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aleway" panose="020B0503030101060003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" panose="020B0604020202020204" charset="0"/>
      <p:regular r:id="rId40"/>
      <p:bold r:id="rId41"/>
      <p:italic r:id="rId42"/>
      <p:boldItalic r:id="rId43"/>
    </p:embeddedFont>
    <p:embeddedFont>
      <p:font typeface="Trirong" panose="020B0604020202020204" charset="-34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71D8BD-9022-41AC-80D5-9D7CA31F0E3B}">
  <a:tblStyle styleId="{7371D8BD-9022-41AC-80D5-9D7CA31F0E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365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112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8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941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51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295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91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71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176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8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142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95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681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840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520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187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146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346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86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60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269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44c27e1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44c27e1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479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477ea1eb1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477ea1eb1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06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35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68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24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24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62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086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0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25"/>
            <a:ext cx="5617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13" name="Google Shape;13;p2"/>
            <p:cNvCxnSpPr>
              <a:stCxn id="14" idx="3"/>
              <a:endCxn id="15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" name="Google Shape;16;p2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4" name="Google Shape;34;p2"/>
            <p:cNvCxnSpPr>
              <a:stCxn id="18" idx="3"/>
              <a:endCxn id="24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>
              <a:stCxn id="20" idx="2"/>
              <a:endCxn id="31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>
              <a:stCxn id="33" idx="2"/>
              <a:endCxn id="27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order">
  <p:cSld name="BLANK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1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244" name="Google Shape;244;p11"/>
            <p:cNvCxnSpPr>
              <a:stCxn id="245" idx="3"/>
              <a:endCxn id="246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47" name="Google Shape;247;p11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248" name="Google Shape;248;p11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" name="Google Shape;256;p11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257" name="Google Shape;257;p11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1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11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1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1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5" name="Google Shape;265;p11"/>
            <p:cNvCxnSpPr>
              <a:stCxn id="249" idx="3"/>
              <a:endCxn id="255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11"/>
            <p:cNvCxnSpPr>
              <a:stCxn id="251" idx="2"/>
              <a:endCxn id="262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11"/>
            <p:cNvCxnSpPr>
              <a:stCxn id="264" idx="2"/>
              <a:endCxn id="258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ackground">
  <p:cSld name="BLANK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270" name="Google Shape;270;p12"/>
            <p:cNvCxnSpPr>
              <a:stCxn id="271" idx="3"/>
              <a:endCxn id="272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3" name="Google Shape;273;p12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274" name="Google Shape;274;p12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2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2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278;p12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279" name="Google Shape;279;p12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2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2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12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283" name="Google Shape;283;p12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2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2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" name="Google Shape;286;p12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287" name="Google Shape;287;p12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2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2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91" name="Google Shape;291;p12"/>
            <p:cNvCxnSpPr>
              <a:stCxn id="275" idx="3"/>
              <a:endCxn id="281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2"/>
            <p:cNvCxnSpPr>
              <a:stCxn id="277" idx="2"/>
              <a:endCxn id="288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2"/>
            <p:cNvCxnSpPr>
              <a:stCxn id="290" idx="2"/>
              <a:endCxn id="284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DD9A36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40" name="Google Shape;40;p3"/>
            <p:cNvCxnSpPr>
              <a:stCxn id="41" idx="3"/>
              <a:endCxn id="42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3" name="Google Shape;43;p3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3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56;p3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1" name="Google Shape;61;p3"/>
            <p:cNvCxnSpPr>
              <a:stCxn id="45" idx="3"/>
              <a:endCxn id="51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>
              <a:stCxn id="47" idx="2"/>
              <a:endCxn id="58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>
              <a:stCxn id="60" idx="2"/>
              <a:endCxn id="54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64;p3"/>
          <p:cNvSpPr txBox="1">
            <a:spLocks noGrp="1"/>
          </p:cNvSpPr>
          <p:nvPr>
            <p:ph type="ctrTitle"/>
          </p:nvPr>
        </p:nvSpPr>
        <p:spPr>
          <a:xfrm>
            <a:off x="609600" y="2954950"/>
            <a:ext cx="3651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609600" y="4059250"/>
            <a:ext cx="3651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None/>
              <a:defRPr sz="1400">
                <a:solidFill>
                  <a:srgbClr val="66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None/>
              <a:defRPr sz="1400">
                <a:solidFill>
                  <a:srgbClr val="66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None/>
              <a:defRPr sz="1400">
                <a:solidFill>
                  <a:srgbClr val="66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None/>
              <a:defRPr sz="1400">
                <a:solidFill>
                  <a:srgbClr val="66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None/>
              <a:defRPr sz="1400">
                <a:solidFill>
                  <a:srgbClr val="66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None/>
              <a:defRPr sz="1400">
                <a:solidFill>
                  <a:srgbClr val="66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None/>
              <a:defRPr sz="1400">
                <a:solidFill>
                  <a:srgbClr val="66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None/>
              <a:defRPr sz="1400">
                <a:solidFill>
                  <a:srgbClr val="66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None/>
              <a:defRPr sz="1400">
                <a:solidFill>
                  <a:srgbClr val="66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4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70" name="Google Shape;70;p4"/>
            <p:cNvCxnSpPr>
              <a:stCxn id="71" idx="3"/>
              <a:endCxn id="72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3" name="Google Shape;73;p4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74" name="Google Shape;74;p4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4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79" name="Google Shape;79;p4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4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83" name="Google Shape;83;p4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86;p4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87" name="Google Shape;87;p4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1" name="Google Shape;91;p4"/>
            <p:cNvCxnSpPr>
              <a:stCxn id="75" idx="3"/>
              <a:endCxn id="81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>
              <a:stCxn id="77" idx="2"/>
              <a:endCxn id="88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>
              <a:stCxn id="90" idx="2"/>
              <a:endCxn id="84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2376125" y="2161800"/>
            <a:ext cx="43920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irong"/>
              <a:buChar char="☉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irong"/>
              <a:buChar char="๏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irong"/>
              <a:buChar char="๏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irong"/>
              <a:buChar char="๏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irong"/>
              <a:buChar char="๏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irong"/>
              <a:buChar char="๏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irong"/>
              <a:buChar char="●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irong"/>
              <a:buChar char="○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irong"/>
              <a:buChar char="■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body" idx="1"/>
          </p:nvPr>
        </p:nvSpPr>
        <p:spPr>
          <a:xfrm>
            <a:off x="714000" y="1375425"/>
            <a:ext cx="5496600" cy="31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☉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๏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๏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๏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๏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99" name="Google Shape;99;p5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100" name="Google Shape;100;p5"/>
            <p:cNvCxnSpPr>
              <a:stCxn id="101" idx="3"/>
              <a:endCxn id="102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3" name="Google Shape;103;p5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104" name="Google Shape;104;p5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08;p5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5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113" name="Google Shape;113;p5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5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117" name="Google Shape;117;p5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1" name="Google Shape;121;p5"/>
            <p:cNvCxnSpPr>
              <a:stCxn id="105" idx="3"/>
              <a:endCxn id="111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5"/>
            <p:cNvCxnSpPr>
              <a:stCxn id="107" idx="2"/>
              <a:endCxn id="118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5"/>
            <p:cNvCxnSpPr>
              <a:stCxn id="120" idx="2"/>
              <a:endCxn id="114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714000" y="1374050"/>
            <a:ext cx="3049800" cy="31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๏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๏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๏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๏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2"/>
          </p:nvPr>
        </p:nvSpPr>
        <p:spPr>
          <a:xfrm>
            <a:off x="3947436" y="1374050"/>
            <a:ext cx="3049800" cy="31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๏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๏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๏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๏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130" name="Google Shape;130;p6"/>
            <p:cNvCxnSpPr>
              <a:stCxn id="131" idx="3"/>
              <a:endCxn id="132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3" name="Google Shape;133;p6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134" name="Google Shape;134;p6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6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139" name="Google Shape;139;p6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143" name="Google Shape;143;p6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146;p6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147" name="Google Shape;147;p6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" name="Google Shape;151;p6"/>
            <p:cNvCxnSpPr>
              <a:stCxn id="135" idx="3"/>
              <a:endCxn id="141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6"/>
            <p:cNvCxnSpPr>
              <a:stCxn id="137" idx="2"/>
              <a:endCxn id="148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6"/>
            <p:cNvCxnSpPr>
              <a:stCxn id="150" idx="2"/>
              <a:endCxn id="144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714000" y="1385528"/>
            <a:ext cx="2304300" cy="31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☉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2"/>
          </p:nvPr>
        </p:nvSpPr>
        <p:spPr>
          <a:xfrm>
            <a:off x="3136600" y="1385528"/>
            <a:ext cx="2304300" cy="31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☉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body" idx="3"/>
          </p:nvPr>
        </p:nvSpPr>
        <p:spPr>
          <a:xfrm>
            <a:off x="5559199" y="1385528"/>
            <a:ext cx="2304300" cy="31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☉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60" name="Google Shape;160;p7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161" name="Google Shape;161;p7"/>
            <p:cNvCxnSpPr>
              <a:stCxn id="162" idx="3"/>
              <a:endCxn id="163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4" name="Google Shape;164;p7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165" name="Google Shape;165;p7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7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7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7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7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170" name="Google Shape;170;p7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7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" name="Google Shape;173;p7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174" name="Google Shape;174;p7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7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7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7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178" name="Google Shape;178;p7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82" name="Google Shape;182;p7"/>
            <p:cNvCxnSpPr>
              <a:stCxn id="166" idx="3"/>
              <a:endCxn id="172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7"/>
            <p:cNvCxnSpPr>
              <a:stCxn id="168" idx="2"/>
              <a:endCxn id="179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7"/>
            <p:cNvCxnSpPr>
              <a:stCxn id="181" idx="2"/>
              <a:endCxn id="175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 descr="gallo.png"/>
          <p:cNvPicPr preferRelativeResize="0"/>
          <p:nvPr/>
        </p:nvPicPr>
        <p:blipFill rotWithShape="1">
          <a:blip r:embed="rId2">
            <a:alphaModFix amt="20000"/>
          </a:blip>
          <a:srcRect l="-217415" t="-58460" r="-10560" b="-11433"/>
          <a:stretch/>
        </p:blipFill>
        <p:spPr>
          <a:xfrm>
            <a:off x="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189" name="Google Shape;189;p8"/>
            <p:cNvCxnSpPr>
              <a:stCxn id="190" idx="3"/>
              <a:endCxn id="191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2" name="Google Shape;192;p8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193" name="Google Shape;193;p8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8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198" name="Google Shape;198;p8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" name="Google Shape;201;p8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202" name="Google Shape;202;p8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8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206" name="Google Shape;206;p8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0" name="Google Shape;210;p8"/>
            <p:cNvCxnSpPr>
              <a:stCxn id="194" idx="3"/>
              <a:endCxn id="200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8"/>
            <p:cNvCxnSpPr>
              <a:stCxn id="196" idx="2"/>
              <a:endCxn id="207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8"/>
            <p:cNvCxnSpPr>
              <a:stCxn id="209" idx="2"/>
              <a:endCxn id="203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body" idx="1"/>
          </p:nvPr>
        </p:nvSpPr>
        <p:spPr>
          <a:xfrm>
            <a:off x="989200" y="4388205"/>
            <a:ext cx="7165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grpSp>
        <p:nvGrpSpPr>
          <p:cNvPr id="215" name="Google Shape;215;p9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216" name="Google Shape;216;p9"/>
            <p:cNvCxnSpPr>
              <a:stCxn id="217" idx="3"/>
              <a:endCxn id="218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9" name="Google Shape;219;p9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220" name="Google Shape;220;p9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9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225" name="Google Shape;225;p9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9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229" name="Google Shape;229;p9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9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233" name="Google Shape;233;p9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EBBD2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7" name="Google Shape;237;p9"/>
            <p:cNvCxnSpPr>
              <a:stCxn id="221" idx="3"/>
              <a:endCxn id="227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9"/>
            <p:cNvCxnSpPr>
              <a:stCxn id="223" idx="2"/>
              <a:endCxn id="234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9"/>
            <p:cNvCxnSpPr>
              <a:stCxn id="236" idx="2"/>
              <a:endCxn id="230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EBBD2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0" descr="gallo.png"/>
          <p:cNvPicPr preferRelativeResize="0"/>
          <p:nvPr/>
        </p:nvPicPr>
        <p:blipFill rotWithShape="1">
          <a:blip r:embed="rId2">
            <a:alphaModFix amt="20000"/>
          </a:blip>
          <a:srcRect l="-217415" t="-58460" r="-10560" b="-11433"/>
          <a:stretch/>
        </p:blipFill>
        <p:spPr>
          <a:xfrm>
            <a:off x="1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7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4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4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4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4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4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4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4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4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4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4000" y="1375425"/>
            <a:ext cx="5496600" cy="3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EBBD2D"/>
              </a:buClr>
              <a:buSzPts val="2200"/>
              <a:buFont typeface="Raleway"/>
              <a:buChar char="☉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200"/>
              <a:buFont typeface="Raleway"/>
              <a:buChar char="๏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200"/>
              <a:buFont typeface="Raleway"/>
              <a:buChar char="๏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200"/>
              <a:buFont typeface="Raleway"/>
              <a:buChar char="๏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200"/>
              <a:buFont typeface="Raleway"/>
              <a:buChar char="๏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ts val="2200"/>
              <a:buFont typeface="Raleway"/>
              <a:buChar char="๏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aleway"/>
              <a:buChar char="●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aleway"/>
              <a:buChar char="○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aleway"/>
              <a:buChar char="■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dsondemak/triro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raleway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 txBox="1">
            <a:spLocks noGrp="1"/>
          </p:cNvSpPr>
          <p:nvPr>
            <p:ph type="ctrTitle"/>
          </p:nvPr>
        </p:nvSpPr>
        <p:spPr>
          <a:xfrm>
            <a:off x="1600200" y="2711873"/>
            <a:ext cx="5617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/>
              <a:t>29</a:t>
            </a:r>
            <a:br>
              <a:rPr lang="en" sz="6000" b="1" dirty="0" smtClean="0"/>
            </a:br>
            <a:r>
              <a:rPr lang="en" sz="6000" b="1" dirty="0" smtClean="0"/>
              <a:t>Diapositivas</a:t>
            </a:r>
            <a:br>
              <a:rPr lang="en" sz="6000" b="1" dirty="0" smtClean="0"/>
            </a:br>
            <a:r>
              <a:rPr lang="en" sz="6000" b="1" dirty="0" smtClean="0"/>
              <a:t>gratis</a:t>
            </a:r>
            <a:endParaRPr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"/>
          <p:cNvSpPr txBox="1">
            <a:spLocks noGrp="1"/>
          </p:cNvSpPr>
          <p:nvPr>
            <p:ph type="title" idx="4294967295"/>
          </p:nvPr>
        </p:nvSpPr>
        <p:spPr>
          <a:xfrm>
            <a:off x="3986750" y="1729475"/>
            <a:ext cx="45954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57" name="Google Shape;357;p22"/>
          <p:cNvSpPr txBox="1">
            <a:spLocks noGrp="1"/>
          </p:cNvSpPr>
          <p:nvPr>
            <p:ph type="body" idx="4294967295"/>
          </p:nvPr>
        </p:nvSpPr>
        <p:spPr>
          <a:xfrm>
            <a:off x="3986750" y="2047925"/>
            <a:ext cx="45954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358" name="Google Shape;3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00" y="1148550"/>
            <a:ext cx="2846400" cy="2846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"/>
          <p:cNvSpPr txBox="1">
            <a:spLocks noGrp="1"/>
          </p:cNvSpPr>
          <p:nvPr>
            <p:ph type="title" idx="4294967295"/>
          </p:nvPr>
        </p:nvSpPr>
        <p:spPr>
          <a:xfrm>
            <a:off x="465600" y="3288625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6610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69" name="Google Shape;369;p24"/>
          <p:cNvSpPr/>
          <p:nvPr/>
        </p:nvSpPr>
        <p:spPr>
          <a:xfrm>
            <a:off x="824150" y="1483300"/>
            <a:ext cx="1838700" cy="1838700"/>
          </a:xfrm>
          <a:prstGeom prst="donut">
            <a:avLst>
              <a:gd name="adj" fmla="val 25000"/>
            </a:avLst>
          </a:prstGeom>
          <a:solidFill>
            <a:srgbClr val="EBBD2D"/>
          </a:solidFill>
          <a:ln w="76200" cap="flat" cmpd="dbl">
            <a:solidFill>
              <a:srgbClr val="EBBD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0" name="Google Shape;370;p24"/>
          <p:cNvSpPr/>
          <p:nvPr/>
        </p:nvSpPr>
        <p:spPr>
          <a:xfrm>
            <a:off x="3110150" y="1483300"/>
            <a:ext cx="1838700" cy="1838700"/>
          </a:xfrm>
          <a:prstGeom prst="donut">
            <a:avLst>
              <a:gd name="adj" fmla="val 25000"/>
            </a:avLst>
          </a:prstGeom>
          <a:solidFill>
            <a:srgbClr val="EBBD2D"/>
          </a:solidFill>
          <a:ln w="76200" cap="flat" cmpd="dbl">
            <a:solidFill>
              <a:srgbClr val="EBBD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1" name="Google Shape;371;p24"/>
          <p:cNvSpPr/>
          <p:nvPr/>
        </p:nvSpPr>
        <p:spPr>
          <a:xfrm>
            <a:off x="1967150" y="2645350"/>
            <a:ext cx="1838700" cy="1838700"/>
          </a:xfrm>
          <a:prstGeom prst="donut">
            <a:avLst>
              <a:gd name="adj" fmla="val 25000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77" name="Google Shape;377;p25"/>
          <p:cNvGraphicFramePr/>
          <p:nvPr/>
        </p:nvGraphicFramePr>
        <p:xfrm>
          <a:off x="814400" y="1447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{7371D8BD-9022-41AC-80D5-9D7CA31F0E3B}</a:tableStyleId>
              </a:tblPr>
              <a:tblGrid>
                <a:gridCol w="1267100"/>
                <a:gridCol w="1267100"/>
                <a:gridCol w="1267100"/>
                <a:gridCol w="1267100"/>
              </a:tblGrid>
              <a:tr h="67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BBD2D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solidFill>
                          <a:srgbClr val="EBBD2D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BBD2D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rgbClr val="EBBD2D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BBD2D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rgbClr val="EBBD2D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86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BBD2D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rgbClr val="EBBD2D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800" b="1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sz="1800" b="1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1800" b="1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86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BBD2D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rgbClr val="EBBD2D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sz="1800" b="1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sz="1800" b="1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800" b="1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86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BBD2D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rgbClr val="EBBD2D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1800" b="1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sz="1800" b="1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sz="1800" b="1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6"/>
          <p:cNvSpPr/>
          <p:nvPr/>
        </p:nvSpPr>
        <p:spPr>
          <a:xfrm>
            <a:off x="971925" y="1059199"/>
            <a:ext cx="7447359" cy="354775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50000">
              <a:alpha val="2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6"/>
          <p:cNvSpPr txBox="1">
            <a:spLocks noGrp="1"/>
          </p:cNvSpPr>
          <p:nvPr>
            <p:ph type="title" idx="4294967295"/>
          </p:nvPr>
        </p:nvSpPr>
        <p:spPr>
          <a:xfrm>
            <a:off x="549875" y="782850"/>
            <a:ext cx="3644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84" name="Google Shape;384;p26"/>
          <p:cNvSpPr/>
          <p:nvPr/>
        </p:nvSpPr>
        <p:spPr>
          <a:xfrm>
            <a:off x="971925" y="1025608"/>
            <a:ext cx="7447359" cy="354775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EBB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6"/>
          <p:cNvSpPr/>
          <p:nvPr/>
        </p:nvSpPr>
        <p:spPr>
          <a:xfrm>
            <a:off x="2244650" y="1857375"/>
            <a:ext cx="679500" cy="2490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 w="9525" cap="flat" cmpd="sng">
            <a:solidFill>
              <a:srgbClr val="DD9A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0000"/>
                </a:solidFill>
                <a:latin typeface="Trirong"/>
                <a:ea typeface="Trirong"/>
                <a:cs typeface="Trirong"/>
                <a:sym typeface="Trirong"/>
              </a:rPr>
              <a:t>our office</a:t>
            </a:r>
            <a:endParaRPr sz="800">
              <a:solidFill>
                <a:srgbClr val="CC0000"/>
              </a:solidFill>
              <a:latin typeface="Trirong"/>
              <a:ea typeface="Trirong"/>
              <a:cs typeface="Trirong"/>
              <a:sym typeface="Trirong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1595475" y="2157500"/>
            <a:ext cx="146100" cy="146100"/>
          </a:xfrm>
          <a:prstGeom prst="donut">
            <a:avLst>
              <a:gd name="adj" fmla="val 37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6"/>
          <p:cNvSpPr/>
          <p:nvPr/>
        </p:nvSpPr>
        <p:spPr>
          <a:xfrm>
            <a:off x="3172225" y="3338600"/>
            <a:ext cx="146100" cy="146100"/>
          </a:xfrm>
          <a:prstGeom prst="donut">
            <a:avLst>
              <a:gd name="adj" fmla="val 37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6"/>
          <p:cNvSpPr/>
          <p:nvPr/>
        </p:nvSpPr>
        <p:spPr>
          <a:xfrm>
            <a:off x="4030725" y="1969250"/>
            <a:ext cx="146100" cy="146100"/>
          </a:xfrm>
          <a:prstGeom prst="donut">
            <a:avLst>
              <a:gd name="adj" fmla="val 37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6"/>
          <p:cNvSpPr/>
          <p:nvPr/>
        </p:nvSpPr>
        <p:spPr>
          <a:xfrm>
            <a:off x="4688350" y="3844275"/>
            <a:ext cx="146100" cy="146100"/>
          </a:xfrm>
          <a:prstGeom prst="donut">
            <a:avLst>
              <a:gd name="adj" fmla="val 37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6"/>
          <p:cNvSpPr/>
          <p:nvPr/>
        </p:nvSpPr>
        <p:spPr>
          <a:xfrm>
            <a:off x="6599875" y="2389725"/>
            <a:ext cx="146100" cy="146100"/>
          </a:xfrm>
          <a:prstGeom prst="donut">
            <a:avLst>
              <a:gd name="adj" fmla="val 37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6"/>
          <p:cNvSpPr/>
          <p:nvPr/>
        </p:nvSpPr>
        <p:spPr>
          <a:xfrm>
            <a:off x="7312275" y="3917775"/>
            <a:ext cx="146100" cy="146100"/>
          </a:xfrm>
          <a:prstGeom prst="donut">
            <a:avLst>
              <a:gd name="adj" fmla="val 37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173767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89,526,123</a:t>
            </a:r>
            <a:endParaRPr sz="9600"/>
          </a:p>
        </p:txBody>
      </p:sp>
      <p:sp>
        <p:nvSpPr>
          <p:cNvPr id="397" name="Google Shape;397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125675"/>
            <a:ext cx="4000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"/>
          <p:cNvSpPr txBox="1">
            <a:spLocks noGrp="1"/>
          </p:cNvSpPr>
          <p:nvPr>
            <p:ph type="ctrTitle" idx="4294967295"/>
          </p:nvPr>
        </p:nvSpPr>
        <p:spPr>
          <a:xfrm>
            <a:off x="1944450" y="571800"/>
            <a:ext cx="52551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89,526,129$</a:t>
            </a:r>
            <a:endParaRPr sz="3600"/>
          </a:p>
        </p:txBody>
      </p:sp>
      <p:sp>
        <p:nvSpPr>
          <p:cNvPr id="403" name="Google Shape;403;p28"/>
          <p:cNvSpPr txBox="1">
            <a:spLocks noGrp="1"/>
          </p:cNvSpPr>
          <p:nvPr>
            <p:ph type="subTitle" idx="4294967295"/>
          </p:nvPr>
        </p:nvSpPr>
        <p:spPr>
          <a:xfrm>
            <a:off x="1944450" y="1258907"/>
            <a:ext cx="52551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That’s a lot of money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4" name="Google Shape;404;p28"/>
          <p:cNvSpPr txBox="1">
            <a:spLocks noGrp="1"/>
          </p:cNvSpPr>
          <p:nvPr>
            <p:ph type="ctrTitle" idx="4294967295"/>
          </p:nvPr>
        </p:nvSpPr>
        <p:spPr>
          <a:xfrm>
            <a:off x="1944450" y="3200694"/>
            <a:ext cx="52551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405" name="Google Shape;405;p28"/>
          <p:cNvSpPr txBox="1">
            <a:spLocks noGrp="1"/>
          </p:cNvSpPr>
          <p:nvPr>
            <p:ph type="subTitle" idx="4294967295"/>
          </p:nvPr>
        </p:nvSpPr>
        <p:spPr>
          <a:xfrm>
            <a:off x="1944450" y="3887801"/>
            <a:ext cx="52551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Total success!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6" name="Google Shape;406;p28"/>
          <p:cNvSpPr txBox="1">
            <a:spLocks noGrp="1"/>
          </p:cNvSpPr>
          <p:nvPr>
            <p:ph type="ctrTitle" idx="4294967295"/>
          </p:nvPr>
        </p:nvSpPr>
        <p:spPr>
          <a:xfrm>
            <a:off x="1944450" y="1886247"/>
            <a:ext cx="52551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185,296 users</a:t>
            </a:r>
            <a:endParaRPr sz="3600"/>
          </a:p>
        </p:txBody>
      </p:sp>
      <p:sp>
        <p:nvSpPr>
          <p:cNvPr id="407" name="Google Shape;407;p28"/>
          <p:cNvSpPr txBox="1">
            <a:spLocks noGrp="1"/>
          </p:cNvSpPr>
          <p:nvPr>
            <p:ph type="subTitle" idx="4294967295"/>
          </p:nvPr>
        </p:nvSpPr>
        <p:spPr>
          <a:xfrm>
            <a:off x="1944450" y="2573354"/>
            <a:ext cx="52551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And a lot of users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/>
          <p:nvPr/>
        </p:nvSpPr>
        <p:spPr>
          <a:xfrm>
            <a:off x="990600" y="1676400"/>
            <a:ext cx="3934008" cy="2276475"/>
          </a:xfrm>
          <a:custGeom>
            <a:avLst/>
            <a:gdLst/>
            <a:ahLst/>
            <a:cxnLst/>
            <a:rect l="l" t="t" r="r" b="b"/>
            <a:pathLst>
              <a:path w="188976" h="91059" extrusionOk="0">
                <a:moveTo>
                  <a:pt x="0" y="44577"/>
                </a:moveTo>
                <a:lnTo>
                  <a:pt x="0" y="0"/>
                </a:lnTo>
                <a:lnTo>
                  <a:pt x="94107" y="0"/>
                </a:lnTo>
                <a:lnTo>
                  <a:pt x="94107" y="91059"/>
                </a:lnTo>
                <a:lnTo>
                  <a:pt x="188976" y="91059"/>
                </a:lnTo>
                <a:lnTo>
                  <a:pt x="188976" y="44577"/>
                </a:lnTo>
              </a:path>
            </a:pathLst>
          </a:custGeom>
          <a:noFill/>
          <a:ln w="38100" cap="flat" cmpd="sng">
            <a:solidFill>
              <a:srgbClr val="EBBD2D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3" name="Google Shape;413;p29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14" name="Google Shape;414;p29"/>
          <p:cNvSpPr/>
          <p:nvPr/>
        </p:nvSpPr>
        <p:spPr>
          <a:xfrm>
            <a:off x="879450" y="2704988"/>
            <a:ext cx="219300" cy="219300"/>
          </a:xfrm>
          <a:prstGeom prst="ellipse">
            <a:avLst/>
          </a:prstGeom>
          <a:solidFill>
            <a:srgbClr val="CC0000"/>
          </a:solidFill>
          <a:ln w="114300" cap="flat" cmpd="thinThick">
            <a:solidFill>
              <a:srgbClr val="EBBD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9"/>
          <p:cNvSpPr/>
          <p:nvPr/>
        </p:nvSpPr>
        <p:spPr>
          <a:xfrm>
            <a:off x="2844300" y="2704988"/>
            <a:ext cx="219300" cy="219300"/>
          </a:xfrm>
          <a:prstGeom prst="ellipse">
            <a:avLst/>
          </a:prstGeom>
          <a:solidFill>
            <a:srgbClr val="CC0000"/>
          </a:solidFill>
          <a:ln w="114300" cap="flat" cmpd="thinThick">
            <a:solidFill>
              <a:srgbClr val="EBBD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9"/>
          <p:cNvSpPr/>
          <p:nvPr/>
        </p:nvSpPr>
        <p:spPr>
          <a:xfrm>
            <a:off x="4818675" y="2704988"/>
            <a:ext cx="219300" cy="219300"/>
          </a:xfrm>
          <a:prstGeom prst="ellipse">
            <a:avLst/>
          </a:prstGeom>
          <a:solidFill>
            <a:srgbClr val="CC0000"/>
          </a:solidFill>
          <a:ln w="114300" cap="flat" cmpd="thinThick">
            <a:solidFill>
              <a:srgbClr val="EBBD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9"/>
          <p:cNvSpPr txBox="1"/>
          <p:nvPr/>
        </p:nvSpPr>
        <p:spPr>
          <a:xfrm>
            <a:off x="1166000" y="2610188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8" name="Google Shape;418;p29"/>
          <p:cNvSpPr txBox="1"/>
          <p:nvPr/>
        </p:nvSpPr>
        <p:spPr>
          <a:xfrm>
            <a:off x="3149100" y="2610188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9" name="Google Shape;419;p29"/>
          <p:cNvSpPr txBox="1"/>
          <p:nvPr/>
        </p:nvSpPr>
        <p:spPr>
          <a:xfrm>
            <a:off x="5085375" y="2610188"/>
            <a:ext cx="10740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714000" y="1461727"/>
            <a:ext cx="23043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/>
              <a:t>Yellow</a:t>
            </a:r>
            <a:endParaRPr sz="1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426" name="Google Shape;426;p30"/>
          <p:cNvSpPr txBox="1">
            <a:spLocks noGrp="1"/>
          </p:cNvSpPr>
          <p:nvPr>
            <p:ph type="body" idx="2"/>
          </p:nvPr>
        </p:nvSpPr>
        <p:spPr>
          <a:xfrm>
            <a:off x="3136600" y="1461727"/>
            <a:ext cx="23043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/>
              <a:t>Blue</a:t>
            </a:r>
            <a:endParaRPr sz="1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427" name="Google Shape;427;p30"/>
          <p:cNvSpPr txBox="1">
            <a:spLocks noGrp="1"/>
          </p:cNvSpPr>
          <p:nvPr>
            <p:ph type="body" idx="3"/>
          </p:nvPr>
        </p:nvSpPr>
        <p:spPr>
          <a:xfrm>
            <a:off x="5559200" y="1461727"/>
            <a:ext cx="23043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/>
              <a:t>Red</a:t>
            </a:r>
            <a:endParaRPr sz="1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428" name="Google Shape;428;p30"/>
          <p:cNvSpPr txBox="1">
            <a:spLocks noGrp="1"/>
          </p:cNvSpPr>
          <p:nvPr>
            <p:ph type="body" idx="1"/>
          </p:nvPr>
        </p:nvSpPr>
        <p:spPr>
          <a:xfrm>
            <a:off x="714000" y="2833327"/>
            <a:ext cx="23043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/>
              <a:t>Yellow</a:t>
            </a:r>
            <a:endParaRPr sz="1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429" name="Google Shape;429;p30"/>
          <p:cNvSpPr txBox="1">
            <a:spLocks noGrp="1"/>
          </p:cNvSpPr>
          <p:nvPr>
            <p:ph type="body" idx="2"/>
          </p:nvPr>
        </p:nvSpPr>
        <p:spPr>
          <a:xfrm>
            <a:off x="3136600" y="2833327"/>
            <a:ext cx="23043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/>
              <a:t>Blue</a:t>
            </a:r>
            <a:endParaRPr sz="1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430" name="Google Shape;430;p30"/>
          <p:cNvSpPr txBox="1">
            <a:spLocks noGrp="1"/>
          </p:cNvSpPr>
          <p:nvPr>
            <p:ph type="body" idx="3"/>
          </p:nvPr>
        </p:nvSpPr>
        <p:spPr>
          <a:xfrm>
            <a:off x="5559200" y="2833327"/>
            <a:ext cx="23043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/>
              <a:t>Red</a:t>
            </a:r>
            <a:endParaRPr sz="1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"/>
          <p:cNvSpPr txBox="1">
            <a:spLocks noGrp="1"/>
          </p:cNvSpPr>
          <p:nvPr>
            <p:ph type="body" idx="1"/>
          </p:nvPr>
        </p:nvSpPr>
        <p:spPr>
          <a:xfrm>
            <a:off x="989200" y="4388205"/>
            <a:ext cx="7165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436" name="Google Shape;43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2225" y="904625"/>
            <a:ext cx="4019551" cy="33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04" name="Google Shape;304;p14"/>
          <p:cNvSpPr txBox="1">
            <a:spLocks noGrp="1"/>
          </p:cNvSpPr>
          <p:nvPr>
            <p:ph type="body" idx="2"/>
          </p:nvPr>
        </p:nvSpPr>
        <p:spPr>
          <a:xfrm>
            <a:off x="3914950" y="1285875"/>
            <a:ext cx="3082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/>
              <a:t>EDIT IN POWERPOINT®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 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r:id="rId3" action="ppaction://hlinksldjump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b="1"/>
          </a:p>
        </p:txBody>
      </p:sp>
      <p:sp>
        <p:nvSpPr>
          <p:cNvPr id="305" name="Google Shape;305;p14"/>
          <p:cNvSpPr txBox="1">
            <a:spLocks noGrp="1"/>
          </p:cNvSpPr>
          <p:nvPr>
            <p:ph type="body" idx="2"/>
          </p:nvPr>
        </p:nvSpPr>
        <p:spPr>
          <a:xfrm>
            <a:off x="707825" y="3759600"/>
            <a:ext cx="62550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EBBD2D"/>
                </a:solidFill>
              </a:rPr>
              <a:t>More info on how to use this template at </a:t>
            </a:r>
            <a:r>
              <a:rPr lang="en" sz="1000" b="1" u="sng">
                <a:solidFill>
                  <a:srgbClr val="EBBD2D"/>
                </a:solidFill>
                <a:hlinkClick r:id="rId4"/>
              </a:rPr>
              <a:t>www.slidescarnival.com/help-use-presentation-template</a:t>
            </a:r>
            <a:endParaRPr sz="1000" b="1">
              <a:solidFill>
                <a:srgbClr val="EBBD2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BBD2D"/>
                </a:solidFill>
              </a:rPr>
              <a:t>This template is free to use under </a:t>
            </a:r>
            <a:r>
              <a:rPr lang="en" sz="1000" u="sng">
                <a:solidFill>
                  <a:srgbClr val="EBBD2D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rgbClr val="EBBD2D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EBBD2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EBBD2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EBBD2D"/>
              </a:solidFill>
            </a:endParaRPr>
          </a:p>
        </p:txBody>
      </p:sp>
      <p:sp>
        <p:nvSpPr>
          <p:cNvPr id="306" name="Google Shape;306;p14"/>
          <p:cNvSpPr txBox="1">
            <a:spLocks noGrp="1"/>
          </p:cNvSpPr>
          <p:nvPr>
            <p:ph type="body" idx="1"/>
          </p:nvPr>
        </p:nvSpPr>
        <p:spPr>
          <a:xfrm>
            <a:off x="714000" y="1285875"/>
            <a:ext cx="2947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/>
              <a:t>EDIT IN GOOGLE SLIDES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have to be signed in to your Google account.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"/>
          <p:cNvSpPr/>
          <p:nvPr/>
        </p:nvSpPr>
        <p:spPr>
          <a:xfrm>
            <a:off x="1639326" y="739675"/>
            <a:ext cx="1901995" cy="3816517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"/>
          <p:cNvSpPr txBox="1">
            <a:spLocks noGrp="1"/>
          </p:cNvSpPr>
          <p:nvPr>
            <p:ph type="body" idx="4294967295"/>
          </p:nvPr>
        </p:nvSpPr>
        <p:spPr>
          <a:xfrm>
            <a:off x="4200525" y="721425"/>
            <a:ext cx="4113900" cy="38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rPr>
              <a:t>ANDROID PROJECT</a:t>
            </a:r>
            <a:endParaRPr sz="3000">
              <a:solidFill>
                <a:srgbClr val="EBBD2D"/>
              </a:solidFill>
              <a:latin typeface="Trirong"/>
              <a:ea typeface="Trirong"/>
              <a:cs typeface="Trirong"/>
              <a:sym typeface="Trirong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43" name="Google Shape;443;p32"/>
          <p:cNvSpPr/>
          <p:nvPr/>
        </p:nvSpPr>
        <p:spPr>
          <a:xfrm>
            <a:off x="1734800" y="1068376"/>
            <a:ext cx="1721100" cy="30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3"/>
          <p:cNvSpPr/>
          <p:nvPr/>
        </p:nvSpPr>
        <p:spPr>
          <a:xfrm>
            <a:off x="1719450" y="729625"/>
            <a:ext cx="1762277" cy="3708584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3"/>
          <p:cNvSpPr/>
          <p:nvPr/>
        </p:nvSpPr>
        <p:spPr>
          <a:xfrm>
            <a:off x="1874787" y="1264675"/>
            <a:ext cx="1453800" cy="26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0" name="Google Shape;450;p33"/>
          <p:cNvSpPr txBox="1">
            <a:spLocks noGrp="1"/>
          </p:cNvSpPr>
          <p:nvPr>
            <p:ph type="body" idx="4294967295"/>
          </p:nvPr>
        </p:nvSpPr>
        <p:spPr>
          <a:xfrm>
            <a:off x="4200525" y="721425"/>
            <a:ext cx="4113900" cy="38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rPr>
              <a:t>iPHONE PROJECT</a:t>
            </a:r>
            <a:endParaRPr sz="3000">
              <a:solidFill>
                <a:srgbClr val="EBBD2D"/>
              </a:solidFill>
              <a:latin typeface="Trirong"/>
              <a:ea typeface="Trirong"/>
              <a:cs typeface="Trirong"/>
              <a:sym typeface="Trirong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/>
          <p:nvPr/>
        </p:nvSpPr>
        <p:spPr>
          <a:xfrm>
            <a:off x="1025975" y="669575"/>
            <a:ext cx="2690077" cy="3804447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4"/>
          <p:cNvSpPr/>
          <p:nvPr/>
        </p:nvSpPr>
        <p:spPr>
          <a:xfrm>
            <a:off x="1216201" y="1033555"/>
            <a:ext cx="2308500" cy="30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7" name="Google Shape;457;p34"/>
          <p:cNvSpPr txBox="1">
            <a:spLocks noGrp="1"/>
          </p:cNvSpPr>
          <p:nvPr>
            <p:ph type="body" idx="4294967295"/>
          </p:nvPr>
        </p:nvSpPr>
        <p:spPr>
          <a:xfrm>
            <a:off x="4200525" y="721425"/>
            <a:ext cx="4113900" cy="38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rPr>
              <a:t>TABLET PROJECT</a:t>
            </a:r>
            <a:endParaRPr sz="3000">
              <a:solidFill>
                <a:srgbClr val="EBBD2D"/>
              </a:solidFill>
              <a:latin typeface="Trirong"/>
              <a:ea typeface="Trirong"/>
              <a:cs typeface="Trirong"/>
              <a:sym typeface="Trirong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/>
          <p:nvPr/>
        </p:nvSpPr>
        <p:spPr>
          <a:xfrm>
            <a:off x="690500" y="797625"/>
            <a:ext cx="4627898" cy="360287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5"/>
          <p:cNvSpPr/>
          <p:nvPr/>
        </p:nvSpPr>
        <p:spPr>
          <a:xfrm>
            <a:off x="884173" y="988963"/>
            <a:ext cx="4240800" cy="26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4294967295"/>
          </p:nvPr>
        </p:nvSpPr>
        <p:spPr>
          <a:xfrm>
            <a:off x="5695950" y="721425"/>
            <a:ext cx="2618400" cy="38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rPr>
              <a:t>DESKTOP PROJECT</a:t>
            </a:r>
            <a:endParaRPr sz="3000">
              <a:solidFill>
                <a:srgbClr val="EBBD2D"/>
              </a:solidFill>
              <a:latin typeface="Trirong"/>
              <a:ea typeface="Trirong"/>
              <a:cs typeface="Trirong"/>
              <a:sym typeface="Trirong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6"/>
          <p:cNvSpPr txBox="1">
            <a:spLocks noGrp="1"/>
          </p:cNvSpPr>
          <p:nvPr>
            <p:ph type="ctrTitle" idx="4294967295"/>
          </p:nvPr>
        </p:nvSpPr>
        <p:spPr>
          <a:xfrm>
            <a:off x="1275150" y="8213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Thanks!</a:t>
            </a:r>
            <a:endParaRPr i="1"/>
          </a:p>
        </p:txBody>
      </p:sp>
      <p:sp>
        <p:nvSpPr>
          <p:cNvPr id="470" name="Google Shape;470;p36"/>
          <p:cNvSpPr txBox="1">
            <a:spLocks noGrp="1"/>
          </p:cNvSpPr>
          <p:nvPr>
            <p:ph type="subTitle" idx="4294967295"/>
          </p:nvPr>
        </p:nvSpPr>
        <p:spPr>
          <a:xfrm>
            <a:off x="1275150" y="1792370"/>
            <a:ext cx="6593700" cy="17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rPr>
              <a:t>ANY QUESTIONS?</a:t>
            </a:r>
            <a:endParaRPr sz="3600">
              <a:solidFill>
                <a:srgbClr val="FFFFFF"/>
              </a:solidFill>
              <a:latin typeface="Trirong"/>
              <a:ea typeface="Trirong"/>
              <a:cs typeface="Trirong"/>
              <a:sym typeface="Trirong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at: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@username &amp; user@mail.me</a:t>
            </a:r>
            <a:endParaRPr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7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76" name="Google Shape;476;p37"/>
          <p:cNvSpPr txBox="1">
            <a:spLocks noGrp="1"/>
          </p:cNvSpPr>
          <p:nvPr>
            <p:ph type="body" idx="1"/>
          </p:nvPr>
        </p:nvSpPr>
        <p:spPr>
          <a:xfrm>
            <a:off x="714000" y="1375425"/>
            <a:ext cx="5496600" cy="31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☉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☉"/>
            </a:pPr>
            <a:r>
              <a:rPr lang="en"/>
              <a:t>Photographs by </a:t>
            </a:r>
            <a:r>
              <a:rPr lang="en" u="sng">
                <a:hlinkClick r:id="rId4"/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714000" y="1223025"/>
            <a:ext cx="5496600" cy="31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☉"/>
            </a:pPr>
            <a:r>
              <a:rPr lang="en" sz="1200"/>
              <a:t>Titles: </a:t>
            </a:r>
            <a:r>
              <a:rPr lang="en" sz="1200" b="1"/>
              <a:t>Trirong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☉"/>
            </a:pPr>
            <a:r>
              <a:rPr lang="en" sz="1200"/>
              <a:t>Body copy: </a:t>
            </a:r>
            <a:r>
              <a:rPr lang="en" sz="1200" b="1"/>
              <a:t>Raleway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☉"/>
            </a:pPr>
            <a:r>
              <a:rPr lang="en" sz="1200" u="sng">
                <a:hlinkClick r:id="rId3"/>
              </a:rPr>
              <a:t>https://github.com/cadsondemak/trirong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☉"/>
            </a:pPr>
            <a:r>
              <a:rPr lang="en" sz="1200" u="sng">
                <a:hlinkClick r:id="rId4"/>
              </a:rPr>
              <a:t>https://www.fontsquirrel.com/fonts/raleway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Gold </a:t>
            </a:r>
            <a:r>
              <a:rPr lang="en" sz="1200" b="1">
                <a:solidFill>
                  <a:srgbClr val="EBBD2D"/>
                </a:solidFill>
              </a:rPr>
              <a:t>#ebbd2d</a:t>
            </a:r>
            <a:r>
              <a:rPr lang="en" sz="1200" b="1"/>
              <a:t> · </a:t>
            </a:r>
            <a:r>
              <a:rPr lang="en" sz="1200"/>
              <a:t>Dark gold </a:t>
            </a:r>
            <a:r>
              <a:rPr lang="en" sz="1200" b="1">
                <a:solidFill>
                  <a:srgbClr val="DD9A36"/>
                </a:solidFill>
              </a:rPr>
              <a:t>#dd9a36</a:t>
            </a:r>
            <a:r>
              <a:rPr lang="en" sz="1200" b="1"/>
              <a:t>  · </a:t>
            </a:r>
            <a:r>
              <a:rPr lang="en" sz="1200"/>
              <a:t>Red </a:t>
            </a:r>
            <a:r>
              <a:rPr lang="en" sz="1200" b="1">
                <a:solidFill>
                  <a:srgbClr val="FF0000"/>
                </a:solidFill>
                <a:highlight>
                  <a:srgbClr val="FFFFFF"/>
                </a:highlight>
              </a:rPr>
              <a:t>#ff0000</a:t>
            </a:r>
            <a:endParaRPr sz="1200" b="1"/>
          </a:p>
        </p:txBody>
      </p:sp>
      <p:sp>
        <p:nvSpPr>
          <p:cNvPr id="483" name="Google Shape;483;p38"/>
          <p:cNvSpPr txBox="1"/>
          <p:nvPr/>
        </p:nvSpPr>
        <p:spPr>
          <a:xfrm>
            <a:off x="714000" y="4149950"/>
            <a:ext cx="56772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EBBD2D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100">
              <a:solidFill>
                <a:srgbClr val="EBBD2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EBBD2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EBBD2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9A36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39"/>
          <p:cNvGrpSpPr/>
          <p:nvPr/>
        </p:nvGrpSpPr>
        <p:grpSpPr>
          <a:xfrm>
            <a:off x="502714" y="678882"/>
            <a:ext cx="296287" cy="374711"/>
            <a:chOff x="584925" y="238125"/>
            <a:chExt cx="415200" cy="525100"/>
          </a:xfrm>
        </p:grpSpPr>
        <p:sp>
          <p:nvSpPr>
            <p:cNvPr id="489" name="Google Shape;489;p3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9"/>
          <p:cNvGrpSpPr/>
          <p:nvPr/>
        </p:nvGrpSpPr>
        <p:grpSpPr>
          <a:xfrm>
            <a:off x="973261" y="733329"/>
            <a:ext cx="317213" cy="264068"/>
            <a:chOff x="1244325" y="314425"/>
            <a:chExt cx="444525" cy="370050"/>
          </a:xfrm>
        </p:grpSpPr>
        <p:sp>
          <p:nvSpPr>
            <p:cNvPr id="496" name="Google Shape;496;p3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9"/>
          <p:cNvGrpSpPr/>
          <p:nvPr/>
        </p:nvGrpSpPr>
        <p:grpSpPr>
          <a:xfrm>
            <a:off x="1461257" y="732027"/>
            <a:ext cx="303280" cy="266672"/>
            <a:chOff x="1928175" y="312600"/>
            <a:chExt cx="425000" cy="373700"/>
          </a:xfrm>
        </p:grpSpPr>
        <p:sp>
          <p:nvSpPr>
            <p:cNvPr id="499" name="Google Shape;499;p3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39"/>
          <p:cNvSpPr/>
          <p:nvPr/>
        </p:nvSpPr>
        <p:spPr>
          <a:xfrm>
            <a:off x="1969744" y="722448"/>
            <a:ext cx="248368" cy="285832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9"/>
          <p:cNvSpPr/>
          <p:nvPr/>
        </p:nvSpPr>
        <p:spPr>
          <a:xfrm>
            <a:off x="2467750" y="723322"/>
            <a:ext cx="214401" cy="284084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9"/>
          <p:cNvGrpSpPr/>
          <p:nvPr/>
        </p:nvGrpSpPr>
        <p:grpSpPr>
          <a:xfrm>
            <a:off x="2881660" y="718094"/>
            <a:ext cx="348594" cy="294556"/>
            <a:chOff x="3918650" y="293075"/>
            <a:chExt cx="488500" cy="412775"/>
          </a:xfrm>
        </p:grpSpPr>
        <p:sp>
          <p:nvSpPr>
            <p:cNvPr id="504" name="Google Shape;504;p3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9"/>
          <p:cNvGrpSpPr/>
          <p:nvPr/>
        </p:nvGrpSpPr>
        <p:grpSpPr>
          <a:xfrm>
            <a:off x="3393614" y="695865"/>
            <a:ext cx="286724" cy="338996"/>
            <a:chOff x="4636075" y="261925"/>
            <a:chExt cx="401800" cy="475050"/>
          </a:xfrm>
        </p:grpSpPr>
        <p:sp>
          <p:nvSpPr>
            <p:cNvPr id="508" name="Google Shape;508;p3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39"/>
          <p:cNvSpPr/>
          <p:nvPr/>
        </p:nvSpPr>
        <p:spPr>
          <a:xfrm>
            <a:off x="3853748" y="722002"/>
            <a:ext cx="328541" cy="286724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39"/>
          <p:cNvGrpSpPr/>
          <p:nvPr/>
        </p:nvGrpSpPr>
        <p:grpSpPr>
          <a:xfrm>
            <a:off x="4355226" y="724195"/>
            <a:ext cx="287581" cy="281908"/>
            <a:chOff x="5983625" y="301625"/>
            <a:chExt cx="403000" cy="395050"/>
          </a:xfrm>
        </p:grpSpPr>
        <p:sp>
          <p:nvSpPr>
            <p:cNvPr id="514" name="Google Shape;514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9"/>
          <p:cNvGrpSpPr/>
          <p:nvPr/>
        </p:nvGrpSpPr>
        <p:grpSpPr>
          <a:xfrm>
            <a:off x="4838422" y="722001"/>
            <a:ext cx="283228" cy="282800"/>
            <a:chOff x="6660750" y="298550"/>
            <a:chExt cx="396900" cy="396300"/>
          </a:xfrm>
        </p:grpSpPr>
        <p:sp>
          <p:nvSpPr>
            <p:cNvPr id="535" name="Google Shape;535;p3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39"/>
          <p:cNvGrpSpPr/>
          <p:nvPr/>
        </p:nvGrpSpPr>
        <p:grpSpPr>
          <a:xfrm>
            <a:off x="502714" y="1167305"/>
            <a:ext cx="296287" cy="358602"/>
            <a:chOff x="584925" y="922575"/>
            <a:chExt cx="415200" cy="502525"/>
          </a:xfrm>
        </p:grpSpPr>
        <p:sp>
          <p:nvSpPr>
            <p:cNvPr id="538" name="Google Shape;538;p3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9"/>
          <p:cNvGrpSpPr/>
          <p:nvPr/>
        </p:nvGrpSpPr>
        <p:grpSpPr>
          <a:xfrm>
            <a:off x="975010" y="1159027"/>
            <a:ext cx="313734" cy="373855"/>
            <a:chOff x="1246775" y="910975"/>
            <a:chExt cx="439650" cy="523900"/>
          </a:xfrm>
        </p:grpSpPr>
        <p:sp>
          <p:nvSpPr>
            <p:cNvPr id="542" name="Google Shape;542;p3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39"/>
          <p:cNvGrpSpPr/>
          <p:nvPr/>
        </p:nvGrpSpPr>
        <p:grpSpPr>
          <a:xfrm>
            <a:off x="1459954" y="1219148"/>
            <a:ext cx="305885" cy="254470"/>
            <a:chOff x="1926350" y="995225"/>
            <a:chExt cx="428650" cy="356600"/>
          </a:xfrm>
        </p:grpSpPr>
        <p:sp>
          <p:nvSpPr>
            <p:cNvPr id="546" name="Google Shape;546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39"/>
          <p:cNvSpPr/>
          <p:nvPr/>
        </p:nvSpPr>
        <p:spPr>
          <a:xfrm>
            <a:off x="1944464" y="1197798"/>
            <a:ext cx="298927" cy="297179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9"/>
          <p:cNvSpPr/>
          <p:nvPr/>
        </p:nvSpPr>
        <p:spPr>
          <a:xfrm>
            <a:off x="2425933" y="1212623"/>
            <a:ext cx="298035" cy="26754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9"/>
          <p:cNvSpPr/>
          <p:nvPr/>
        </p:nvSpPr>
        <p:spPr>
          <a:xfrm>
            <a:off x="2911309" y="1214800"/>
            <a:ext cx="289329" cy="263176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9"/>
          <p:cNvSpPr/>
          <p:nvPr/>
        </p:nvSpPr>
        <p:spPr>
          <a:xfrm>
            <a:off x="3401912" y="1217404"/>
            <a:ext cx="270169" cy="25796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9"/>
          <p:cNvGrpSpPr/>
          <p:nvPr/>
        </p:nvGrpSpPr>
        <p:grpSpPr>
          <a:xfrm>
            <a:off x="3868979" y="1199988"/>
            <a:ext cx="298035" cy="298463"/>
            <a:chOff x="5302225" y="968375"/>
            <a:chExt cx="417650" cy="418250"/>
          </a:xfrm>
        </p:grpSpPr>
        <p:sp>
          <p:nvSpPr>
            <p:cNvPr id="555" name="Google Shape;555;p3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4314265" y="1166431"/>
            <a:ext cx="369502" cy="359904"/>
            <a:chOff x="5926225" y="921350"/>
            <a:chExt cx="517800" cy="504350"/>
          </a:xfrm>
        </p:grpSpPr>
        <p:sp>
          <p:nvSpPr>
            <p:cNvPr id="558" name="Google Shape;558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9"/>
          <p:cNvGrpSpPr/>
          <p:nvPr/>
        </p:nvGrpSpPr>
        <p:grpSpPr>
          <a:xfrm>
            <a:off x="4807488" y="1173406"/>
            <a:ext cx="345097" cy="345971"/>
            <a:chOff x="6617400" y="931125"/>
            <a:chExt cx="483600" cy="484825"/>
          </a:xfrm>
        </p:grpSpPr>
        <p:sp>
          <p:nvSpPr>
            <p:cNvPr id="561" name="Google Shape;561;p3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9"/>
          <p:cNvGrpSpPr/>
          <p:nvPr/>
        </p:nvGrpSpPr>
        <p:grpSpPr>
          <a:xfrm>
            <a:off x="484410" y="1710622"/>
            <a:ext cx="332894" cy="233561"/>
            <a:chOff x="559275" y="1683950"/>
            <a:chExt cx="466500" cy="327300"/>
          </a:xfrm>
        </p:grpSpPr>
        <p:sp>
          <p:nvSpPr>
            <p:cNvPr id="564" name="Google Shape;564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566;p39"/>
          <p:cNvGrpSpPr/>
          <p:nvPr/>
        </p:nvGrpSpPr>
        <p:grpSpPr>
          <a:xfrm>
            <a:off x="965430" y="1664452"/>
            <a:ext cx="332894" cy="325919"/>
            <a:chOff x="1233350" y="1619250"/>
            <a:chExt cx="466500" cy="456725"/>
          </a:xfrm>
        </p:grpSpPr>
        <p:sp>
          <p:nvSpPr>
            <p:cNvPr id="567" name="Google Shape;567;p3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39"/>
          <p:cNvGrpSpPr/>
          <p:nvPr/>
        </p:nvGrpSpPr>
        <p:grpSpPr>
          <a:xfrm>
            <a:off x="1456904" y="1671410"/>
            <a:ext cx="311986" cy="311986"/>
            <a:chOff x="1922075" y="1629000"/>
            <a:chExt cx="437200" cy="437200"/>
          </a:xfrm>
        </p:grpSpPr>
        <p:sp>
          <p:nvSpPr>
            <p:cNvPr id="572" name="Google Shape;572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>
            <a:off x="1936621" y="1670108"/>
            <a:ext cx="314591" cy="314591"/>
            <a:chOff x="2594325" y="1627175"/>
            <a:chExt cx="440850" cy="440850"/>
          </a:xfrm>
        </p:grpSpPr>
        <p:sp>
          <p:nvSpPr>
            <p:cNvPr id="575" name="Google Shape;575;p3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39"/>
          <p:cNvSpPr/>
          <p:nvPr/>
        </p:nvSpPr>
        <p:spPr>
          <a:xfrm>
            <a:off x="2431588" y="1684066"/>
            <a:ext cx="286724" cy="28670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39"/>
          <p:cNvGrpSpPr/>
          <p:nvPr/>
        </p:nvGrpSpPr>
        <p:grpSpPr>
          <a:xfrm>
            <a:off x="2928293" y="1646577"/>
            <a:ext cx="255326" cy="361652"/>
            <a:chOff x="3984000" y="1594200"/>
            <a:chExt cx="357800" cy="506800"/>
          </a:xfrm>
        </p:grpSpPr>
        <p:sp>
          <p:nvSpPr>
            <p:cNvPr id="580" name="Google Shape;580;p3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39"/>
          <p:cNvGrpSpPr/>
          <p:nvPr/>
        </p:nvGrpSpPr>
        <p:grpSpPr>
          <a:xfrm>
            <a:off x="3368781" y="1724127"/>
            <a:ext cx="336391" cy="206552"/>
            <a:chOff x="4601275" y="1702875"/>
            <a:chExt cx="471400" cy="289450"/>
          </a:xfrm>
        </p:grpSpPr>
        <p:sp>
          <p:nvSpPr>
            <p:cNvPr id="583" name="Google Shape;583;p3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39"/>
          <p:cNvGrpSpPr/>
          <p:nvPr/>
        </p:nvGrpSpPr>
        <p:grpSpPr>
          <a:xfrm>
            <a:off x="3865928" y="1673587"/>
            <a:ext cx="304136" cy="307633"/>
            <a:chOff x="5297950" y="1632050"/>
            <a:chExt cx="426200" cy="431100"/>
          </a:xfrm>
        </p:grpSpPr>
        <p:sp>
          <p:nvSpPr>
            <p:cNvPr id="589" name="Google Shape;589;p3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9"/>
          <p:cNvGrpSpPr/>
          <p:nvPr/>
        </p:nvGrpSpPr>
        <p:grpSpPr>
          <a:xfrm>
            <a:off x="4346074" y="1664452"/>
            <a:ext cx="305885" cy="325919"/>
            <a:chOff x="5970800" y="1619250"/>
            <a:chExt cx="428650" cy="456725"/>
          </a:xfrm>
        </p:grpSpPr>
        <p:sp>
          <p:nvSpPr>
            <p:cNvPr id="592" name="Google Shape;592;p3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39"/>
          <p:cNvGrpSpPr/>
          <p:nvPr/>
        </p:nvGrpSpPr>
        <p:grpSpPr>
          <a:xfrm>
            <a:off x="4813161" y="1660528"/>
            <a:ext cx="342903" cy="312842"/>
            <a:chOff x="6625350" y="1613750"/>
            <a:chExt cx="480525" cy="438400"/>
          </a:xfrm>
        </p:grpSpPr>
        <p:sp>
          <p:nvSpPr>
            <p:cNvPr id="598" name="Google Shape;598;p3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9"/>
          <p:cNvGrpSpPr/>
          <p:nvPr/>
        </p:nvGrpSpPr>
        <p:grpSpPr>
          <a:xfrm>
            <a:off x="521446" y="2169432"/>
            <a:ext cx="258823" cy="278001"/>
            <a:chOff x="611175" y="2326900"/>
            <a:chExt cx="362700" cy="389575"/>
          </a:xfrm>
        </p:grpSpPr>
        <p:sp>
          <p:nvSpPr>
            <p:cNvPr id="604" name="Google Shape;604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39"/>
          <p:cNvSpPr/>
          <p:nvPr/>
        </p:nvSpPr>
        <p:spPr>
          <a:xfrm>
            <a:off x="995496" y="2172046"/>
            <a:ext cx="272774" cy="272774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9"/>
          <p:cNvSpPr/>
          <p:nvPr/>
        </p:nvSpPr>
        <p:spPr>
          <a:xfrm>
            <a:off x="1476518" y="2172046"/>
            <a:ext cx="272774" cy="272774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9"/>
          <p:cNvSpPr/>
          <p:nvPr/>
        </p:nvSpPr>
        <p:spPr>
          <a:xfrm>
            <a:off x="1957541" y="2172046"/>
            <a:ext cx="272774" cy="272774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39"/>
          <p:cNvGrpSpPr/>
          <p:nvPr/>
        </p:nvGrpSpPr>
        <p:grpSpPr>
          <a:xfrm>
            <a:off x="2502167" y="2124992"/>
            <a:ext cx="145539" cy="363401"/>
            <a:chOff x="3386850" y="2264625"/>
            <a:chExt cx="203950" cy="509250"/>
          </a:xfrm>
        </p:grpSpPr>
        <p:sp>
          <p:nvSpPr>
            <p:cNvPr id="612" name="Google Shape;612;p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39"/>
          <p:cNvGrpSpPr/>
          <p:nvPr/>
        </p:nvGrpSpPr>
        <p:grpSpPr>
          <a:xfrm>
            <a:off x="3477284" y="2171180"/>
            <a:ext cx="119385" cy="271025"/>
            <a:chOff x="4753325" y="2329350"/>
            <a:chExt cx="167300" cy="379800"/>
          </a:xfrm>
        </p:grpSpPr>
        <p:sp>
          <p:nvSpPr>
            <p:cNvPr id="615" name="Google Shape;615;p3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39"/>
          <p:cNvGrpSpPr/>
          <p:nvPr/>
        </p:nvGrpSpPr>
        <p:grpSpPr>
          <a:xfrm>
            <a:off x="2994070" y="2126723"/>
            <a:ext cx="123774" cy="359922"/>
            <a:chOff x="4076175" y="2267050"/>
            <a:chExt cx="173450" cy="504375"/>
          </a:xfrm>
        </p:grpSpPr>
        <p:sp>
          <p:nvSpPr>
            <p:cNvPr id="618" name="Google Shape;618;p3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39"/>
          <p:cNvSpPr/>
          <p:nvPr/>
        </p:nvSpPr>
        <p:spPr>
          <a:xfrm>
            <a:off x="3881632" y="2164643"/>
            <a:ext cx="272774" cy="287581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9"/>
          <p:cNvGrpSpPr/>
          <p:nvPr/>
        </p:nvGrpSpPr>
        <p:grpSpPr>
          <a:xfrm>
            <a:off x="4349125" y="2169860"/>
            <a:ext cx="299783" cy="277127"/>
            <a:chOff x="5975075" y="2327500"/>
            <a:chExt cx="420100" cy="388350"/>
          </a:xfrm>
        </p:grpSpPr>
        <p:sp>
          <p:nvSpPr>
            <p:cNvPr id="622" name="Google Shape;622;p3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9"/>
          <p:cNvGrpSpPr/>
          <p:nvPr/>
        </p:nvGrpSpPr>
        <p:grpSpPr>
          <a:xfrm>
            <a:off x="4888089" y="2161582"/>
            <a:ext cx="183895" cy="299783"/>
            <a:chOff x="6730350" y="2315900"/>
            <a:chExt cx="257700" cy="420100"/>
          </a:xfrm>
        </p:grpSpPr>
        <p:sp>
          <p:nvSpPr>
            <p:cNvPr id="625" name="Google Shape;625;p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9"/>
          <p:cNvGrpSpPr/>
          <p:nvPr/>
        </p:nvGrpSpPr>
        <p:grpSpPr>
          <a:xfrm>
            <a:off x="604223" y="2619517"/>
            <a:ext cx="93268" cy="339870"/>
            <a:chOff x="727175" y="2957625"/>
            <a:chExt cx="130700" cy="476275"/>
          </a:xfrm>
        </p:grpSpPr>
        <p:sp>
          <p:nvSpPr>
            <p:cNvPr id="631" name="Google Shape;631;p3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39"/>
          <p:cNvSpPr/>
          <p:nvPr/>
        </p:nvSpPr>
        <p:spPr>
          <a:xfrm>
            <a:off x="1469989" y="2606025"/>
            <a:ext cx="285832" cy="366880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9"/>
          <p:cNvSpPr/>
          <p:nvPr/>
        </p:nvSpPr>
        <p:spPr>
          <a:xfrm>
            <a:off x="1026002" y="2606025"/>
            <a:ext cx="211761" cy="366880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39"/>
          <p:cNvGrpSpPr/>
          <p:nvPr/>
        </p:nvGrpSpPr>
        <p:grpSpPr>
          <a:xfrm>
            <a:off x="1928772" y="2630399"/>
            <a:ext cx="330290" cy="318087"/>
            <a:chOff x="2583325" y="2972875"/>
            <a:chExt cx="462850" cy="445750"/>
          </a:xfrm>
        </p:grpSpPr>
        <p:sp>
          <p:nvSpPr>
            <p:cNvPr id="636" name="Google Shape;636;p3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39"/>
          <p:cNvGrpSpPr/>
          <p:nvPr/>
        </p:nvGrpSpPr>
        <p:grpSpPr>
          <a:xfrm>
            <a:off x="2398463" y="2677907"/>
            <a:ext cx="352947" cy="223089"/>
            <a:chOff x="3241525" y="3039450"/>
            <a:chExt cx="494600" cy="312625"/>
          </a:xfrm>
        </p:grpSpPr>
        <p:sp>
          <p:nvSpPr>
            <p:cNvPr id="639" name="Google Shape;639;p3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39"/>
          <p:cNvSpPr/>
          <p:nvPr/>
        </p:nvSpPr>
        <p:spPr>
          <a:xfrm>
            <a:off x="3385356" y="2637834"/>
            <a:ext cx="303280" cy="303262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" name="Google Shape;642;p39"/>
          <p:cNvGrpSpPr/>
          <p:nvPr/>
        </p:nvGrpSpPr>
        <p:grpSpPr>
          <a:xfrm>
            <a:off x="3835422" y="2654376"/>
            <a:ext cx="365149" cy="270151"/>
            <a:chOff x="5255200" y="3006475"/>
            <a:chExt cx="511700" cy="378575"/>
          </a:xfrm>
        </p:grpSpPr>
        <p:sp>
          <p:nvSpPr>
            <p:cNvPr id="643" name="Google Shape;643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39"/>
          <p:cNvGrpSpPr/>
          <p:nvPr/>
        </p:nvGrpSpPr>
        <p:grpSpPr>
          <a:xfrm>
            <a:off x="2908241" y="2638695"/>
            <a:ext cx="295430" cy="301514"/>
            <a:chOff x="3955900" y="2984500"/>
            <a:chExt cx="414000" cy="422525"/>
          </a:xfrm>
        </p:grpSpPr>
        <p:sp>
          <p:nvSpPr>
            <p:cNvPr id="646" name="Google Shape;646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39"/>
          <p:cNvSpPr/>
          <p:nvPr/>
        </p:nvSpPr>
        <p:spPr>
          <a:xfrm>
            <a:off x="487463" y="3140639"/>
            <a:ext cx="330272" cy="259697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9"/>
          <p:cNvSpPr/>
          <p:nvPr/>
        </p:nvSpPr>
        <p:spPr>
          <a:xfrm>
            <a:off x="4384010" y="2623883"/>
            <a:ext cx="230065" cy="331164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39"/>
          <p:cNvGrpSpPr/>
          <p:nvPr/>
        </p:nvGrpSpPr>
        <p:grpSpPr>
          <a:xfrm>
            <a:off x="4867180" y="2634324"/>
            <a:ext cx="225712" cy="320710"/>
            <a:chOff x="6701050" y="2978375"/>
            <a:chExt cx="316300" cy="449425"/>
          </a:xfrm>
        </p:grpSpPr>
        <p:sp>
          <p:nvSpPr>
            <p:cNvPr id="652" name="Google Shape;652;p3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39"/>
          <p:cNvGrpSpPr/>
          <p:nvPr/>
        </p:nvGrpSpPr>
        <p:grpSpPr>
          <a:xfrm>
            <a:off x="971085" y="3162406"/>
            <a:ext cx="321584" cy="216132"/>
            <a:chOff x="1241275" y="3718400"/>
            <a:chExt cx="450650" cy="302875"/>
          </a:xfrm>
        </p:grpSpPr>
        <p:sp>
          <p:nvSpPr>
            <p:cNvPr id="655" name="Google Shape;655;p3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39"/>
          <p:cNvGrpSpPr/>
          <p:nvPr/>
        </p:nvGrpSpPr>
        <p:grpSpPr>
          <a:xfrm>
            <a:off x="1456476" y="3145850"/>
            <a:ext cx="312842" cy="249671"/>
            <a:chOff x="1921475" y="3695200"/>
            <a:chExt cx="438400" cy="349875"/>
          </a:xfrm>
        </p:grpSpPr>
        <p:sp>
          <p:nvSpPr>
            <p:cNvPr id="660" name="Google Shape;660;p3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9"/>
          <p:cNvGrpSpPr/>
          <p:nvPr/>
        </p:nvGrpSpPr>
        <p:grpSpPr>
          <a:xfrm>
            <a:off x="1940546" y="3141926"/>
            <a:ext cx="306741" cy="257092"/>
            <a:chOff x="2599825" y="3689700"/>
            <a:chExt cx="429850" cy="360275"/>
          </a:xfrm>
        </p:grpSpPr>
        <p:sp>
          <p:nvSpPr>
            <p:cNvPr id="664" name="Google Shape;664;p3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39"/>
          <p:cNvGrpSpPr/>
          <p:nvPr/>
        </p:nvGrpSpPr>
        <p:grpSpPr>
          <a:xfrm>
            <a:off x="2436373" y="3115344"/>
            <a:ext cx="277127" cy="289329"/>
            <a:chOff x="3294650" y="3652450"/>
            <a:chExt cx="388350" cy="405450"/>
          </a:xfrm>
        </p:grpSpPr>
        <p:sp>
          <p:nvSpPr>
            <p:cNvPr id="667" name="Google Shape;667;p3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39"/>
          <p:cNvGrpSpPr/>
          <p:nvPr/>
        </p:nvGrpSpPr>
        <p:grpSpPr>
          <a:xfrm>
            <a:off x="2894308" y="3151952"/>
            <a:ext cx="323296" cy="237040"/>
            <a:chOff x="3936375" y="3703750"/>
            <a:chExt cx="453050" cy="332175"/>
          </a:xfrm>
        </p:grpSpPr>
        <p:sp>
          <p:nvSpPr>
            <p:cNvPr id="671" name="Google Shape;671;p3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39"/>
          <p:cNvGrpSpPr/>
          <p:nvPr/>
        </p:nvGrpSpPr>
        <p:grpSpPr>
          <a:xfrm>
            <a:off x="3375328" y="3151952"/>
            <a:ext cx="323296" cy="237040"/>
            <a:chOff x="4610450" y="3703750"/>
            <a:chExt cx="453050" cy="332175"/>
          </a:xfrm>
        </p:grpSpPr>
        <p:sp>
          <p:nvSpPr>
            <p:cNvPr id="677" name="Google Shape;677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39"/>
          <p:cNvGrpSpPr/>
          <p:nvPr/>
        </p:nvGrpSpPr>
        <p:grpSpPr>
          <a:xfrm>
            <a:off x="3867676" y="3127993"/>
            <a:ext cx="300640" cy="284958"/>
            <a:chOff x="5300400" y="3670175"/>
            <a:chExt cx="421300" cy="399325"/>
          </a:xfrm>
        </p:grpSpPr>
        <p:sp>
          <p:nvSpPr>
            <p:cNvPr id="680" name="Google Shape;680;p3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39"/>
          <p:cNvSpPr/>
          <p:nvPr/>
        </p:nvSpPr>
        <p:spPr>
          <a:xfrm>
            <a:off x="4331721" y="3103175"/>
            <a:ext cx="334643" cy="334625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39"/>
          <p:cNvGrpSpPr/>
          <p:nvPr/>
        </p:nvGrpSpPr>
        <p:grpSpPr>
          <a:xfrm>
            <a:off x="4834069" y="3124496"/>
            <a:ext cx="291934" cy="291952"/>
            <a:chOff x="6654650" y="3665275"/>
            <a:chExt cx="409100" cy="409125"/>
          </a:xfrm>
        </p:grpSpPr>
        <p:sp>
          <p:nvSpPr>
            <p:cNvPr id="687" name="Google Shape;687;p3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39"/>
          <p:cNvGrpSpPr/>
          <p:nvPr/>
        </p:nvGrpSpPr>
        <p:grpSpPr>
          <a:xfrm>
            <a:off x="492687" y="3593313"/>
            <a:ext cx="316339" cy="316357"/>
            <a:chOff x="570875" y="4322250"/>
            <a:chExt cx="443300" cy="443325"/>
          </a:xfrm>
        </p:grpSpPr>
        <p:sp>
          <p:nvSpPr>
            <p:cNvPr id="690" name="Google Shape;690;p3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39"/>
          <p:cNvSpPr/>
          <p:nvPr/>
        </p:nvSpPr>
        <p:spPr>
          <a:xfrm>
            <a:off x="960636" y="3654774"/>
            <a:ext cx="342492" cy="193475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39"/>
          <p:cNvGrpSpPr/>
          <p:nvPr/>
        </p:nvGrpSpPr>
        <p:grpSpPr>
          <a:xfrm>
            <a:off x="1497864" y="3569800"/>
            <a:ext cx="230065" cy="363383"/>
            <a:chOff x="1979475" y="4289300"/>
            <a:chExt cx="322400" cy="509225"/>
          </a:xfrm>
        </p:grpSpPr>
        <p:sp>
          <p:nvSpPr>
            <p:cNvPr id="696" name="Google Shape;696;p3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39"/>
          <p:cNvGrpSpPr/>
          <p:nvPr/>
        </p:nvGrpSpPr>
        <p:grpSpPr>
          <a:xfrm>
            <a:off x="1958404" y="3574581"/>
            <a:ext cx="271453" cy="353821"/>
            <a:chOff x="2624850" y="4296000"/>
            <a:chExt cx="380400" cy="495825"/>
          </a:xfrm>
        </p:grpSpPr>
        <p:sp>
          <p:nvSpPr>
            <p:cNvPr id="700" name="Google Shape;700;p3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39"/>
          <p:cNvSpPr/>
          <p:nvPr/>
        </p:nvSpPr>
        <p:spPr>
          <a:xfrm>
            <a:off x="2910881" y="3606409"/>
            <a:ext cx="290185" cy="290203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9"/>
          <p:cNvSpPr/>
          <p:nvPr/>
        </p:nvSpPr>
        <p:spPr>
          <a:xfrm>
            <a:off x="2429858" y="3624713"/>
            <a:ext cx="290185" cy="253596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9"/>
          <p:cNvSpPr/>
          <p:nvPr/>
        </p:nvSpPr>
        <p:spPr>
          <a:xfrm>
            <a:off x="3390584" y="3605107"/>
            <a:ext cx="292826" cy="292808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6" name="Google Shape;706;p39"/>
          <p:cNvGrpSpPr/>
          <p:nvPr/>
        </p:nvGrpSpPr>
        <p:grpSpPr>
          <a:xfrm>
            <a:off x="3850247" y="3609441"/>
            <a:ext cx="335499" cy="284102"/>
            <a:chOff x="5275975" y="4344850"/>
            <a:chExt cx="470150" cy="398125"/>
          </a:xfrm>
        </p:grpSpPr>
        <p:sp>
          <p:nvSpPr>
            <p:cNvPr id="707" name="Google Shape;707;p3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39"/>
          <p:cNvSpPr/>
          <p:nvPr/>
        </p:nvSpPr>
        <p:spPr>
          <a:xfrm>
            <a:off x="4348276" y="3600754"/>
            <a:ext cx="301532" cy="301514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39"/>
          <p:cNvGrpSpPr/>
          <p:nvPr/>
        </p:nvGrpSpPr>
        <p:grpSpPr>
          <a:xfrm>
            <a:off x="4825346" y="3586356"/>
            <a:ext cx="309381" cy="330272"/>
            <a:chOff x="6642425" y="4312500"/>
            <a:chExt cx="433550" cy="462825"/>
          </a:xfrm>
        </p:grpSpPr>
        <p:sp>
          <p:nvSpPr>
            <p:cNvPr id="712" name="Google Shape;712;p3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" name="Google Shape;715;p39"/>
          <p:cNvSpPr/>
          <p:nvPr/>
        </p:nvSpPr>
        <p:spPr>
          <a:xfrm>
            <a:off x="452175" y="4115316"/>
            <a:ext cx="397368" cy="234435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39"/>
          <p:cNvGrpSpPr/>
          <p:nvPr/>
        </p:nvGrpSpPr>
        <p:grpSpPr>
          <a:xfrm>
            <a:off x="973261" y="4076528"/>
            <a:ext cx="317213" cy="311986"/>
            <a:chOff x="1244325" y="4999400"/>
            <a:chExt cx="444525" cy="437200"/>
          </a:xfrm>
        </p:grpSpPr>
        <p:sp>
          <p:nvSpPr>
            <p:cNvPr id="717" name="Google Shape;717;p3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39"/>
          <p:cNvGrpSpPr/>
          <p:nvPr/>
        </p:nvGrpSpPr>
        <p:grpSpPr>
          <a:xfrm>
            <a:off x="1482611" y="4066501"/>
            <a:ext cx="260571" cy="332020"/>
            <a:chOff x="1958100" y="4985350"/>
            <a:chExt cx="365150" cy="465275"/>
          </a:xfrm>
        </p:grpSpPr>
        <p:sp>
          <p:nvSpPr>
            <p:cNvPr id="723" name="Google Shape;723;p3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9"/>
          <p:cNvGrpSpPr/>
          <p:nvPr/>
        </p:nvGrpSpPr>
        <p:grpSpPr>
          <a:xfrm>
            <a:off x="1944453" y="4079132"/>
            <a:ext cx="298927" cy="307187"/>
            <a:chOff x="2605300" y="5003050"/>
            <a:chExt cx="418900" cy="430475"/>
          </a:xfrm>
        </p:grpSpPr>
        <p:sp>
          <p:nvSpPr>
            <p:cNvPr id="727" name="Google Shape;727;p3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9"/>
          <p:cNvGrpSpPr/>
          <p:nvPr/>
        </p:nvGrpSpPr>
        <p:grpSpPr>
          <a:xfrm>
            <a:off x="2396287" y="4085679"/>
            <a:ext cx="357300" cy="293682"/>
            <a:chOff x="3238475" y="5012225"/>
            <a:chExt cx="500700" cy="411550"/>
          </a:xfrm>
        </p:grpSpPr>
        <p:sp>
          <p:nvSpPr>
            <p:cNvPr id="731" name="Google Shape;731;p3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39"/>
          <p:cNvGrpSpPr/>
          <p:nvPr/>
        </p:nvGrpSpPr>
        <p:grpSpPr>
          <a:xfrm>
            <a:off x="3340897" y="4054299"/>
            <a:ext cx="392159" cy="356425"/>
            <a:chOff x="4562200" y="4968250"/>
            <a:chExt cx="549550" cy="499475"/>
          </a:xfrm>
        </p:grpSpPr>
        <p:sp>
          <p:nvSpPr>
            <p:cNvPr id="737" name="Google Shape;737;p3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39"/>
          <p:cNvGrpSpPr/>
          <p:nvPr/>
        </p:nvGrpSpPr>
        <p:grpSpPr>
          <a:xfrm>
            <a:off x="2920016" y="4074351"/>
            <a:ext cx="271882" cy="315893"/>
            <a:chOff x="3972400" y="4996350"/>
            <a:chExt cx="381000" cy="442675"/>
          </a:xfrm>
        </p:grpSpPr>
        <p:sp>
          <p:nvSpPr>
            <p:cNvPr id="743" name="Google Shape;743;p3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39"/>
          <p:cNvGrpSpPr/>
          <p:nvPr/>
        </p:nvGrpSpPr>
        <p:grpSpPr>
          <a:xfrm>
            <a:off x="3825414" y="4047769"/>
            <a:ext cx="385183" cy="369484"/>
            <a:chOff x="5241175" y="4959100"/>
            <a:chExt cx="539775" cy="517775"/>
          </a:xfrm>
        </p:grpSpPr>
        <p:sp>
          <p:nvSpPr>
            <p:cNvPr id="746" name="Google Shape;746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39"/>
          <p:cNvSpPr/>
          <p:nvPr/>
        </p:nvSpPr>
        <p:spPr>
          <a:xfrm>
            <a:off x="4329544" y="4138847"/>
            <a:ext cx="338996" cy="187374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39"/>
          <p:cNvGrpSpPr/>
          <p:nvPr/>
        </p:nvGrpSpPr>
        <p:grpSpPr>
          <a:xfrm>
            <a:off x="4855852" y="4102663"/>
            <a:ext cx="247066" cy="284102"/>
            <a:chOff x="6685175" y="5036025"/>
            <a:chExt cx="346225" cy="398125"/>
          </a:xfrm>
        </p:grpSpPr>
        <p:sp>
          <p:nvSpPr>
            <p:cNvPr id="754" name="Google Shape;754;p3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9"/>
          <p:cNvGrpSpPr/>
          <p:nvPr/>
        </p:nvGrpSpPr>
        <p:grpSpPr>
          <a:xfrm>
            <a:off x="5512393" y="2486724"/>
            <a:ext cx="432570" cy="421334"/>
            <a:chOff x="5926225" y="921350"/>
            <a:chExt cx="517800" cy="504350"/>
          </a:xfrm>
        </p:grpSpPr>
        <p:sp>
          <p:nvSpPr>
            <p:cNvPr id="760" name="Google Shape;760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62" name="Google Shape;762;p39"/>
          <p:cNvSpPr/>
          <p:nvPr/>
        </p:nvSpPr>
        <p:spPr>
          <a:xfrm>
            <a:off x="5706313" y="2722781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39"/>
          <p:cNvGrpSpPr/>
          <p:nvPr/>
        </p:nvGrpSpPr>
        <p:grpSpPr>
          <a:xfrm>
            <a:off x="6397380" y="2466104"/>
            <a:ext cx="432570" cy="421334"/>
            <a:chOff x="5926225" y="921350"/>
            <a:chExt cx="517800" cy="504350"/>
          </a:xfrm>
        </p:grpSpPr>
        <p:sp>
          <p:nvSpPr>
            <p:cNvPr id="764" name="Google Shape;764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9"/>
          <p:cNvSpPr/>
          <p:nvPr/>
        </p:nvSpPr>
        <p:spPr>
          <a:xfrm>
            <a:off x="6591301" y="2702161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39"/>
          <p:cNvGrpSpPr/>
          <p:nvPr/>
        </p:nvGrpSpPr>
        <p:grpSpPr>
          <a:xfrm>
            <a:off x="7338510" y="2412196"/>
            <a:ext cx="1075937" cy="1047989"/>
            <a:chOff x="5926225" y="921350"/>
            <a:chExt cx="517800" cy="504350"/>
          </a:xfrm>
        </p:grpSpPr>
        <p:sp>
          <p:nvSpPr>
            <p:cNvPr id="768" name="Google Shape;768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39"/>
          <p:cNvSpPr/>
          <p:nvPr/>
        </p:nvSpPr>
        <p:spPr>
          <a:xfrm>
            <a:off x="7820823" y="2999293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9"/>
          <p:cNvSpPr txBox="1"/>
          <p:nvPr/>
        </p:nvSpPr>
        <p:spPr>
          <a:xfrm>
            <a:off x="5401350" y="733325"/>
            <a:ext cx="32424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fill color and opacity.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0"/>
          <p:cNvSpPr txBox="1"/>
          <p:nvPr/>
        </p:nvSpPr>
        <p:spPr>
          <a:xfrm>
            <a:off x="1885950" y="914275"/>
            <a:ext cx="64485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579500" y="2679050"/>
            <a:ext cx="82377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990000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9900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8" name="Google Shape;778;p40"/>
          <p:cNvSpPr txBox="1"/>
          <p:nvPr/>
        </p:nvSpPr>
        <p:spPr>
          <a:xfrm>
            <a:off x="496575" y="932625"/>
            <a:ext cx="12933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DDA83E"/>
                </a:solidFill>
              </a:rPr>
              <a:t>😉</a:t>
            </a:r>
            <a:endParaRPr sz="7200">
              <a:solidFill>
                <a:srgbClr val="DDA83E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85" name="Google Shape;785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86" name="Google Shape;786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87" name="Google Shape;787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88" name="Google Shape;788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89" name="Google Shape;789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90" name="Google Shape;790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91" name="Google Shape;791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92" name="Google Shape;792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93" name="Google Shape;793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94" name="Google Shape;794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95" name="Google Shape;795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96" name="Google Shape;796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>
            <a:spLocks noGrp="1"/>
          </p:cNvSpPr>
          <p:nvPr>
            <p:ph type="ctrTitle" idx="4294967295"/>
          </p:nvPr>
        </p:nvSpPr>
        <p:spPr>
          <a:xfrm>
            <a:off x="1275150" y="10499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Hello!</a:t>
            </a:r>
            <a:endParaRPr i="1"/>
          </a:p>
        </p:txBody>
      </p:sp>
      <p:sp>
        <p:nvSpPr>
          <p:cNvPr id="312" name="Google Shape;312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2020970"/>
            <a:ext cx="6593700" cy="17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rPr>
              <a:t>I AM JAYDEN SMITH</a:t>
            </a:r>
            <a:endParaRPr sz="3600">
              <a:solidFill>
                <a:srgbClr val="FFFFFF"/>
              </a:solidFill>
              <a:latin typeface="Trirong"/>
              <a:ea typeface="Trirong"/>
              <a:cs typeface="Trirong"/>
              <a:sym typeface="Trirong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"/>
          <p:cNvSpPr txBox="1">
            <a:spLocks noGrp="1"/>
          </p:cNvSpPr>
          <p:nvPr>
            <p:ph type="ctrTitle"/>
          </p:nvPr>
        </p:nvSpPr>
        <p:spPr>
          <a:xfrm>
            <a:off x="609600" y="2954950"/>
            <a:ext cx="3651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subTitle" idx="1"/>
          </p:nvPr>
        </p:nvSpPr>
        <p:spPr>
          <a:xfrm>
            <a:off x="609600" y="4059250"/>
            <a:ext cx="3651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 txBox="1">
            <a:spLocks noGrp="1"/>
          </p:cNvSpPr>
          <p:nvPr>
            <p:ph type="body" idx="1"/>
          </p:nvPr>
        </p:nvSpPr>
        <p:spPr>
          <a:xfrm>
            <a:off x="2376125" y="2161800"/>
            <a:ext cx="43920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29" name="Google Shape;329;p18"/>
          <p:cNvSpPr txBox="1">
            <a:spLocks noGrp="1"/>
          </p:cNvSpPr>
          <p:nvPr>
            <p:ph type="body" idx="1"/>
          </p:nvPr>
        </p:nvSpPr>
        <p:spPr>
          <a:xfrm>
            <a:off x="714000" y="1375425"/>
            <a:ext cx="5496600" cy="31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☉"/>
            </a:pPr>
            <a:r>
              <a:rPr lang="en"/>
              <a:t>Here you have a list of items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☉"/>
            </a:pPr>
            <a:r>
              <a:rPr lang="en"/>
              <a:t>And some text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☉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727725" y="1097400"/>
            <a:ext cx="5149198" cy="1208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EBBD2D"/>
                </a:solidFill>
                <a:latin typeface="Arial"/>
              </a:rPr>
              <a:t>新年快乐</a:t>
            </a:r>
          </a:p>
        </p:txBody>
      </p:sp>
      <p:sp>
        <p:nvSpPr>
          <p:cNvPr id="335" name="Google Shape;335;p19"/>
          <p:cNvSpPr txBox="1">
            <a:spLocks noGrp="1"/>
          </p:cNvSpPr>
          <p:nvPr>
            <p:ph type="ctrTitle" idx="4294967295"/>
          </p:nvPr>
        </p:nvSpPr>
        <p:spPr>
          <a:xfrm>
            <a:off x="575325" y="2192950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/>
              <a:t>BIG CONCEPT</a:t>
            </a:r>
            <a:endParaRPr sz="6200"/>
          </a:p>
        </p:txBody>
      </p:sp>
      <p:sp>
        <p:nvSpPr>
          <p:cNvPr id="336" name="Google Shape;336;p19"/>
          <p:cNvSpPr txBox="1">
            <a:spLocks noGrp="1"/>
          </p:cNvSpPr>
          <p:nvPr>
            <p:ph type="subTitle" idx="4294967295"/>
          </p:nvPr>
        </p:nvSpPr>
        <p:spPr>
          <a:xfrm>
            <a:off x="651525" y="3259150"/>
            <a:ext cx="5225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body" idx="1"/>
          </p:nvPr>
        </p:nvSpPr>
        <p:spPr>
          <a:xfrm>
            <a:off x="714000" y="1374050"/>
            <a:ext cx="3049800" cy="31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67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body" idx="2"/>
          </p:nvPr>
        </p:nvSpPr>
        <p:spPr>
          <a:xfrm>
            <a:off x="3947436" y="1374050"/>
            <a:ext cx="3049800" cy="31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body" idx="1"/>
          </p:nvPr>
        </p:nvSpPr>
        <p:spPr>
          <a:xfrm>
            <a:off x="714000" y="1385528"/>
            <a:ext cx="2304300" cy="31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50" name="Google Shape;350;p21"/>
          <p:cNvSpPr txBox="1">
            <a:spLocks noGrp="1"/>
          </p:cNvSpPr>
          <p:nvPr>
            <p:ph type="body" idx="2"/>
          </p:nvPr>
        </p:nvSpPr>
        <p:spPr>
          <a:xfrm>
            <a:off x="3136600" y="1385528"/>
            <a:ext cx="2304300" cy="31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body" idx="3"/>
          </p:nvPr>
        </p:nvSpPr>
        <p:spPr>
          <a:xfrm>
            <a:off x="5559199" y="1385528"/>
            <a:ext cx="2304300" cy="31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inese New Year 2017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1007</Words>
  <Application>Microsoft Office PowerPoint</Application>
  <PresentationFormat>Presentación en pantalla (16:9)</PresentationFormat>
  <Paragraphs>147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Raleway</vt:lpstr>
      <vt:lpstr>Calibri</vt:lpstr>
      <vt:lpstr>Montserrat</vt:lpstr>
      <vt:lpstr>Arial</vt:lpstr>
      <vt:lpstr>Trirong</vt:lpstr>
      <vt:lpstr>Chinese New Year 2017</vt:lpstr>
      <vt:lpstr>29 Diapositivas gratis</vt:lpstr>
      <vt:lpstr>INSTRUCTIONS FOR USE</vt:lpstr>
      <vt:lpstr>Hello!</vt:lpstr>
      <vt:lpstr>1. TRANSITION HEADLINE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89,526,123</vt:lpstr>
      <vt:lpstr>89,526,129$</vt:lpstr>
      <vt:lpstr>OUR PROCESS IS EASY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CREDITS</vt:lpstr>
      <vt:lpstr>PRESENTATION DESIGN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User</cp:lastModifiedBy>
  <cp:revision>2</cp:revision>
  <dcterms:modified xsi:type="dcterms:W3CDTF">2019-11-11T00:48:30Z</dcterms:modified>
</cp:coreProperties>
</file>