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57" r:id="rId1"/>
  </p:sldMasterIdLst>
  <p:notesMasterIdLst>
    <p:notesMasterId r:id="rId43"/>
  </p:notesMasterIdLst>
  <p:sldIdLst>
    <p:sldId id="337" r:id="rId2"/>
    <p:sldId id="366" r:id="rId3"/>
    <p:sldId id="368" r:id="rId4"/>
    <p:sldId id="291" r:id="rId5"/>
    <p:sldId id="343" r:id="rId6"/>
    <p:sldId id="349" r:id="rId7"/>
    <p:sldId id="347" r:id="rId8"/>
    <p:sldId id="289" r:id="rId9"/>
    <p:sldId id="350" r:id="rId10"/>
    <p:sldId id="367" r:id="rId11"/>
    <p:sldId id="369" r:id="rId12"/>
    <p:sldId id="335" r:id="rId13"/>
    <p:sldId id="358" r:id="rId14"/>
    <p:sldId id="338" r:id="rId15"/>
    <p:sldId id="352" r:id="rId16"/>
    <p:sldId id="320" r:id="rId17"/>
    <p:sldId id="355" r:id="rId18"/>
    <p:sldId id="340" r:id="rId19"/>
    <p:sldId id="370" r:id="rId20"/>
    <p:sldId id="361" r:id="rId21"/>
    <p:sldId id="290" r:id="rId22"/>
    <p:sldId id="353" r:id="rId23"/>
    <p:sldId id="357" r:id="rId24"/>
    <p:sldId id="356" r:id="rId25"/>
    <p:sldId id="346" r:id="rId26"/>
    <p:sldId id="371" r:id="rId27"/>
    <p:sldId id="299" r:id="rId28"/>
    <p:sldId id="341" r:id="rId29"/>
    <p:sldId id="319" r:id="rId30"/>
    <p:sldId id="354" r:id="rId31"/>
    <p:sldId id="332" r:id="rId32"/>
    <p:sldId id="284" r:id="rId33"/>
    <p:sldId id="321" r:id="rId34"/>
    <p:sldId id="372" r:id="rId35"/>
    <p:sldId id="359" r:id="rId36"/>
    <p:sldId id="360" r:id="rId37"/>
    <p:sldId id="277" r:id="rId38"/>
    <p:sldId id="334" r:id="rId39"/>
    <p:sldId id="295" r:id="rId40"/>
    <p:sldId id="293" r:id="rId41"/>
    <p:sldId id="373" r:id="rId42"/>
  </p:sldIdLst>
  <p:sldSz cx="9144000" cy="5143500" type="screen16x9"/>
  <p:notesSz cx="6858000" cy="9144000"/>
  <p:custDataLst>
    <p:tags r:id="rId44"/>
  </p:custDataLst>
  <p:defaultTextStyle>
    <a:defPPr>
      <a:defRPr lang="zh-CN"/>
    </a:defPPr>
    <a:lvl1pPr algn="l" rtl="0" fontAlgn="base">
      <a:spcBef>
        <a:spcPct val="0"/>
      </a:spcBef>
      <a:spcAft>
        <a:spcPct val="0"/>
      </a:spcAft>
      <a:defRPr b="1" kern="1200">
        <a:solidFill>
          <a:schemeClr val="tx1"/>
        </a:solidFill>
        <a:latin typeface="Arial" charset="0"/>
        <a:ea typeface="华文细黑" pitchFamily="2" charset="-122"/>
        <a:cs typeface="+mn-cs"/>
      </a:defRPr>
    </a:lvl1pPr>
    <a:lvl2pPr marL="423182" indent="-60455" algn="l" rtl="0" fontAlgn="base">
      <a:spcBef>
        <a:spcPct val="0"/>
      </a:spcBef>
      <a:spcAft>
        <a:spcPct val="0"/>
      </a:spcAft>
      <a:defRPr b="1" kern="1200">
        <a:solidFill>
          <a:schemeClr val="tx1"/>
        </a:solidFill>
        <a:latin typeface="Arial" charset="0"/>
        <a:ea typeface="华文细黑" pitchFamily="2" charset="-122"/>
        <a:cs typeface="+mn-cs"/>
      </a:defRPr>
    </a:lvl2pPr>
    <a:lvl3pPr marL="847625" indent="-122169" algn="l" rtl="0" fontAlgn="base">
      <a:spcBef>
        <a:spcPct val="0"/>
      </a:spcBef>
      <a:spcAft>
        <a:spcPct val="0"/>
      </a:spcAft>
      <a:defRPr b="1" kern="1200">
        <a:solidFill>
          <a:schemeClr val="tx1"/>
        </a:solidFill>
        <a:latin typeface="Arial" charset="0"/>
        <a:ea typeface="华文细黑" pitchFamily="2" charset="-122"/>
        <a:cs typeface="+mn-cs"/>
      </a:defRPr>
    </a:lvl3pPr>
    <a:lvl4pPr marL="1272066" indent="-183883" algn="l" rtl="0" fontAlgn="base">
      <a:spcBef>
        <a:spcPct val="0"/>
      </a:spcBef>
      <a:spcAft>
        <a:spcPct val="0"/>
      </a:spcAft>
      <a:defRPr b="1" kern="1200">
        <a:solidFill>
          <a:schemeClr val="tx1"/>
        </a:solidFill>
        <a:latin typeface="Arial" charset="0"/>
        <a:ea typeface="华文细黑" pitchFamily="2" charset="-122"/>
        <a:cs typeface="+mn-cs"/>
      </a:defRPr>
    </a:lvl4pPr>
    <a:lvl5pPr marL="1695248" indent="-244338" algn="l" rtl="0" fontAlgn="base">
      <a:spcBef>
        <a:spcPct val="0"/>
      </a:spcBef>
      <a:spcAft>
        <a:spcPct val="0"/>
      </a:spcAft>
      <a:defRPr b="1" kern="1200">
        <a:solidFill>
          <a:schemeClr val="tx1"/>
        </a:solidFill>
        <a:latin typeface="Arial" charset="0"/>
        <a:ea typeface="华文细黑" pitchFamily="2" charset="-122"/>
        <a:cs typeface="+mn-cs"/>
      </a:defRPr>
    </a:lvl5pPr>
    <a:lvl6pPr marL="1813638" algn="l" defTabSz="725454" rtl="0" eaLnBrk="1" latinLnBrk="0" hangingPunct="1">
      <a:defRPr b="1" kern="1200">
        <a:solidFill>
          <a:schemeClr val="tx1"/>
        </a:solidFill>
        <a:latin typeface="Arial" charset="0"/>
        <a:ea typeface="华文细黑" pitchFamily="2" charset="-122"/>
        <a:cs typeface="+mn-cs"/>
      </a:defRPr>
    </a:lvl6pPr>
    <a:lvl7pPr marL="2176367" algn="l" defTabSz="725454" rtl="0" eaLnBrk="1" latinLnBrk="0" hangingPunct="1">
      <a:defRPr b="1" kern="1200">
        <a:solidFill>
          <a:schemeClr val="tx1"/>
        </a:solidFill>
        <a:latin typeface="Arial" charset="0"/>
        <a:ea typeface="华文细黑" pitchFamily="2" charset="-122"/>
        <a:cs typeface="+mn-cs"/>
      </a:defRPr>
    </a:lvl7pPr>
    <a:lvl8pPr marL="2539094" algn="l" defTabSz="725454" rtl="0" eaLnBrk="1" latinLnBrk="0" hangingPunct="1">
      <a:defRPr b="1" kern="1200">
        <a:solidFill>
          <a:schemeClr val="tx1"/>
        </a:solidFill>
        <a:latin typeface="Arial" charset="0"/>
        <a:ea typeface="华文细黑" pitchFamily="2" charset="-122"/>
        <a:cs typeface="+mn-cs"/>
      </a:defRPr>
    </a:lvl8pPr>
    <a:lvl9pPr marL="2901821" algn="l" defTabSz="725454" rtl="0" eaLnBrk="1" latinLnBrk="0" hangingPunct="1">
      <a:defRPr b="1" kern="1200">
        <a:solidFill>
          <a:schemeClr val="tx1"/>
        </a:solidFill>
        <a:latin typeface="Arial" charset="0"/>
        <a:ea typeface="华文细黑" pitchFamily="2" charset="-122"/>
        <a:cs typeface="+mn-cs"/>
      </a:defRPr>
    </a:lvl9pPr>
  </p:defaultTextStyle>
  <p:extLst>
    <p:ext uri="{EFAFB233-063F-42B5-8137-9DF3F51BA10A}">
      <p15:sldGuideLst xmlns:p15="http://schemas.microsoft.com/office/powerpoint/2012/main">
        <p15:guide id="1" orient="horz" pos="1416">
          <p15:clr>
            <a:srgbClr val="A4A3A4"/>
          </p15:clr>
        </p15:guide>
        <p15:guide id="2" orient="horz" pos="327">
          <p15:clr>
            <a:srgbClr val="A4A3A4"/>
          </p15:clr>
        </p15:guide>
        <p15:guide id="3" orient="horz" pos="2402">
          <p15:clr>
            <a:srgbClr val="A4A3A4"/>
          </p15:clr>
        </p15:guide>
        <p15:guide id="4" orient="horz" pos="2674">
          <p15:clr>
            <a:srgbClr val="A4A3A4"/>
          </p15:clr>
        </p15:guide>
        <p15:guide id="5" orient="horz" pos="3083">
          <p15:clr>
            <a:srgbClr val="A4A3A4"/>
          </p15:clr>
        </p15:guide>
        <p15:guide id="6" pos="295">
          <p15:clr>
            <a:srgbClr val="A4A3A4"/>
          </p15:clr>
        </p15:guide>
        <p15:guide id="7" pos="2880">
          <p15:clr>
            <a:srgbClr val="A4A3A4"/>
          </p15:clr>
        </p15:guide>
        <p15:guide id="8"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FCB"/>
    <a:srgbClr val="FF0000"/>
    <a:srgbClr val="0F319D"/>
    <a:srgbClr val="067C0C"/>
    <a:srgbClr val="08A810"/>
    <a:srgbClr val="FF9900"/>
    <a:srgbClr val="045408"/>
    <a:srgbClr val="DE0000"/>
    <a:srgbClr val="AC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7" autoAdjust="0"/>
    <p:restoredTop sz="94651" autoAdjust="0"/>
  </p:normalViewPr>
  <p:slideViewPr>
    <p:cSldViewPr>
      <p:cViewPr varScale="1">
        <p:scale>
          <a:sx n="101" d="100"/>
          <a:sy n="101" d="100"/>
        </p:scale>
        <p:origin x="72" y="173"/>
      </p:cViewPr>
      <p:guideLst>
        <p:guide orient="horz" pos="1416"/>
        <p:guide orient="horz" pos="327"/>
        <p:guide orient="horz" pos="2402"/>
        <p:guide orient="horz" pos="2674"/>
        <p:guide orient="horz" pos="3083"/>
        <p:guide pos="295"/>
        <p:guide pos="2880"/>
        <p:guide pos="5465"/>
      </p:guideLst>
    </p:cSldViewPr>
  </p:slideViewPr>
  <p:notesTextViewPr>
    <p:cViewPr>
      <p:scale>
        <a:sx n="100" d="100"/>
        <a:sy n="100" d="100"/>
      </p:scale>
      <p:origin x="0" y="0"/>
    </p:cViewPr>
  </p:notesTextViewPr>
  <p:sorterViewPr>
    <p:cViewPr>
      <p:scale>
        <a:sx n="151" d="100"/>
        <a:sy n="151" d="100"/>
      </p:scale>
      <p:origin x="0" y="0"/>
    </p:cViewPr>
  </p:sorterViewPr>
  <p:notesViewPr>
    <p:cSldViewPr>
      <p:cViewPr varScale="1">
        <p:scale>
          <a:sx n="63" d="100"/>
          <a:sy n="63"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CA5E8DB0-55DC-4221-A99C-988BCD133BF3}" type="slidenum">
              <a:rPr lang="en-US" altLang="zh-CN"/>
              <a:pPr>
                <a:defRPr/>
              </a:pPr>
              <a:t>‹Nº›</a:t>
            </a:fld>
            <a:endParaRPr lang="en-US" altLang="zh-CN"/>
          </a:p>
        </p:txBody>
      </p:sp>
    </p:spTree>
    <p:extLst>
      <p:ext uri="{BB962C8B-B14F-4D97-AF65-F5344CB8AC3E}">
        <p14:creationId xmlns:p14="http://schemas.microsoft.com/office/powerpoint/2010/main" val="4072937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宋体" pitchFamily="2" charset="-122"/>
        <a:cs typeface="+mn-cs"/>
      </a:defRPr>
    </a:lvl1pPr>
    <a:lvl2pPr marL="423182" algn="l" rtl="0" eaLnBrk="0" fontAlgn="base" hangingPunct="0">
      <a:spcBef>
        <a:spcPct val="30000"/>
      </a:spcBef>
      <a:spcAft>
        <a:spcPct val="0"/>
      </a:spcAft>
      <a:defRPr sz="1100" kern="1200">
        <a:solidFill>
          <a:schemeClr val="tx1"/>
        </a:solidFill>
        <a:latin typeface="Arial" charset="0"/>
        <a:ea typeface="宋体" pitchFamily="2" charset="-122"/>
        <a:cs typeface="+mn-cs"/>
      </a:defRPr>
    </a:lvl2pPr>
    <a:lvl3pPr marL="847625" algn="l" rtl="0" eaLnBrk="0" fontAlgn="base" hangingPunct="0">
      <a:spcBef>
        <a:spcPct val="30000"/>
      </a:spcBef>
      <a:spcAft>
        <a:spcPct val="0"/>
      </a:spcAft>
      <a:defRPr sz="1100" kern="1200">
        <a:solidFill>
          <a:schemeClr val="tx1"/>
        </a:solidFill>
        <a:latin typeface="Arial" charset="0"/>
        <a:ea typeface="宋体" pitchFamily="2" charset="-122"/>
        <a:cs typeface="+mn-cs"/>
      </a:defRPr>
    </a:lvl3pPr>
    <a:lvl4pPr marL="1272066" algn="l" rtl="0" eaLnBrk="0" fontAlgn="base" hangingPunct="0">
      <a:spcBef>
        <a:spcPct val="30000"/>
      </a:spcBef>
      <a:spcAft>
        <a:spcPct val="0"/>
      </a:spcAft>
      <a:defRPr sz="1100" kern="1200">
        <a:solidFill>
          <a:schemeClr val="tx1"/>
        </a:solidFill>
        <a:latin typeface="Arial" charset="0"/>
        <a:ea typeface="宋体" pitchFamily="2" charset="-122"/>
        <a:cs typeface="+mn-cs"/>
      </a:defRPr>
    </a:lvl4pPr>
    <a:lvl5pPr marL="1695248" algn="l" rtl="0" eaLnBrk="0" fontAlgn="base" hangingPunct="0">
      <a:spcBef>
        <a:spcPct val="30000"/>
      </a:spcBef>
      <a:spcAft>
        <a:spcPct val="0"/>
      </a:spcAft>
      <a:defRPr sz="1100" kern="1200">
        <a:solidFill>
          <a:schemeClr val="tx1"/>
        </a:solidFill>
        <a:latin typeface="Arial" charset="0"/>
        <a:ea typeface="宋体" pitchFamily="2" charset="-122"/>
        <a:cs typeface="+mn-cs"/>
      </a:defRPr>
    </a:lvl5pPr>
    <a:lvl6pPr marL="2120204" algn="l" defTabSz="848081" rtl="0" eaLnBrk="1" latinLnBrk="0" hangingPunct="1">
      <a:defRPr sz="1100" kern="1200">
        <a:solidFill>
          <a:schemeClr val="tx1"/>
        </a:solidFill>
        <a:latin typeface="+mn-lt"/>
        <a:ea typeface="+mn-ea"/>
        <a:cs typeface="+mn-cs"/>
      </a:defRPr>
    </a:lvl6pPr>
    <a:lvl7pPr marL="2544247" algn="l" defTabSz="848081" rtl="0" eaLnBrk="1" latinLnBrk="0" hangingPunct="1">
      <a:defRPr sz="1100" kern="1200">
        <a:solidFill>
          <a:schemeClr val="tx1"/>
        </a:solidFill>
        <a:latin typeface="+mn-lt"/>
        <a:ea typeface="+mn-ea"/>
        <a:cs typeface="+mn-cs"/>
      </a:defRPr>
    </a:lvl7pPr>
    <a:lvl8pPr marL="2968288" algn="l" defTabSz="848081" rtl="0" eaLnBrk="1" latinLnBrk="0" hangingPunct="1">
      <a:defRPr sz="1100" kern="1200">
        <a:solidFill>
          <a:schemeClr val="tx1"/>
        </a:solidFill>
        <a:latin typeface="+mn-lt"/>
        <a:ea typeface="+mn-ea"/>
        <a:cs typeface="+mn-cs"/>
      </a:defRPr>
    </a:lvl8pPr>
    <a:lvl9pPr marL="3392328" algn="l" defTabSz="84808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0</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9</a:t>
            </a:fld>
            <a:endParaRPr lang="en-US" altLang="zh-CN"/>
          </a:p>
        </p:txBody>
      </p:sp>
    </p:spTree>
    <p:extLst>
      <p:ext uri="{BB962C8B-B14F-4D97-AF65-F5344CB8AC3E}">
        <p14:creationId xmlns:p14="http://schemas.microsoft.com/office/powerpoint/2010/main" val="1284067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10</a:t>
            </a:fld>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11</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12</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13</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14</a:t>
            </a:fld>
            <a:endParaRPr lang="en-US" altLang="zh-CN"/>
          </a:p>
        </p:txBody>
      </p:sp>
    </p:spTree>
    <p:extLst>
      <p:ext uri="{BB962C8B-B14F-4D97-AF65-F5344CB8AC3E}">
        <p14:creationId xmlns:p14="http://schemas.microsoft.com/office/powerpoint/2010/main" val="141847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15</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16</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17</a:t>
            </a:fld>
            <a:endParaRPr lang="en-US" altLang="zh-CN"/>
          </a:p>
        </p:txBody>
      </p:sp>
    </p:spTree>
    <p:extLst>
      <p:ext uri="{BB962C8B-B14F-4D97-AF65-F5344CB8AC3E}">
        <p14:creationId xmlns:p14="http://schemas.microsoft.com/office/powerpoint/2010/main" val="2289400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18</a:t>
            </a:fld>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a:t>
            </a:fld>
            <a:endParaRPr lang="en-US"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19</a:t>
            </a:fld>
            <a:endParaRPr lang="en-US" altLang="zh-CN"/>
          </a:p>
        </p:txBody>
      </p:sp>
    </p:spTree>
    <p:extLst>
      <p:ext uri="{BB962C8B-B14F-4D97-AF65-F5344CB8AC3E}">
        <p14:creationId xmlns:p14="http://schemas.microsoft.com/office/powerpoint/2010/main" val="3380924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20</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21</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22</a:t>
            </a:fld>
            <a:endParaRPr lang="en-US" altLang="zh-CN"/>
          </a:p>
        </p:txBody>
      </p:sp>
    </p:spTree>
    <p:extLst>
      <p:ext uri="{BB962C8B-B14F-4D97-AF65-F5344CB8AC3E}">
        <p14:creationId xmlns:p14="http://schemas.microsoft.com/office/powerpoint/2010/main" val="370628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23</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24</a:t>
            </a:fld>
            <a:endParaRPr lang="en-US" altLang="zh-CN"/>
          </a:p>
        </p:txBody>
      </p:sp>
    </p:spTree>
    <p:extLst>
      <p:ext uri="{BB962C8B-B14F-4D97-AF65-F5344CB8AC3E}">
        <p14:creationId xmlns:p14="http://schemas.microsoft.com/office/powerpoint/2010/main" val="1728173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25</a:t>
            </a:fld>
            <a:endParaRPr lang="en-US" altLang="zh-C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26</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27</a:t>
            </a:fld>
            <a:endParaRPr lang="en-US" altLang="zh-CN"/>
          </a:p>
        </p:txBody>
      </p:sp>
    </p:spTree>
    <p:extLst>
      <p:ext uri="{BB962C8B-B14F-4D97-AF65-F5344CB8AC3E}">
        <p14:creationId xmlns:p14="http://schemas.microsoft.com/office/powerpoint/2010/main" val="4191421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28</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a:t>
            </a:fld>
            <a:endParaRPr lang="en-US"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29</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30</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31</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32</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33</a:t>
            </a:fld>
            <a:endParaRPr lang="en-US" altLang="zh-C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34</a:t>
            </a:fld>
            <a:endParaRPr lang="en-US" altLang="zh-CN"/>
          </a:p>
        </p:txBody>
      </p:sp>
    </p:spTree>
    <p:extLst>
      <p:ext uri="{BB962C8B-B14F-4D97-AF65-F5344CB8AC3E}">
        <p14:creationId xmlns:p14="http://schemas.microsoft.com/office/powerpoint/2010/main" val="1232803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35</a:t>
            </a:fld>
            <a:endParaRPr lang="en-US" altLang="zh-CN"/>
          </a:p>
        </p:txBody>
      </p:sp>
    </p:spTree>
    <p:extLst>
      <p:ext uri="{BB962C8B-B14F-4D97-AF65-F5344CB8AC3E}">
        <p14:creationId xmlns:p14="http://schemas.microsoft.com/office/powerpoint/2010/main" val="1844674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36</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37</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38</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a:t>
            </a:fld>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39</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40</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4</a:t>
            </a:fld>
            <a:endParaRPr lang="en-US" altLang="zh-CN"/>
          </a:p>
        </p:txBody>
      </p:sp>
    </p:spTree>
    <p:extLst>
      <p:ext uri="{BB962C8B-B14F-4D97-AF65-F5344CB8AC3E}">
        <p14:creationId xmlns:p14="http://schemas.microsoft.com/office/powerpoint/2010/main" val="341593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5</a:t>
            </a:fld>
            <a:endParaRPr lang="en-US" altLang="zh-CN"/>
          </a:p>
        </p:txBody>
      </p:sp>
    </p:spTree>
    <p:extLst>
      <p:ext uri="{BB962C8B-B14F-4D97-AF65-F5344CB8AC3E}">
        <p14:creationId xmlns:p14="http://schemas.microsoft.com/office/powerpoint/2010/main" val="154937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6</a:t>
            </a:fld>
            <a:endParaRPr lang="en-US" altLang="zh-CN"/>
          </a:p>
        </p:txBody>
      </p:sp>
    </p:spTree>
    <p:extLst>
      <p:ext uri="{BB962C8B-B14F-4D97-AF65-F5344CB8AC3E}">
        <p14:creationId xmlns:p14="http://schemas.microsoft.com/office/powerpoint/2010/main" val="413550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7</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8</a:t>
            </a:fld>
            <a:endParaRPr lang="en-US" altLang="zh-CN"/>
          </a:p>
        </p:txBody>
      </p:sp>
    </p:spTree>
    <p:extLst>
      <p:ext uri="{BB962C8B-B14F-4D97-AF65-F5344CB8AC3E}">
        <p14:creationId xmlns:p14="http://schemas.microsoft.com/office/powerpoint/2010/main" val="2788855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841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133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389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279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240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19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4"/>
            <a:ext cx="5486400" cy="425055"/>
          </a:xfrm>
          <a:prstGeom prst="rect">
            <a:avLst/>
          </a:prstGeom>
        </p:spPr>
        <p:txBody>
          <a:bodyPr lIns="72545" tIns="36273" rIns="72545" bIns="36273" anchor="b"/>
          <a:lstStyle>
            <a:lvl1pPr algn="l">
              <a:defRPr sz="19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72545" tIns="36273" rIns="72545" bIns="36273"/>
          <a:lstStyle>
            <a:lvl1pPr marL="0" indent="0">
              <a:buNone/>
              <a:defRPr sz="2900"/>
            </a:lvl1pPr>
            <a:lvl2pPr marL="424041" indent="0">
              <a:buNone/>
              <a:defRPr sz="2600"/>
            </a:lvl2pPr>
            <a:lvl3pPr marL="848081" indent="0">
              <a:buNone/>
              <a:defRPr sz="2200"/>
            </a:lvl3pPr>
            <a:lvl4pPr marL="1272122" indent="0">
              <a:buNone/>
              <a:defRPr sz="1900"/>
            </a:lvl4pPr>
            <a:lvl5pPr marL="1696164" indent="0">
              <a:buNone/>
              <a:defRPr sz="1900"/>
            </a:lvl5pPr>
            <a:lvl6pPr marL="2120204" indent="0">
              <a:buNone/>
              <a:defRPr sz="1900"/>
            </a:lvl6pPr>
            <a:lvl7pPr marL="2544247" indent="0">
              <a:buNone/>
              <a:defRPr sz="1900"/>
            </a:lvl7pPr>
            <a:lvl8pPr marL="2968288" indent="0">
              <a:buNone/>
              <a:defRPr sz="1900"/>
            </a:lvl8pPr>
            <a:lvl9pPr marL="3392328" indent="0">
              <a:buNone/>
              <a:defRPr sz="1900"/>
            </a:lvl9pPr>
          </a:lstStyle>
          <a:p>
            <a:pPr lvl="0"/>
            <a:endParaRPr lang="zh-CN" altLang="en-US" noProof="0"/>
          </a:p>
        </p:txBody>
      </p:sp>
      <p:sp>
        <p:nvSpPr>
          <p:cNvPr id="4" name="文本占位符 3"/>
          <p:cNvSpPr>
            <a:spLocks noGrp="1"/>
          </p:cNvSpPr>
          <p:nvPr>
            <p:ph type="body" sz="half" idx="2"/>
          </p:nvPr>
        </p:nvSpPr>
        <p:spPr>
          <a:xfrm>
            <a:off x="1792288" y="4025509"/>
            <a:ext cx="5486400" cy="603645"/>
          </a:xfrm>
          <a:prstGeom prst="rect">
            <a:avLst/>
          </a:prstGeom>
        </p:spPr>
        <p:txBody>
          <a:bodyPr lIns="72545" tIns="36273" rIns="72545" bIns="36273"/>
          <a:lstStyle>
            <a:lvl1pPr marL="0" indent="0">
              <a:buNone/>
              <a:defRPr sz="1300"/>
            </a:lvl1pPr>
            <a:lvl2pPr marL="424041" indent="0">
              <a:buNone/>
              <a:defRPr sz="1100"/>
            </a:lvl2pPr>
            <a:lvl3pPr marL="848081" indent="0">
              <a:buNone/>
              <a:defRPr sz="1000"/>
            </a:lvl3pPr>
            <a:lvl4pPr marL="1272122" indent="0">
              <a:buNone/>
              <a:defRPr sz="800"/>
            </a:lvl4pPr>
            <a:lvl5pPr marL="1696164" indent="0">
              <a:buNone/>
              <a:defRPr sz="800"/>
            </a:lvl5pPr>
            <a:lvl6pPr marL="2120204" indent="0">
              <a:buNone/>
              <a:defRPr sz="800"/>
            </a:lvl6pPr>
            <a:lvl7pPr marL="2544247" indent="0">
              <a:buNone/>
              <a:defRPr sz="800"/>
            </a:lvl7pPr>
            <a:lvl8pPr marL="2968288" indent="0">
              <a:buNone/>
              <a:defRPr sz="800"/>
            </a:lvl8pPr>
            <a:lvl9pPr marL="3392328"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1837777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68671" y="87314"/>
            <a:ext cx="8206671" cy="486455"/>
          </a:xfrm>
          <a:prstGeom prst="rect">
            <a:avLst/>
          </a:prstGeom>
        </p:spPr>
        <p:txBody>
          <a:bodyPr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671" y="735920"/>
            <a:ext cx="8206671" cy="4029982"/>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55917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4638" y="86922"/>
            <a:ext cx="2051050" cy="4679156"/>
          </a:xfrm>
          <a:prstGeom prst="rect">
            <a:avLst/>
          </a:prstGeom>
        </p:spPr>
        <p:txBody>
          <a:bodyPr vert="eaVert"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318" y="86922"/>
            <a:ext cx="6003925" cy="4679156"/>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8417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矩形 7"/>
          <p:cNvSpPr>
            <a:spLocks noChangeArrowheads="1"/>
          </p:cNvSpPr>
          <p:nvPr userDrawn="1"/>
        </p:nvSpPr>
        <p:spPr bwMode="auto">
          <a:xfrm>
            <a:off x="0" y="4948014"/>
            <a:ext cx="9144000" cy="200249"/>
          </a:xfrm>
          <a:prstGeom prst="rect">
            <a:avLst/>
          </a:prstGeom>
          <a:solidFill>
            <a:srgbClr val="0070C0"/>
          </a:solidFill>
          <a:ln>
            <a:noFill/>
          </a:ln>
        </p:spPr>
        <p:txBody>
          <a:bodyPr lIns="68580" tIns="34290" rIns="68580" bIns="34290" anchor="ctr"/>
          <a:lstStyle/>
          <a:p>
            <a:pPr algn="ctr"/>
            <a:endParaRPr lang="zh-CN" altLang="zh-CN">
              <a:solidFill>
                <a:srgbClr val="FFFFFF"/>
              </a:solidFill>
              <a:latin typeface="宋体" pitchFamily="2" charset="-122"/>
              <a:sym typeface="宋体" pitchFamily="2" charset="-122"/>
            </a:endParaRPr>
          </a:p>
        </p:txBody>
      </p:sp>
      <p:sp>
        <p:nvSpPr>
          <p:cNvPr id="15" name="矩形 8"/>
          <p:cNvSpPr>
            <a:spLocks noChangeArrowheads="1"/>
          </p:cNvSpPr>
          <p:nvPr userDrawn="1"/>
        </p:nvSpPr>
        <p:spPr bwMode="auto">
          <a:xfrm>
            <a:off x="0" y="4948014"/>
            <a:ext cx="796529" cy="200249"/>
          </a:xfrm>
          <a:prstGeom prst="rect">
            <a:avLst/>
          </a:prstGeom>
          <a:solidFill>
            <a:srgbClr val="00B0F0"/>
          </a:solidFill>
          <a:ln>
            <a:noFill/>
          </a:ln>
        </p:spPr>
        <p:txBody>
          <a:bodyPr lIns="68580" tIns="34290" rIns="68580" bIns="34290" anchor="ctr"/>
          <a:lstStyle/>
          <a:p>
            <a:pPr algn="ctr"/>
            <a:endParaRPr lang="zh-CN" altLang="zh-CN">
              <a:solidFill>
                <a:srgbClr val="FFFFFF"/>
              </a:solidFill>
              <a:latin typeface="宋体" pitchFamily="2" charset="-122"/>
              <a:sym typeface="宋体" pitchFamily="2" charset="-122"/>
            </a:endParaRPr>
          </a:p>
        </p:txBody>
      </p:sp>
      <p:sp>
        <p:nvSpPr>
          <p:cNvPr id="10" name="直接连接符 10"/>
          <p:cNvSpPr>
            <a:spLocks noChangeShapeType="1"/>
          </p:cNvSpPr>
          <p:nvPr userDrawn="1"/>
        </p:nvSpPr>
        <p:spPr bwMode="auto">
          <a:xfrm>
            <a:off x="1" y="664116"/>
            <a:ext cx="8072716" cy="0"/>
          </a:xfrm>
          <a:prstGeom prst="line">
            <a:avLst/>
          </a:prstGeom>
          <a:noFill/>
          <a:ln w="12700" cap="flat" cmpd="sng">
            <a:solidFill>
              <a:srgbClr val="A5A5A5"/>
            </a:solidFill>
            <a:round/>
            <a:headEnd/>
            <a:tailEnd/>
          </a:ln>
          <a:extLst>
            <a:ext uri="{909E8E84-426E-40DD-AFC4-6F175D3DCCD1}">
              <a14:hiddenFill xmlns:a14="http://schemas.microsoft.com/office/drawing/2010/main">
                <a:noFill/>
              </a14:hiddenFill>
            </a:ext>
          </a:extLst>
        </p:spPr>
        <p:txBody>
          <a:bodyPr lIns="68562" tIns="34281" rIns="68562" bIns="34281"/>
          <a:lstStyle/>
          <a:p>
            <a:endParaRPr lang="zh-CN" altLang="en-US"/>
          </a:p>
        </p:txBody>
      </p:sp>
      <p:sp>
        <p:nvSpPr>
          <p:cNvPr id="11" name="直接连接符 11"/>
          <p:cNvSpPr>
            <a:spLocks noChangeShapeType="1"/>
          </p:cNvSpPr>
          <p:nvPr userDrawn="1"/>
        </p:nvSpPr>
        <p:spPr bwMode="auto">
          <a:xfrm flipV="1">
            <a:off x="8072716" y="340266"/>
            <a:ext cx="0" cy="323850"/>
          </a:xfrm>
          <a:prstGeom prst="line">
            <a:avLst/>
          </a:prstGeom>
          <a:noFill/>
          <a:ln w="38100" cap="flat" cmpd="sng">
            <a:solidFill>
              <a:srgbClr val="A5A5A5"/>
            </a:solidFill>
            <a:round/>
            <a:headEnd/>
            <a:tailEnd/>
          </a:ln>
          <a:extLst>
            <a:ext uri="{909E8E84-426E-40DD-AFC4-6F175D3DCCD1}">
              <a14:hiddenFill xmlns:a14="http://schemas.microsoft.com/office/drawing/2010/main">
                <a:noFill/>
              </a14:hiddenFill>
            </a:ext>
          </a:extLst>
        </p:spPr>
        <p:txBody>
          <a:bodyPr lIns="68562" tIns="34281" rIns="68562" bIns="34281"/>
          <a:lstStyle/>
          <a:p>
            <a:endParaRPr lang="zh-CN" altLang="en-US"/>
          </a:p>
        </p:txBody>
      </p:sp>
      <p:sp>
        <p:nvSpPr>
          <p:cNvPr id="12" name="直接连接符 12"/>
          <p:cNvSpPr>
            <a:spLocks noChangeShapeType="1"/>
          </p:cNvSpPr>
          <p:nvPr userDrawn="1"/>
        </p:nvSpPr>
        <p:spPr bwMode="auto">
          <a:xfrm flipV="1">
            <a:off x="8151044" y="447423"/>
            <a:ext cx="0" cy="216694"/>
          </a:xfrm>
          <a:prstGeom prst="line">
            <a:avLst/>
          </a:prstGeom>
          <a:noFill/>
          <a:ln w="38100" cap="flat" cmpd="sng">
            <a:solidFill>
              <a:srgbClr val="00B0F0"/>
            </a:solidFill>
            <a:round/>
            <a:headEnd/>
            <a:tailEnd/>
          </a:ln>
          <a:extLst>
            <a:ext uri="{909E8E84-426E-40DD-AFC4-6F175D3DCCD1}">
              <a14:hiddenFill xmlns:a14="http://schemas.microsoft.com/office/drawing/2010/main">
                <a:noFill/>
              </a14:hiddenFill>
            </a:ext>
          </a:extLst>
        </p:spPr>
        <p:txBody>
          <a:bodyPr lIns="68562" tIns="34281" rIns="68562" bIns="34281"/>
          <a:lstStyle/>
          <a:p>
            <a:endParaRPr lang="zh-CN" altLang="en-US"/>
          </a:p>
        </p:txBody>
      </p:sp>
      <p:grpSp>
        <p:nvGrpSpPr>
          <p:cNvPr id="2" name="组合 1"/>
          <p:cNvGrpSpPr/>
          <p:nvPr userDrawn="1"/>
        </p:nvGrpSpPr>
        <p:grpSpPr>
          <a:xfrm>
            <a:off x="124023" y="127670"/>
            <a:ext cx="415529" cy="415528"/>
            <a:chOff x="179512" y="132378"/>
            <a:chExt cx="415529" cy="415528"/>
          </a:xfrm>
        </p:grpSpPr>
        <p:sp>
          <p:nvSpPr>
            <p:cNvPr id="21" name="椭圆 4"/>
            <p:cNvSpPr>
              <a:spLocks noChangeArrowheads="1"/>
            </p:cNvSpPr>
            <p:nvPr userDrawn="1"/>
          </p:nvSpPr>
          <p:spPr bwMode="auto">
            <a:xfrm>
              <a:off x="179512" y="132378"/>
              <a:ext cx="415529" cy="415528"/>
            </a:xfrm>
            <a:prstGeom prst="ellipse">
              <a:avLst/>
            </a:prstGeom>
            <a:solidFill>
              <a:srgbClr val="0070C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lIns="68580" tIns="34290" rIns="68580" bIns="34290" anchor="ctr"/>
            <a:lstStyle/>
            <a:p>
              <a:pPr algn="ctr"/>
              <a:endParaRPr lang="zh-CN" altLang="zh-CN">
                <a:solidFill>
                  <a:srgbClr val="FFFFFF"/>
                </a:solidFill>
              </a:endParaRPr>
            </a:p>
          </p:txBody>
        </p:sp>
        <p:sp>
          <p:nvSpPr>
            <p:cNvPr id="22" name="Freeform 6"/>
            <p:cNvSpPr>
              <a:spLocks noChangeArrowheads="1"/>
            </p:cNvSpPr>
            <p:nvPr userDrawn="1"/>
          </p:nvSpPr>
          <p:spPr bwMode="auto">
            <a:xfrm rot="2503191" flipV="1">
              <a:off x="248569" y="216436"/>
              <a:ext cx="278606" cy="232172"/>
            </a:xfrm>
            <a:custGeom>
              <a:avLst/>
              <a:gdLst>
                <a:gd name="T0" fmla="*/ 69 w 101"/>
                <a:gd name="T1" fmla="*/ 51 h 84"/>
                <a:gd name="T2" fmla="*/ 9 w 101"/>
                <a:gd name="T3" fmla="*/ 51 h 84"/>
                <a:gd name="T4" fmla="*/ 0 w 101"/>
                <a:gd name="T5" fmla="*/ 42 h 84"/>
                <a:gd name="T6" fmla="*/ 9 w 101"/>
                <a:gd name="T7" fmla="*/ 33 h 84"/>
                <a:gd name="T8" fmla="*/ 69 w 101"/>
                <a:gd name="T9" fmla="*/ 33 h 84"/>
                <a:gd name="T10" fmla="*/ 52 w 101"/>
                <a:gd name="T11" fmla="*/ 16 h 84"/>
                <a:gd name="T12" fmla="*/ 52 w 101"/>
                <a:gd name="T13" fmla="*/ 4 h 84"/>
                <a:gd name="T14" fmla="*/ 65 w 101"/>
                <a:gd name="T15" fmla="*/ 4 h 84"/>
                <a:gd name="T16" fmla="*/ 97 w 101"/>
                <a:gd name="T17" fmla="*/ 36 h 84"/>
                <a:gd name="T18" fmla="*/ 97 w 101"/>
                <a:gd name="T19" fmla="*/ 49 h 84"/>
                <a:gd name="T20" fmla="*/ 65 w 101"/>
                <a:gd name="T21" fmla="*/ 80 h 84"/>
                <a:gd name="T22" fmla="*/ 53 w 101"/>
                <a:gd name="T23" fmla="*/ 80 h 84"/>
                <a:gd name="T24" fmla="*/ 53 w 101"/>
                <a:gd name="T25" fmla="*/ 68 h 84"/>
                <a:gd name="T26" fmla="*/ 69 w 101"/>
                <a:gd name="T27" fmla="*/ 51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84"/>
                <a:gd name="T44" fmla="*/ 101 w 101"/>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84">
                  <a:moveTo>
                    <a:pt x="69" y="51"/>
                  </a:moveTo>
                  <a:cubicBezTo>
                    <a:pt x="69" y="51"/>
                    <a:pt x="28" y="51"/>
                    <a:pt x="9" y="51"/>
                  </a:cubicBezTo>
                  <a:cubicBezTo>
                    <a:pt x="4" y="51"/>
                    <a:pt x="0" y="47"/>
                    <a:pt x="0" y="42"/>
                  </a:cubicBezTo>
                  <a:cubicBezTo>
                    <a:pt x="0" y="37"/>
                    <a:pt x="4" y="33"/>
                    <a:pt x="9" y="33"/>
                  </a:cubicBezTo>
                  <a:cubicBezTo>
                    <a:pt x="25" y="33"/>
                    <a:pt x="69" y="33"/>
                    <a:pt x="69" y="33"/>
                  </a:cubicBezTo>
                  <a:cubicBezTo>
                    <a:pt x="69" y="33"/>
                    <a:pt x="66" y="30"/>
                    <a:pt x="52" y="16"/>
                  </a:cubicBezTo>
                  <a:cubicBezTo>
                    <a:pt x="49" y="13"/>
                    <a:pt x="49" y="7"/>
                    <a:pt x="52" y="4"/>
                  </a:cubicBezTo>
                  <a:cubicBezTo>
                    <a:pt x="56" y="0"/>
                    <a:pt x="62" y="0"/>
                    <a:pt x="65" y="4"/>
                  </a:cubicBezTo>
                  <a:cubicBezTo>
                    <a:pt x="76" y="15"/>
                    <a:pt x="97" y="36"/>
                    <a:pt x="97" y="36"/>
                  </a:cubicBezTo>
                  <a:cubicBezTo>
                    <a:pt x="101" y="39"/>
                    <a:pt x="101" y="45"/>
                    <a:pt x="97" y="49"/>
                  </a:cubicBezTo>
                  <a:cubicBezTo>
                    <a:pt x="97" y="49"/>
                    <a:pt x="79" y="67"/>
                    <a:pt x="65" y="80"/>
                  </a:cubicBezTo>
                  <a:cubicBezTo>
                    <a:pt x="62" y="84"/>
                    <a:pt x="56" y="84"/>
                    <a:pt x="53" y="80"/>
                  </a:cubicBezTo>
                  <a:cubicBezTo>
                    <a:pt x="49" y="77"/>
                    <a:pt x="49" y="71"/>
                    <a:pt x="53" y="68"/>
                  </a:cubicBezTo>
                  <a:cubicBezTo>
                    <a:pt x="64" y="57"/>
                    <a:pt x="69" y="51"/>
                    <a:pt x="69" y="51"/>
                  </a:cubicBez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80" tIns="34290" rIns="68580" bIns="34290"/>
            <a:lstStyle/>
            <a:p>
              <a:endParaRPr lang="zh-CN" altLang="zh-CN">
                <a:solidFill>
                  <a:srgbClr val="000000"/>
                </a:solidFill>
                <a:latin typeface="Calibri" pitchFamily="34" charset="0"/>
                <a:ea typeface="微软雅黑" pitchFamily="34" charset="-122"/>
                <a:sym typeface="Calibri" pitchFamily="34" charset="0"/>
              </a:endParaRPr>
            </a:p>
          </p:txBody>
        </p:sp>
      </p:grpSp>
      <p:sp>
        <p:nvSpPr>
          <p:cNvPr id="13" name="TextBox 6"/>
          <p:cNvSpPr>
            <a:spLocks noChangeArrowheads="1"/>
          </p:cNvSpPr>
          <p:nvPr userDrawn="1"/>
        </p:nvSpPr>
        <p:spPr bwMode="auto">
          <a:xfrm>
            <a:off x="8197679" y="347887"/>
            <a:ext cx="926065" cy="37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p>
            <a:r>
              <a:rPr lang="zh-CN" altLang="zh-CN" sz="2000" dirty="0">
                <a:solidFill>
                  <a:srgbClr val="0070C0"/>
                </a:solidFill>
                <a:latin typeface="Microsoft JhengHei" pitchFamily="34" charset="-120"/>
                <a:ea typeface="楷体" pitchFamily="49" charset="-122"/>
                <a:sym typeface="经典繁仿黑" pitchFamily="1" charset="-122"/>
              </a:rPr>
              <a:t>LOGO</a:t>
            </a:r>
          </a:p>
        </p:txBody>
      </p:sp>
    </p:spTree>
  </p:cSld>
  <p:clrMap bg1="lt1" tx1="dk1" bg2="lt2" tx2="dk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8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300"/>
                                        <p:tgtEl>
                                          <p:spTgt spid="11"/>
                                        </p:tgtEl>
                                      </p:cBhvr>
                                    </p:animEffect>
                                  </p:childTnLst>
                                </p:cTn>
                              </p:par>
                            </p:childTnLst>
                          </p:cTn>
                        </p:par>
                        <p:par>
                          <p:cTn id="17" fill="hold">
                            <p:stCondLst>
                              <p:cond delay="110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300"/>
                                        <p:tgtEl>
                                          <p:spTgt spid="12"/>
                                        </p:tgtEl>
                                      </p:cBhvr>
                                    </p:animEffect>
                                  </p:childTnLst>
                                </p:cTn>
                              </p:par>
                            </p:childTnLst>
                          </p:cTn>
                        </p:par>
                        <p:par>
                          <p:cTn id="21" fill="hold">
                            <p:stCondLst>
                              <p:cond delay="1400"/>
                            </p:stCondLst>
                            <p:childTnLst>
                              <p:par>
                                <p:cTn id="22" presetID="3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style.rotation</p:attrName>
                                        </p:attrNameLst>
                                      </p:cBhvr>
                                      <p:tavLst>
                                        <p:tav tm="0">
                                          <p:val>
                                            <p:fltVal val="90"/>
                                          </p:val>
                                        </p:tav>
                                        <p:tav tm="100000">
                                          <p:val>
                                            <p:fltVal val="0"/>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Lst>
  </p:timing>
  <p:txStyles>
    <p:title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2pPr>
      <a:lvl3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3pPr>
      <a:lvl4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4pPr>
      <a:lvl5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5pPr>
      <a:lvl6pPr marL="424041" algn="l" rtl="0" fontAlgn="base">
        <a:spcBef>
          <a:spcPct val="0"/>
        </a:spcBef>
        <a:spcAft>
          <a:spcPct val="0"/>
        </a:spcAft>
        <a:defRPr sz="2600" b="1">
          <a:solidFill>
            <a:schemeClr val="tx1"/>
          </a:solidFill>
          <a:latin typeface="Arial" charset="0"/>
          <a:ea typeface="微软雅黑" pitchFamily="34" charset="-122"/>
          <a:cs typeface="宋体" pitchFamily="2" charset="-122"/>
        </a:defRPr>
      </a:lvl6pPr>
      <a:lvl7pPr marL="848081" algn="l" rtl="0" fontAlgn="base">
        <a:spcBef>
          <a:spcPct val="0"/>
        </a:spcBef>
        <a:spcAft>
          <a:spcPct val="0"/>
        </a:spcAft>
        <a:defRPr sz="2600" b="1">
          <a:solidFill>
            <a:schemeClr val="tx1"/>
          </a:solidFill>
          <a:latin typeface="Arial" charset="0"/>
          <a:ea typeface="微软雅黑" pitchFamily="34" charset="-122"/>
          <a:cs typeface="宋体" pitchFamily="2" charset="-122"/>
        </a:defRPr>
      </a:lvl7pPr>
      <a:lvl8pPr marL="1272122" algn="l" rtl="0" fontAlgn="base">
        <a:spcBef>
          <a:spcPct val="0"/>
        </a:spcBef>
        <a:spcAft>
          <a:spcPct val="0"/>
        </a:spcAft>
        <a:defRPr sz="2600" b="1">
          <a:solidFill>
            <a:schemeClr val="tx1"/>
          </a:solidFill>
          <a:latin typeface="Arial" charset="0"/>
          <a:ea typeface="微软雅黑" pitchFamily="34" charset="-122"/>
          <a:cs typeface="宋体" pitchFamily="2" charset="-122"/>
        </a:defRPr>
      </a:lvl8pPr>
      <a:lvl9pPr marL="1696164" algn="l" rtl="0" fontAlgn="base">
        <a:spcBef>
          <a:spcPct val="0"/>
        </a:spcBef>
        <a:spcAft>
          <a:spcPct val="0"/>
        </a:spcAft>
        <a:defRPr sz="2600" b="1">
          <a:solidFill>
            <a:schemeClr val="tx1"/>
          </a:solidFill>
          <a:latin typeface="Arial" charset="0"/>
          <a:ea typeface="微软雅黑" pitchFamily="34" charset="-122"/>
          <a:cs typeface="宋体" pitchFamily="2" charset="-122"/>
        </a:defRPr>
      </a:lvl9pPr>
    </p:titleStyle>
    <p:bodyStyle>
      <a:lvl1pPr marL="167509" indent="-167509" algn="l" rtl="0" eaLnBrk="0" fontAlgn="ctr" hangingPunct="0">
        <a:lnSpc>
          <a:spcPct val="120000"/>
        </a:lnSpc>
        <a:spcBef>
          <a:spcPct val="20000"/>
        </a:spcBef>
        <a:spcAft>
          <a:spcPct val="0"/>
        </a:spcAft>
        <a:buClr>
          <a:schemeClr val="accent1"/>
        </a:buClr>
        <a:buSzPct val="60000"/>
        <a:buFont typeface="Wingdings" pitchFamily="2" charset="2"/>
        <a:buChar char="l"/>
        <a:defRPr sz="1900" b="1">
          <a:solidFill>
            <a:schemeClr val="tx1"/>
          </a:solidFill>
          <a:latin typeface="+mn-lt"/>
          <a:ea typeface="+mn-ea"/>
          <a:cs typeface="+mn-cs"/>
        </a:defRPr>
      </a:lvl1pPr>
      <a:lvl2pPr marL="501269" indent="-167509" algn="l" rtl="0" eaLnBrk="0" fontAlgn="ctr" hangingPunct="0">
        <a:lnSpc>
          <a:spcPct val="120000"/>
        </a:lnSpc>
        <a:spcBef>
          <a:spcPct val="20000"/>
        </a:spcBef>
        <a:spcAft>
          <a:spcPct val="0"/>
        </a:spcAft>
        <a:buClr>
          <a:schemeClr val="accent1"/>
        </a:buClr>
        <a:buSzPct val="60000"/>
        <a:buFont typeface="Wingdings" pitchFamily="2" charset="2"/>
        <a:buChar char="l"/>
        <a:defRPr>
          <a:solidFill>
            <a:schemeClr val="tx1"/>
          </a:solidFill>
          <a:latin typeface="+mn-lt"/>
          <a:ea typeface="+mn-ea"/>
          <a:cs typeface="+mn-cs"/>
        </a:defRPr>
      </a:lvl2pPr>
      <a:lvl3pPr marL="829991" indent="-161213" algn="l" rtl="0" eaLnBrk="0" fontAlgn="ctr" hangingPunct="0">
        <a:lnSpc>
          <a:spcPct val="120000"/>
        </a:lnSpc>
        <a:spcBef>
          <a:spcPct val="20000"/>
        </a:spcBef>
        <a:spcAft>
          <a:spcPct val="0"/>
        </a:spcAft>
        <a:buClr>
          <a:schemeClr val="accent1"/>
        </a:buClr>
        <a:buSzPct val="60000"/>
        <a:buFont typeface="Wingdings" pitchFamily="2" charset="2"/>
        <a:buChar char="l"/>
        <a:defRPr sz="1400">
          <a:solidFill>
            <a:schemeClr val="tx1"/>
          </a:solidFill>
          <a:latin typeface="+mn-lt"/>
          <a:ea typeface="+mn-ea"/>
          <a:cs typeface="+mn-cs"/>
        </a:defRPr>
      </a:lvl3pPr>
      <a:lvl4pPr marL="1163752" indent="-167509" algn="l" rtl="0" eaLnBrk="0" fontAlgn="ctr" hangingPunct="0">
        <a:lnSpc>
          <a:spcPct val="120000"/>
        </a:lnSpc>
        <a:spcBef>
          <a:spcPct val="20000"/>
        </a:spcBef>
        <a:spcAft>
          <a:spcPct val="0"/>
        </a:spcAft>
        <a:buClr>
          <a:schemeClr val="accent1"/>
        </a:buClr>
        <a:buSzPct val="60000"/>
        <a:buFont typeface="Wingdings" pitchFamily="2" charset="2"/>
        <a:buChar char="l"/>
        <a:defRPr sz="1300">
          <a:solidFill>
            <a:schemeClr val="tx1"/>
          </a:solidFill>
          <a:latin typeface="+mn-lt"/>
          <a:ea typeface="+mn-ea"/>
          <a:cs typeface="+mn-cs"/>
        </a:defRPr>
      </a:lvl4pPr>
      <a:lvl5pPr marL="1501290" indent="-170029" algn="l" rtl="0" eaLnBrk="0" fontAlgn="ctr" hangingPunct="0">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5pPr>
      <a:lvl6pPr marL="1925853"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6pPr>
      <a:lvl7pPr marL="2349895"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7pPr>
      <a:lvl8pPr marL="2773937"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8pPr>
      <a:lvl9pPr marL="3197976"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9pPr>
    </p:bodyStyle>
    <p:otherStyle>
      <a:defPPr>
        <a:defRPr lang="zh-CN"/>
      </a:defPPr>
      <a:lvl1pPr marL="0" algn="l" defTabSz="848081" rtl="0" eaLnBrk="1" latinLnBrk="0" hangingPunct="1">
        <a:defRPr sz="1700" kern="1200">
          <a:solidFill>
            <a:schemeClr val="tx1"/>
          </a:solidFill>
          <a:latin typeface="+mn-lt"/>
          <a:ea typeface="+mn-ea"/>
          <a:cs typeface="+mn-cs"/>
        </a:defRPr>
      </a:lvl1pPr>
      <a:lvl2pPr marL="424041" algn="l" defTabSz="848081" rtl="0" eaLnBrk="1" latinLnBrk="0" hangingPunct="1">
        <a:defRPr sz="1700" kern="1200">
          <a:solidFill>
            <a:schemeClr val="tx1"/>
          </a:solidFill>
          <a:latin typeface="+mn-lt"/>
          <a:ea typeface="+mn-ea"/>
          <a:cs typeface="+mn-cs"/>
        </a:defRPr>
      </a:lvl2pPr>
      <a:lvl3pPr marL="848081" algn="l" defTabSz="848081" rtl="0" eaLnBrk="1" latinLnBrk="0" hangingPunct="1">
        <a:defRPr sz="1700" kern="1200">
          <a:solidFill>
            <a:schemeClr val="tx1"/>
          </a:solidFill>
          <a:latin typeface="+mn-lt"/>
          <a:ea typeface="+mn-ea"/>
          <a:cs typeface="+mn-cs"/>
        </a:defRPr>
      </a:lvl3pPr>
      <a:lvl4pPr marL="1272122" algn="l" defTabSz="848081" rtl="0" eaLnBrk="1" latinLnBrk="0" hangingPunct="1">
        <a:defRPr sz="1700" kern="1200">
          <a:solidFill>
            <a:schemeClr val="tx1"/>
          </a:solidFill>
          <a:latin typeface="+mn-lt"/>
          <a:ea typeface="+mn-ea"/>
          <a:cs typeface="+mn-cs"/>
        </a:defRPr>
      </a:lvl4pPr>
      <a:lvl5pPr marL="1696164" algn="l" defTabSz="848081" rtl="0" eaLnBrk="1" latinLnBrk="0" hangingPunct="1">
        <a:defRPr sz="1700" kern="1200">
          <a:solidFill>
            <a:schemeClr val="tx1"/>
          </a:solidFill>
          <a:latin typeface="+mn-lt"/>
          <a:ea typeface="+mn-ea"/>
          <a:cs typeface="+mn-cs"/>
        </a:defRPr>
      </a:lvl5pPr>
      <a:lvl6pPr marL="2120204" algn="l" defTabSz="848081" rtl="0" eaLnBrk="1" latinLnBrk="0" hangingPunct="1">
        <a:defRPr sz="1700" kern="1200">
          <a:solidFill>
            <a:schemeClr val="tx1"/>
          </a:solidFill>
          <a:latin typeface="+mn-lt"/>
          <a:ea typeface="+mn-ea"/>
          <a:cs typeface="+mn-cs"/>
        </a:defRPr>
      </a:lvl6pPr>
      <a:lvl7pPr marL="2544247" algn="l" defTabSz="848081" rtl="0" eaLnBrk="1" latinLnBrk="0" hangingPunct="1">
        <a:defRPr sz="1700" kern="1200">
          <a:solidFill>
            <a:schemeClr val="tx1"/>
          </a:solidFill>
          <a:latin typeface="+mn-lt"/>
          <a:ea typeface="+mn-ea"/>
          <a:cs typeface="+mn-cs"/>
        </a:defRPr>
      </a:lvl7pPr>
      <a:lvl8pPr marL="2968288" algn="l" defTabSz="848081" rtl="0" eaLnBrk="1" latinLnBrk="0" hangingPunct="1">
        <a:defRPr sz="1700" kern="1200">
          <a:solidFill>
            <a:schemeClr val="tx1"/>
          </a:solidFill>
          <a:latin typeface="+mn-lt"/>
          <a:ea typeface="+mn-ea"/>
          <a:cs typeface="+mn-cs"/>
        </a:defRPr>
      </a:lvl8pPr>
      <a:lvl9pPr marL="3392328" algn="l" defTabSz="848081"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rapidesign.c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6.jp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rapidesign.cn/"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0.jpg"/><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bwMode="auto">
          <a:xfrm>
            <a:off x="-252536" y="843558"/>
            <a:ext cx="9396536" cy="3456384"/>
          </a:xfrm>
          <a:prstGeom prst="rect">
            <a:avLst/>
          </a:prstGeom>
          <a:solidFill>
            <a:schemeClr val="tx1">
              <a:alpha val="6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华文细黑" pitchFamily="2"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509454"/>
            <a:ext cx="2338275" cy="1658488"/>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417017"/>
            <a:ext cx="2697726" cy="4309466"/>
          </a:xfrm>
          <a:prstGeom prst="rect">
            <a:avLst/>
          </a:prstGeom>
        </p:spPr>
      </p:pic>
      <p:sp>
        <p:nvSpPr>
          <p:cNvPr id="25" name="文本框 22"/>
          <p:cNvSpPr>
            <a:spLocks noChangeArrowheads="1"/>
          </p:cNvSpPr>
          <p:nvPr/>
        </p:nvSpPr>
        <p:spPr bwMode="auto">
          <a:xfrm>
            <a:off x="611560" y="987574"/>
            <a:ext cx="6048672"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en-US" altLang="zh-CN" sz="2800" b="0" dirty="0">
                <a:solidFill>
                  <a:schemeClr val="bg1"/>
                </a:solidFill>
                <a:latin typeface="+mn-lt"/>
                <a:ea typeface="+mn-ea"/>
                <a:cs typeface="+mn-ea"/>
                <a:sym typeface="+mn-lt"/>
              </a:rPr>
              <a:t>Etiquette on-the-job training PPT</a:t>
            </a:r>
            <a:endParaRPr lang="zh-CN" altLang="zh-CN" sz="2800" b="0" dirty="0">
              <a:solidFill>
                <a:schemeClr val="bg1"/>
              </a:solidFill>
              <a:latin typeface="+mn-lt"/>
              <a:ea typeface="+mn-ea"/>
              <a:cs typeface="+mn-ea"/>
              <a:sym typeface="+mn-lt"/>
            </a:endParaRPr>
          </a:p>
        </p:txBody>
      </p:sp>
      <p:sp>
        <p:nvSpPr>
          <p:cNvPr id="26" name="TextBox 7"/>
          <p:cNvSpPr>
            <a:spLocks noChangeArrowheads="1"/>
          </p:cNvSpPr>
          <p:nvPr/>
        </p:nvSpPr>
        <p:spPr bwMode="auto">
          <a:xfrm>
            <a:off x="1645442" y="1808287"/>
            <a:ext cx="3358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500" b="0" dirty="0">
                <a:solidFill>
                  <a:schemeClr val="bg1"/>
                </a:solidFill>
                <a:latin typeface="+mn-lt"/>
                <a:ea typeface="+mn-ea"/>
                <a:cs typeface="+mn-ea"/>
                <a:sym typeface="+mn-lt"/>
              </a:rPr>
              <a:t>Enterprise employees entering the flight attendant etiquette training work</a:t>
            </a:r>
            <a:endParaRPr lang="zh-CN" altLang="en-US" sz="1500" b="0" dirty="0">
              <a:solidFill>
                <a:schemeClr val="bg1"/>
              </a:solidFill>
              <a:latin typeface="+mn-lt"/>
              <a:ea typeface="+mn-ea"/>
              <a:cs typeface="+mn-ea"/>
              <a:sym typeface="+mn-lt"/>
            </a:endParaRPr>
          </a:p>
        </p:txBody>
      </p:sp>
      <p:sp>
        <p:nvSpPr>
          <p:cNvPr id="27" name="Freeform 10"/>
          <p:cNvSpPr>
            <a:spLocks noEditPoints="1"/>
          </p:cNvSpPr>
          <p:nvPr/>
        </p:nvSpPr>
        <p:spPr bwMode="auto">
          <a:xfrm>
            <a:off x="899592" y="2139702"/>
            <a:ext cx="282615" cy="283912"/>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endParaRPr lang="zh-CN" altLang="en-US">
              <a:latin typeface="+mn-lt"/>
              <a:ea typeface="+mn-ea"/>
              <a:cs typeface="+mn-ea"/>
              <a:sym typeface="+mn-lt"/>
            </a:endParaRPr>
          </a:p>
        </p:txBody>
      </p:sp>
      <p:sp>
        <p:nvSpPr>
          <p:cNvPr id="28" name="Rectangle 4"/>
          <p:cNvSpPr txBox="1">
            <a:spLocks noChangeArrowheads="1"/>
          </p:cNvSpPr>
          <p:nvPr/>
        </p:nvSpPr>
        <p:spPr bwMode="auto">
          <a:xfrm>
            <a:off x="1257020" y="2163973"/>
            <a:ext cx="7094892" cy="25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en-US" altLang="zh-CN" sz="1400" b="0" dirty="0">
                <a:latin typeface="+mn-lt"/>
                <a:ea typeface="+mn-ea"/>
                <a:cs typeface="+mn-ea"/>
                <a:sym typeface="+mn-lt"/>
              </a:rPr>
              <a:t>Department: Etiquette Department</a:t>
            </a:r>
            <a:r>
              <a:rPr lang="zh-CN" altLang="en-US" sz="1400" b="0" dirty="0">
                <a:latin typeface="+mn-lt"/>
                <a:ea typeface="+mn-ea"/>
                <a:cs typeface="+mn-ea"/>
                <a:sym typeface="+mn-lt"/>
              </a:rPr>
              <a:t>        </a:t>
            </a:r>
            <a:r>
              <a:rPr lang="en-US" altLang="zh-CN" sz="1400" b="0" dirty="0">
                <a:latin typeface="+mn-lt"/>
                <a:ea typeface="+mn-ea"/>
                <a:cs typeface="+mn-ea"/>
                <a:sym typeface="+mn-lt"/>
              </a:rPr>
              <a:t>Trainer: teacher Bao</a:t>
            </a:r>
            <a:r>
              <a:rPr lang="zh-CN" altLang="en-US" sz="1400" b="0" dirty="0">
                <a:latin typeface="+mn-lt"/>
                <a:ea typeface="+mn-ea"/>
                <a:cs typeface="+mn-ea"/>
                <a:sym typeface="+mn-lt"/>
              </a:rPr>
              <a:t>        </a:t>
            </a:r>
            <a:r>
              <a:rPr lang="en-US" altLang="zh-CN" sz="1400" b="0" dirty="0">
                <a:latin typeface="+mn-lt"/>
                <a:ea typeface="+mn-ea"/>
                <a:cs typeface="+mn-ea"/>
                <a:sym typeface="+mn-lt"/>
              </a:rPr>
              <a:t>Time: January 2019</a:t>
            </a:r>
            <a:endParaRPr lang="zh-CN" altLang="en-US" sz="1400" b="0" dirty="0">
              <a:latin typeface="+mn-lt"/>
              <a:ea typeface="+mn-ea"/>
              <a:cs typeface="+mn-ea"/>
              <a:sym typeface="+mn-lt"/>
            </a:endParaRPr>
          </a:p>
        </p:txBody>
      </p:sp>
    </p:spTree>
    <p:extLst>
      <p:ext uri="{BB962C8B-B14F-4D97-AF65-F5344CB8AC3E}">
        <p14:creationId xmlns:p14="http://schemas.microsoft.com/office/powerpoint/2010/main" val="3370229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0"/>
                                  </p:stCondLst>
                                  <p:iterate type="lt">
                                    <p:tmPct val="10000"/>
                                  </p:iterate>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ppt_x</p:attrName>
                                        </p:attrNameLst>
                                      </p:cBhvr>
                                      <p:tavLst>
                                        <p:tav tm="0">
                                          <p:val>
                                            <p:strVal val="1+#ppt_w/2"/>
                                          </p:val>
                                        </p:tav>
                                        <p:tav tm="100000">
                                          <p:val>
                                            <p:strVal val="#ppt_x"/>
                                          </p:val>
                                        </p:tav>
                                      </p:tavLst>
                                    </p:anim>
                                    <p:anim calcmode="lin" valueType="num">
                                      <p:cBhvr>
                                        <p:cTn id="25" dur="500" fill="hold"/>
                                        <p:tgtEl>
                                          <p:spTgt spid="25"/>
                                        </p:tgtEl>
                                        <p:attrNameLst>
                                          <p:attrName>ppt_y</p:attrName>
                                        </p:attrNameLst>
                                      </p:cBhvr>
                                      <p:tavLst>
                                        <p:tav tm="0">
                                          <p:val>
                                            <p:strVal val="#ppt_y"/>
                                          </p:val>
                                        </p:tav>
                                        <p:tav tm="100000">
                                          <p:val>
                                            <p:strVal val="#ppt_y"/>
                                          </p:val>
                                        </p:tav>
                                      </p:tavLst>
                                    </p:anim>
                                  </p:childTnLst>
                                </p:cTn>
                              </p:par>
                            </p:childTnLst>
                          </p:cTn>
                        </p:par>
                        <p:par>
                          <p:cTn id="26" fill="hold">
                            <p:stCondLst>
                              <p:cond delay="3950"/>
                            </p:stCondLst>
                            <p:childTnLst>
                              <p:par>
                                <p:cTn id="27" presetID="52" presetClass="entr" presetSubtype="0" fill="hold" grpId="0" nodeType="after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Scale>
                                      <p:cBhvr>
                                        <p:cTn id="29"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26"/>
                                        </p:tgtEl>
                                        <p:attrNameLst>
                                          <p:attrName>ppt_x</p:attrName>
                                          <p:attrName>ppt_y</p:attrName>
                                        </p:attrNameLst>
                                      </p:cBhvr>
                                    </p:animMotion>
                                    <p:animEffect transition="in" filter="fade">
                                      <p:cBhvr>
                                        <p:cTn id="31" dur="1000"/>
                                        <p:tgtEl>
                                          <p:spTgt spid="26"/>
                                        </p:tgtEl>
                                      </p:cBhvr>
                                    </p:animEffect>
                                  </p:childTnLst>
                                </p:cTn>
                              </p:par>
                            </p:childTnLst>
                          </p:cTn>
                        </p:par>
                        <p:par>
                          <p:cTn id="32" fill="hold">
                            <p:stCondLst>
                              <p:cond delay="11450"/>
                            </p:stCondLst>
                            <p:childTnLst>
                              <p:par>
                                <p:cTn id="33" presetID="2" presetClass="entr" presetSubtype="6"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1+#ppt_w/2"/>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par>
                          <p:cTn id="37" fill="hold">
                            <p:stCondLst>
                              <p:cond delay="11950"/>
                            </p:stCondLst>
                            <p:childTnLst>
                              <p:par>
                                <p:cTn id="38" presetID="22" presetClass="entr" presetSubtype="8"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bldLvl="0" autoUpdateAnimBg="0"/>
      <p:bldP spid="26" grpId="0"/>
      <p:bldP spid="27"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组合 7"/>
          <p:cNvGrpSpPr>
            <a:grpSpLocks/>
          </p:cNvGrpSpPr>
          <p:nvPr/>
        </p:nvGrpSpPr>
        <p:grpSpPr bwMode="auto">
          <a:xfrm>
            <a:off x="1446511" y="1079029"/>
            <a:ext cx="6138862" cy="982182"/>
            <a:chOff x="0" y="0"/>
            <a:chExt cx="6137874" cy="982786"/>
          </a:xfrm>
        </p:grpSpPr>
        <p:grpSp>
          <p:nvGrpSpPr>
            <p:cNvPr id="110" name="组合 8"/>
            <p:cNvGrpSpPr>
              <a:grpSpLocks/>
            </p:cNvGrpSpPr>
            <p:nvPr/>
          </p:nvGrpSpPr>
          <p:grpSpPr bwMode="auto">
            <a:xfrm>
              <a:off x="748003" y="0"/>
              <a:ext cx="909655" cy="937201"/>
              <a:chOff x="0" y="0"/>
              <a:chExt cx="909655" cy="937201"/>
            </a:xfrm>
          </p:grpSpPr>
          <p:sp>
            <p:nvSpPr>
              <p:cNvPr id="113" name="椭圆形标注 11">
                <a:hlinkClick r:id="rId3"/>
              </p:cNvPr>
              <p:cNvSpPr>
                <a:spLocks noChangeArrowheads="1"/>
              </p:cNvSpPr>
              <p:nvPr/>
            </p:nvSpPr>
            <p:spPr bwMode="auto">
              <a:xfrm>
                <a:off x="0" y="75809"/>
                <a:ext cx="907774" cy="861392"/>
              </a:xfrm>
              <a:prstGeom prst="wedgeEllipseCallout">
                <a:avLst>
                  <a:gd name="adj1" fmla="val -71926"/>
                  <a:gd name="adj2" fmla="val -1347"/>
                </a:avLst>
              </a:prstGeom>
              <a:solidFill>
                <a:schemeClr val="accent2"/>
              </a:solidFill>
              <a:ln w="12700" cap="flat" cmpd="sng">
                <a:solidFill>
                  <a:schemeClr val="bg1"/>
                </a:solidFill>
                <a:bevel/>
                <a:headEnd/>
                <a:tailEnd/>
              </a:ln>
            </p:spPr>
            <p:txBody>
              <a:bodyPr anchor="ctr"/>
              <a:lstStyle/>
              <a:p>
                <a:pPr algn="ctr"/>
                <a:endParaRPr lang="zh-CN" altLang="zh-CN">
                  <a:solidFill>
                    <a:schemeClr val="bg1"/>
                  </a:solidFill>
                  <a:latin typeface="+mn-lt"/>
                  <a:ea typeface="+mn-ea"/>
                  <a:cs typeface="+mn-ea"/>
                  <a:sym typeface="+mn-lt"/>
                </a:endParaRPr>
              </a:p>
            </p:txBody>
          </p:sp>
          <p:sp>
            <p:nvSpPr>
              <p:cNvPr id="114" name="矩形 12"/>
              <p:cNvSpPr>
                <a:spLocks noChangeArrowheads="1"/>
              </p:cNvSpPr>
              <p:nvPr/>
            </p:nvSpPr>
            <p:spPr bwMode="auto">
              <a:xfrm>
                <a:off x="90882" y="0"/>
                <a:ext cx="818773" cy="82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buClr>
                    <a:srgbClr val="0070C0"/>
                  </a:buClr>
                </a:pPr>
                <a:r>
                  <a:rPr lang="en-US" altLang="zh-CN" sz="3600" dirty="0">
                    <a:solidFill>
                      <a:schemeClr val="bg1"/>
                    </a:solidFill>
                    <a:latin typeface="+mn-lt"/>
                    <a:ea typeface="+mn-ea"/>
                    <a:cs typeface="+mn-ea"/>
                    <a:sym typeface="+mn-lt"/>
                  </a:rPr>
                  <a:t>01</a:t>
                </a:r>
                <a:endParaRPr lang="zh-CN" altLang="en-US" sz="3600" dirty="0">
                  <a:solidFill>
                    <a:schemeClr val="bg1"/>
                  </a:solidFill>
                  <a:latin typeface="+mn-lt"/>
                  <a:ea typeface="+mn-ea"/>
                  <a:cs typeface="+mn-ea"/>
                  <a:sym typeface="+mn-lt"/>
                </a:endParaRPr>
              </a:p>
            </p:txBody>
          </p:sp>
        </p:grpSp>
        <p:sp>
          <p:nvSpPr>
            <p:cNvPr id="111" name="Freeform 38">
              <a:hlinkClick r:id="rId3"/>
            </p:cNvPr>
            <p:cNvSpPr>
              <a:spLocks noEditPoints="1" noChangeArrowheads="1"/>
            </p:cNvSpPr>
            <p:nvPr/>
          </p:nvSpPr>
          <p:spPr bwMode="auto">
            <a:xfrm>
              <a:off x="0" y="282298"/>
              <a:ext cx="416698" cy="416698"/>
            </a:xfrm>
            <a:custGeom>
              <a:avLst/>
              <a:gdLst>
                <a:gd name="T0" fmla="*/ 132 w 144"/>
                <a:gd name="T1" fmla="*/ 61 h 144"/>
                <a:gd name="T2" fmla="*/ 121 w 144"/>
                <a:gd name="T3" fmla="*/ 46 h 144"/>
                <a:gd name="T4" fmla="*/ 127 w 144"/>
                <a:gd name="T5" fmla="*/ 33 h 144"/>
                <a:gd name="T6" fmla="*/ 119 w 144"/>
                <a:gd name="T7" fmla="*/ 17 h 144"/>
                <a:gd name="T8" fmla="*/ 106 w 144"/>
                <a:gd name="T9" fmla="*/ 22 h 144"/>
                <a:gd name="T10" fmla="*/ 88 w 144"/>
                <a:gd name="T11" fmla="*/ 19 h 144"/>
                <a:gd name="T12" fmla="*/ 83 w 144"/>
                <a:gd name="T13" fmla="*/ 6 h 144"/>
                <a:gd name="T14" fmla="*/ 66 w 144"/>
                <a:gd name="T15" fmla="*/ 0 h 144"/>
                <a:gd name="T16" fmla="*/ 61 w 144"/>
                <a:gd name="T17" fmla="*/ 12 h 144"/>
                <a:gd name="T18" fmla="*/ 46 w 144"/>
                <a:gd name="T19" fmla="*/ 23 h 144"/>
                <a:gd name="T20" fmla="*/ 33 w 144"/>
                <a:gd name="T21" fmla="*/ 17 h 144"/>
                <a:gd name="T22" fmla="*/ 17 w 144"/>
                <a:gd name="T23" fmla="*/ 25 h 144"/>
                <a:gd name="T24" fmla="*/ 22 w 144"/>
                <a:gd name="T25" fmla="*/ 38 h 144"/>
                <a:gd name="T26" fmla="*/ 19 w 144"/>
                <a:gd name="T27" fmla="*/ 56 h 144"/>
                <a:gd name="T28" fmla="*/ 6 w 144"/>
                <a:gd name="T29" fmla="*/ 61 h 144"/>
                <a:gd name="T30" fmla="*/ 0 w 144"/>
                <a:gd name="T31" fmla="*/ 78 h 144"/>
                <a:gd name="T32" fmla="*/ 12 w 144"/>
                <a:gd name="T33" fmla="*/ 83 h 144"/>
                <a:gd name="T34" fmla="*/ 23 w 144"/>
                <a:gd name="T35" fmla="*/ 98 h 144"/>
                <a:gd name="T36" fmla="*/ 17 w 144"/>
                <a:gd name="T37" fmla="*/ 111 h 144"/>
                <a:gd name="T38" fmla="*/ 25 w 144"/>
                <a:gd name="T39" fmla="*/ 127 h 144"/>
                <a:gd name="T40" fmla="*/ 38 w 144"/>
                <a:gd name="T41" fmla="*/ 122 h 144"/>
                <a:gd name="T42" fmla="*/ 56 w 144"/>
                <a:gd name="T43" fmla="*/ 125 h 144"/>
                <a:gd name="T44" fmla="*/ 61 w 144"/>
                <a:gd name="T45" fmla="*/ 138 h 144"/>
                <a:gd name="T46" fmla="*/ 78 w 144"/>
                <a:gd name="T47" fmla="*/ 144 h 144"/>
                <a:gd name="T48" fmla="*/ 83 w 144"/>
                <a:gd name="T49" fmla="*/ 132 h 144"/>
                <a:gd name="T50" fmla="*/ 98 w 144"/>
                <a:gd name="T51" fmla="*/ 121 h 144"/>
                <a:gd name="T52" fmla="*/ 111 w 144"/>
                <a:gd name="T53" fmla="*/ 127 h 144"/>
                <a:gd name="T54" fmla="*/ 127 w 144"/>
                <a:gd name="T55" fmla="*/ 119 h 144"/>
                <a:gd name="T56" fmla="*/ 122 w 144"/>
                <a:gd name="T57" fmla="*/ 106 h 144"/>
                <a:gd name="T58" fmla="*/ 125 w 144"/>
                <a:gd name="T59" fmla="*/ 88 h 144"/>
                <a:gd name="T60" fmla="*/ 138 w 144"/>
                <a:gd name="T61" fmla="*/ 83 h 144"/>
                <a:gd name="T62" fmla="*/ 144 w 144"/>
                <a:gd name="T63" fmla="*/ 66 h 144"/>
                <a:gd name="T64" fmla="*/ 100 w 144"/>
                <a:gd name="T65" fmla="*/ 72 h 144"/>
                <a:gd name="T66" fmla="*/ 44 w 144"/>
                <a:gd name="T67" fmla="*/ 72 h 144"/>
                <a:gd name="T68" fmla="*/ 100 w 144"/>
                <a:gd name="T69" fmla="*/ 72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44"/>
                <a:gd name="T107" fmla="*/ 144 w 14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chemeClr val="accent2"/>
            </a:solidFill>
            <a:ln w="12700" cmpd="sng">
              <a:solidFill>
                <a:schemeClr val="bg1"/>
              </a:solidFill>
              <a:bevel/>
              <a:headEnd/>
              <a:tailEnd/>
            </a:ln>
          </p:spPr>
          <p:txBody>
            <a:bodyPr/>
            <a:lstStyle/>
            <a:p>
              <a:endParaRPr lang="zh-CN" altLang="zh-CN">
                <a:solidFill>
                  <a:schemeClr val="bg1"/>
                </a:solidFill>
                <a:latin typeface="+mn-lt"/>
                <a:ea typeface="+mn-ea"/>
                <a:cs typeface="+mn-ea"/>
                <a:sym typeface="+mn-lt"/>
              </a:endParaRPr>
            </a:p>
          </p:txBody>
        </p:sp>
        <p:sp>
          <p:nvSpPr>
            <p:cNvPr id="112" name="Text Box 11">
              <a:hlinkClick r:id="rId3"/>
            </p:cNvPr>
            <p:cNvSpPr>
              <a:spLocks noChangeArrowheads="1"/>
            </p:cNvSpPr>
            <p:nvPr/>
          </p:nvSpPr>
          <p:spPr bwMode="auto">
            <a:xfrm>
              <a:off x="1791160" y="142359"/>
              <a:ext cx="4346714" cy="84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ts val="1500"/>
                </a:lnSpc>
                <a:buClr>
                  <a:srgbClr val="0070C0"/>
                </a:buClr>
              </a:pPr>
              <a:r>
                <a:rPr lang="en-US" altLang="zh-CN" sz="900" dirty="0">
                  <a:solidFill>
                    <a:sysClr val="windowText" lastClr="000000"/>
                  </a:solidFill>
                  <a:latin typeface="+mn-lt"/>
                  <a:ea typeface="+mn-ea"/>
                  <a:cs typeface="+mn-ea"/>
                  <a:sym typeface="+mn-lt"/>
                </a:rPr>
                <a:t>With the domestic top PPT production technology, the top PPT design team, adhere to the spirit of excellence, reject the mediocrity of work, help you achieve beautiful, refined, rigorous, dynamic PPT display effect, let your PPT create excellent value</a:t>
              </a:r>
              <a:endParaRPr lang="zh-CN" altLang="en-US" sz="900" dirty="0">
                <a:solidFill>
                  <a:sysClr val="windowText" lastClr="000000"/>
                </a:solidFill>
                <a:latin typeface="+mn-lt"/>
                <a:ea typeface="+mn-ea"/>
                <a:cs typeface="+mn-ea"/>
                <a:sym typeface="+mn-lt"/>
              </a:endParaRPr>
            </a:p>
          </p:txBody>
        </p:sp>
      </p:grpSp>
      <p:grpSp>
        <p:nvGrpSpPr>
          <p:cNvPr id="115" name="组合 13"/>
          <p:cNvGrpSpPr>
            <a:grpSpLocks/>
          </p:cNvGrpSpPr>
          <p:nvPr/>
        </p:nvGrpSpPr>
        <p:grpSpPr bwMode="auto">
          <a:xfrm>
            <a:off x="1433811" y="2274416"/>
            <a:ext cx="6073775" cy="1021954"/>
            <a:chOff x="0" y="0"/>
            <a:chExt cx="6073843" cy="1022297"/>
          </a:xfrm>
        </p:grpSpPr>
        <p:grpSp>
          <p:nvGrpSpPr>
            <p:cNvPr id="116" name="组合 14"/>
            <p:cNvGrpSpPr>
              <a:grpSpLocks/>
            </p:cNvGrpSpPr>
            <p:nvPr/>
          </p:nvGrpSpPr>
          <p:grpSpPr bwMode="auto">
            <a:xfrm>
              <a:off x="4596980" y="0"/>
              <a:ext cx="907774" cy="940115"/>
              <a:chOff x="0" y="0"/>
              <a:chExt cx="907774" cy="940115"/>
            </a:xfrm>
          </p:grpSpPr>
          <p:sp>
            <p:nvSpPr>
              <p:cNvPr id="119" name="椭圆形标注 17">
                <a:hlinkClick r:id="rId3"/>
              </p:cNvPr>
              <p:cNvSpPr>
                <a:spLocks noChangeArrowheads="1"/>
              </p:cNvSpPr>
              <p:nvPr/>
            </p:nvSpPr>
            <p:spPr bwMode="auto">
              <a:xfrm>
                <a:off x="0" y="78723"/>
                <a:ext cx="907774" cy="861392"/>
              </a:xfrm>
              <a:prstGeom prst="wedgeEllipseCallout">
                <a:avLst>
                  <a:gd name="adj1" fmla="val 68944"/>
                  <a:gd name="adj2" fmla="val -579"/>
                </a:avLst>
              </a:prstGeom>
              <a:solidFill>
                <a:schemeClr val="accent2"/>
              </a:solidFill>
              <a:ln w="12700" cap="flat" cmpd="sng">
                <a:solidFill>
                  <a:schemeClr val="bg1"/>
                </a:solidFill>
                <a:bevel/>
                <a:headEnd/>
                <a:tailEnd/>
              </a:ln>
            </p:spPr>
            <p:txBody>
              <a:bodyPr anchor="ctr"/>
              <a:lstStyle/>
              <a:p>
                <a:pPr algn="ctr"/>
                <a:endParaRPr lang="zh-CN" altLang="zh-CN">
                  <a:solidFill>
                    <a:schemeClr val="bg1"/>
                  </a:solidFill>
                  <a:latin typeface="+mn-lt"/>
                  <a:ea typeface="+mn-ea"/>
                  <a:cs typeface="+mn-ea"/>
                  <a:sym typeface="+mn-lt"/>
                </a:endParaRPr>
              </a:p>
            </p:txBody>
          </p:sp>
          <p:sp>
            <p:nvSpPr>
              <p:cNvPr id="120" name="矩形 18">
                <a:hlinkClick r:id="rId3"/>
              </p:cNvPr>
              <p:cNvSpPr>
                <a:spLocks noChangeArrowheads="1"/>
              </p:cNvSpPr>
              <p:nvPr/>
            </p:nvSpPr>
            <p:spPr bwMode="auto">
              <a:xfrm>
                <a:off x="53429" y="0"/>
                <a:ext cx="802749" cy="82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buClr>
                    <a:srgbClr val="0070C0"/>
                  </a:buClr>
                </a:pPr>
                <a:r>
                  <a:rPr lang="en-US" altLang="zh-CN" sz="3600" dirty="0">
                    <a:solidFill>
                      <a:schemeClr val="bg1"/>
                    </a:solidFill>
                    <a:latin typeface="+mn-lt"/>
                    <a:ea typeface="+mn-ea"/>
                    <a:cs typeface="+mn-ea"/>
                    <a:sym typeface="+mn-lt"/>
                  </a:rPr>
                  <a:t>02</a:t>
                </a:r>
                <a:endParaRPr lang="zh-CN" altLang="en-US" sz="3600" dirty="0">
                  <a:solidFill>
                    <a:schemeClr val="bg1"/>
                  </a:solidFill>
                  <a:latin typeface="+mn-lt"/>
                  <a:ea typeface="+mn-ea"/>
                  <a:cs typeface="+mn-ea"/>
                  <a:sym typeface="+mn-lt"/>
                </a:endParaRPr>
              </a:p>
            </p:txBody>
          </p:sp>
        </p:grpSp>
        <p:sp>
          <p:nvSpPr>
            <p:cNvPr id="117" name="Freeform 30">
              <a:hlinkClick r:id="rId3"/>
            </p:cNvPr>
            <p:cNvSpPr>
              <a:spLocks noEditPoints="1" noChangeArrowheads="1"/>
            </p:cNvSpPr>
            <p:nvPr/>
          </p:nvSpPr>
          <p:spPr bwMode="auto">
            <a:xfrm>
              <a:off x="5784879" y="276641"/>
              <a:ext cx="288964" cy="464319"/>
            </a:xfrm>
            <a:custGeom>
              <a:avLst/>
              <a:gdLst>
                <a:gd name="T0" fmla="*/ 96 w 96"/>
                <a:gd name="T1" fmla="*/ 48 h 156"/>
                <a:gd name="T2" fmla="*/ 48 w 96"/>
                <a:gd name="T3" fmla="*/ 0 h 156"/>
                <a:gd name="T4" fmla="*/ 0 w 96"/>
                <a:gd name="T5" fmla="*/ 48 h 156"/>
                <a:gd name="T6" fmla="*/ 6 w 96"/>
                <a:gd name="T7" fmla="*/ 72 h 156"/>
                <a:gd name="T8" fmla="*/ 6 w 96"/>
                <a:gd name="T9" fmla="*/ 72 h 156"/>
                <a:gd name="T10" fmla="*/ 48 w 96"/>
                <a:gd name="T11" fmla="*/ 156 h 156"/>
                <a:gd name="T12" fmla="*/ 90 w 96"/>
                <a:gd name="T13" fmla="*/ 72 h 156"/>
                <a:gd name="T14" fmla="*/ 90 w 96"/>
                <a:gd name="T15" fmla="*/ 72 h 156"/>
                <a:gd name="T16" fmla="*/ 96 w 96"/>
                <a:gd name="T17" fmla="*/ 48 h 156"/>
                <a:gd name="T18" fmla="*/ 48 w 96"/>
                <a:gd name="T19" fmla="*/ 72 h 156"/>
                <a:gd name="T20" fmla="*/ 24 w 96"/>
                <a:gd name="T21" fmla="*/ 48 h 156"/>
                <a:gd name="T22" fmla="*/ 48 w 96"/>
                <a:gd name="T23" fmla="*/ 24 h 156"/>
                <a:gd name="T24" fmla="*/ 72 w 96"/>
                <a:gd name="T25" fmla="*/ 48 h 156"/>
                <a:gd name="T26" fmla="*/ 48 w 96"/>
                <a:gd name="T27" fmla="*/ 72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156"/>
                <a:gd name="T44" fmla="*/ 96 w 96"/>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156">
                  <a:moveTo>
                    <a:pt x="96" y="48"/>
                  </a:moveTo>
                  <a:cubicBezTo>
                    <a:pt x="96" y="21"/>
                    <a:pt x="75" y="0"/>
                    <a:pt x="48" y="0"/>
                  </a:cubicBezTo>
                  <a:cubicBezTo>
                    <a:pt x="21" y="0"/>
                    <a:pt x="0" y="21"/>
                    <a:pt x="0" y="48"/>
                  </a:cubicBezTo>
                  <a:cubicBezTo>
                    <a:pt x="0" y="57"/>
                    <a:pt x="2" y="65"/>
                    <a:pt x="6" y="72"/>
                  </a:cubicBezTo>
                  <a:cubicBezTo>
                    <a:pt x="6" y="72"/>
                    <a:pt x="6" y="72"/>
                    <a:pt x="6" y="72"/>
                  </a:cubicBezTo>
                  <a:cubicBezTo>
                    <a:pt x="48" y="156"/>
                    <a:pt x="48" y="156"/>
                    <a:pt x="48" y="156"/>
                  </a:cubicBezTo>
                  <a:cubicBezTo>
                    <a:pt x="90" y="72"/>
                    <a:pt x="90" y="72"/>
                    <a:pt x="90" y="72"/>
                  </a:cubicBezTo>
                  <a:cubicBezTo>
                    <a:pt x="90" y="72"/>
                    <a:pt x="90" y="72"/>
                    <a:pt x="90" y="72"/>
                  </a:cubicBezTo>
                  <a:cubicBezTo>
                    <a:pt x="94" y="65"/>
                    <a:pt x="96" y="57"/>
                    <a:pt x="96" y="48"/>
                  </a:cubicBezTo>
                  <a:moveTo>
                    <a:pt x="48" y="72"/>
                  </a:moveTo>
                  <a:cubicBezTo>
                    <a:pt x="35" y="72"/>
                    <a:pt x="24" y="61"/>
                    <a:pt x="24" y="48"/>
                  </a:cubicBezTo>
                  <a:cubicBezTo>
                    <a:pt x="24" y="35"/>
                    <a:pt x="35" y="24"/>
                    <a:pt x="48" y="24"/>
                  </a:cubicBezTo>
                  <a:cubicBezTo>
                    <a:pt x="61" y="24"/>
                    <a:pt x="72" y="35"/>
                    <a:pt x="72" y="48"/>
                  </a:cubicBezTo>
                  <a:cubicBezTo>
                    <a:pt x="72" y="61"/>
                    <a:pt x="61" y="72"/>
                    <a:pt x="48" y="72"/>
                  </a:cubicBezTo>
                </a:path>
              </a:pathLst>
            </a:custGeom>
            <a:solidFill>
              <a:schemeClr val="accent2"/>
            </a:solidFill>
            <a:ln w="12700" cmpd="sng">
              <a:solidFill>
                <a:schemeClr val="bg1"/>
              </a:solidFill>
              <a:bevel/>
              <a:headEnd/>
              <a:tailEnd/>
            </a:ln>
          </p:spPr>
          <p:txBody>
            <a:bodyPr/>
            <a:lstStyle/>
            <a:p>
              <a:endParaRPr lang="zh-CN" altLang="zh-CN">
                <a:solidFill>
                  <a:schemeClr val="bg1"/>
                </a:solidFill>
                <a:latin typeface="+mn-lt"/>
                <a:ea typeface="+mn-ea"/>
                <a:cs typeface="+mn-ea"/>
                <a:sym typeface="+mn-lt"/>
              </a:endParaRPr>
            </a:p>
          </p:txBody>
        </p:sp>
        <p:sp>
          <p:nvSpPr>
            <p:cNvPr id="118" name="矩形 18">
              <a:hlinkClick r:id="rId3"/>
            </p:cNvPr>
            <p:cNvSpPr>
              <a:spLocks noChangeArrowheads="1"/>
            </p:cNvSpPr>
            <p:nvPr/>
          </p:nvSpPr>
          <p:spPr bwMode="auto">
            <a:xfrm>
              <a:off x="0" y="182105"/>
              <a:ext cx="4464205" cy="84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500"/>
                </a:lnSpc>
              </a:pPr>
              <a:r>
                <a:rPr lang="en-US" altLang="zh-CN" sz="900" dirty="0">
                  <a:solidFill>
                    <a:sysClr val="windowText" lastClr="000000"/>
                  </a:solidFill>
                  <a:latin typeface="+mn-lt"/>
                  <a:ea typeface="+mn-ea"/>
                  <a:cs typeface="+mn-ea"/>
                  <a:sym typeface="+mn-lt"/>
                </a:rPr>
                <a:t>With the domestic top PPT production technology, the top PPT design team, adhere to the spirit of excellence, reject the mediocrity of work, help you achieve beautiful, refined, rigorous, dynamic PPT display effect, let your PPT create excellent value</a:t>
              </a:r>
              <a:endParaRPr lang="zh-CN" altLang="en-US" dirty="0">
                <a:solidFill>
                  <a:sysClr val="windowText" lastClr="000000"/>
                </a:solidFill>
                <a:latin typeface="+mn-lt"/>
                <a:ea typeface="+mn-ea"/>
                <a:cs typeface="+mn-ea"/>
                <a:sym typeface="+mn-lt"/>
              </a:endParaRPr>
            </a:p>
          </p:txBody>
        </p:sp>
      </p:grpSp>
      <p:grpSp>
        <p:nvGrpSpPr>
          <p:cNvPr id="121" name="组合 19"/>
          <p:cNvGrpSpPr>
            <a:grpSpLocks/>
          </p:cNvGrpSpPr>
          <p:nvPr/>
        </p:nvGrpSpPr>
        <p:grpSpPr bwMode="auto">
          <a:xfrm>
            <a:off x="1403648" y="3610198"/>
            <a:ext cx="6181725" cy="979409"/>
            <a:chOff x="0" y="40347"/>
            <a:chExt cx="6181643" cy="978554"/>
          </a:xfrm>
        </p:grpSpPr>
        <p:grpSp>
          <p:nvGrpSpPr>
            <p:cNvPr id="122" name="组合 20"/>
            <p:cNvGrpSpPr>
              <a:grpSpLocks/>
            </p:cNvGrpSpPr>
            <p:nvPr/>
          </p:nvGrpSpPr>
          <p:grpSpPr bwMode="auto">
            <a:xfrm>
              <a:off x="791772" y="40347"/>
              <a:ext cx="907774" cy="904977"/>
              <a:chOff x="0" y="40347"/>
              <a:chExt cx="907774" cy="904977"/>
            </a:xfrm>
          </p:grpSpPr>
          <p:sp>
            <p:nvSpPr>
              <p:cNvPr id="125" name="椭圆形标注 23">
                <a:hlinkClick r:id="rId3"/>
              </p:cNvPr>
              <p:cNvSpPr>
                <a:spLocks noChangeArrowheads="1"/>
              </p:cNvSpPr>
              <p:nvPr/>
            </p:nvSpPr>
            <p:spPr bwMode="auto">
              <a:xfrm>
                <a:off x="0" y="83932"/>
                <a:ext cx="907774" cy="861392"/>
              </a:xfrm>
              <a:prstGeom prst="wedgeEllipseCallout">
                <a:avLst>
                  <a:gd name="adj1" fmla="val -71926"/>
                  <a:gd name="adj2" fmla="val -1347"/>
                </a:avLst>
              </a:prstGeom>
              <a:solidFill>
                <a:schemeClr val="accent2"/>
              </a:solidFill>
              <a:ln w="12700" cap="flat" cmpd="sng">
                <a:solidFill>
                  <a:schemeClr val="bg1"/>
                </a:solidFill>
                <a:bevel/>
                <a:headEnd/>
                <a:tailEnd/>
              </a:ln>
            </p:spPr>
            <p:txBody>
              <a:bodyPr anchor="ctr"/>
              <a:lstStyle/>
              <a:p>
                <a:pPr algn="ctr"/>
                <a:endParaRPr lang="zh-CN" altLang="zh-CN">
                  <a:solidFill>
                    <a:schemeClr val="bg1"/>
                  </a:solidFill>
                  <a:latin typeface="+mn-lt"/>
                  <a:ea typeface="+mn-ea"/>
                  <a:cs typeface="+mn-ea"/>
                  <a:sym typeface="+mn-lt"/>
                </a:endParaRPr>
              </a:p>
            </p:txBody>
          </p:sp>
          <p:sp>
            <p:nvSpPr>
              <p:cNvPr id="126" name="矩形 24">
                <a:hlinkClick r:id="rId3"/>
              </p:cNvPr>
              <p:cNvSpPr>
                <a:spLocks noChangeArrowheads="1"/>
              </p:cNvSpPr>
              <p:nvPr/>
            </p:nvSpPr>
            <p:spPr bwMode="auto">
              <a:xfrm>
                <a:off x="69260" y="40347"/>
                <a:ext cx="802749" cy="82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buClr>
                    <a:srgbClr val="0070C0"/>
                  </a:buClr>
                </a:pPr>
                <a:r>
                  <a:rPr lang="en-US" altLang="zh-CN" sz="3600" dirty="0">
                    <a:solidFill>
                      <a:schemeClr val="bg1"/>
                    </a:solidFill>
                    <a:latin typeface="+mn-lt"/>
                    <a:ea typeface="+mn-ea"/>
                    <a:cs typeface="+mn-ea"/>
                    <a:sym typeface="+mn-lt"/>
                  </a:rPr>
                  <a:t>03</a:t>
                </a:r>
                <a:endParaRPr lang="zh-CN" altLang="en-US" sz="3600" dirty="0">
                  <a:solidFill>
                    <a:schemeClr val="bg1"/>
                  </a:solidFill>
                  <a:latin typeface="+mn-lt"/>
                  <a:ea typeface="+mn-ea"/>
                  <a:cs typeface="+mn-ea"/>
                  <a:sym typeface="+mn-lt"/>
                </a:endParaRPr>
              </a:p>
            </p:txBody>
          </p:sp>
        </p:grpSp>
        <p:sp>
          <p:nvSpPr>
            <p:cNvPr id="123" name="Text Box 11">
              <a:hlinkClick r:id="rId3"/>
            </p:cNvPr>
            <p:cNvSpPr>
              <a:spLocks noChangeArrowheads="1"/>
            </p:cNvSpPr>
            <p:nvPr/>
          </p:nvSpPr>
          <p:spPr bwMode="auto">
            <a:xfrm>
              <a:off x="1834929" y="179724"/>
              <a:ext cx="4346714" cy="83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ts val="1500"/>
                </a:lnSpc>
                <a:buClr>
                  <a:srgbClr val="0070C0"/>
                </a:buClr>
              </a:pPr>
              <a:r>
                <a:rPr lang="en-US" altLang="zh-CN" sz="900" dirty="0">
                  <a:solidFill>
                    <a:sysClr val="windowText" lastClr="000000"/>
                  </a:solidFill>
                  <a:latin typeface="+mn-lt"/>
                  <a:ea typeface="+mn-ea"/>
                  <a:cs typeface="+mn-ea"/>
                  <a:sym typeface="+mn-lt"/>
                </a:rPr>
                <a:t>With the domestic top PPT production technology, the top PPT design team, adhere to the spirit of excellence, reject the mediocrity of work, help you achieve beautiful, refined, rigorous, dynamic PPT display effect, let your PPT create excellent value</a:t>
              </a:r>
              <a:endParaRPr lang="zh-CN" altLang="en-US" sz="900" dirty="0">
                <a:solidFill>
                  <a:sysClr val="windowText" lastClr="000000"/>
                </a:solidFill>
                <a:latin typeface="+mn-lt"/>
                <a:ea typeface="+mn-ea"/>
                <a:cs typeface="+mn-ea"/>
                <a:sym typeface="+mn-lt"/>
              </a:endParaRPr>
            </a:p>
          </p:txBody>
        </p:sp>
        <p:sp>
          <p:nvSpPr>
            <p:cNvPr id="124" name="Freeform 5">
              <a:hlinkClick r:id="rId3"/>
            </p:cNvPr>
            <p:cNvSpPr>
              <a:spLocks noChangeArrowheads="1"/>
            </p:cNvSpPr>
            <p:nvPr/>
          </p:nvSpPr>
          <p:spPr bwMode="auto">
            <a:xfrm rot="20729645">
              <a:off x="0" y="293318"/>
              <a:ext cx="504236" cy="423324"/>
            </a:xfrm>
            <a:custGeom>
              <a:avLst/>
              <a:gdLst>
                <a:gd name="T0" fmla="*/ 108 w 179"/>
                <a:gd name="T1" fmla="*/ 0 h 150"/>
                <a:gd name="T2" fmla="*/ 132 w 179"/>
                <a:gd name="T3" fmla="*/ 36 h 150"/>
                <a:gd name="T4" fmla="*/ 135 w 179"/>
                <a:gd name="T5" fmla="*/ 34 h 150"/>
                <a:gd name="T6" fmla="*/ 173 w 179"/>
                <a:gd name="T7" fmla="*/ 33 h 150"/>
                <a:gd name="T8" fmla="*/ 142 w 179"/>
                <a:gd name="T9" fmla="*/ 58 h 150"/>
                <a:gd name="T10" fmla="*/ 161 w 179"/>
                <a:gd name="T11" fmla="*/ 97 h 150"/>
                <a:gd name="T12" fmla="*/ 127 w 179"/>
                <a:gd name="T13" fmla="*/ 116 h 150"/>
                <a:gd name="T14" fmla="*/ 124 w 179"/>
                <a:gd name="T15" fmla="*/ 113 h 150"/>
                <a:gd name="T16" fmla="*/ 90 w 179"/>
                <a:gd name="T17" fmla="*/ 96 h 150"/>
                <a:gd name="T18" fmla="*/ 107 w 179"/>
                <a:gd name="T19" fmla="*/ 130 h 150"/>
                <a:gd name="T20" fmla="*/ 74 w 179"/>
                <a:gd name="T21" fmla="*/ 150 h 150"/>
                <a:gd name="T22" fmla="*/ 51 w 179"/>
                <a:gd name="T23" fmla="*/ 113 h 150"/>
                <a:gd name="T24" fmla="*/ 47 w 179"/>
                <a:gd name="T25" fmla="*/ 115 h 150"/>
                <a:gd name="T26" fmla="*/ 8 w 179"/>
                <a:gd name="T27" fmla="*/ 119 h 150"/>
                <a:gd name="T28" fmla="*/ 36 w 179"/>
                <a:gd name="T29" fmla="*/ 94 h 150"/>
                <a:gd name="T30" fmla="*/ 38 w 179"/>
                <a:gd name="T31" fmla="*/ 92 h 150"/>
                <a:gd name="T32" fmla="*/ 18 w 179"/>
                <a:gd name="T33" fmla="*/ 53 h 150"/>
                <a:gd name="T34" fmla="*/ 53 w 179"/>
                <a:gd name="T35" fmla="*/ 33 h 150"/>
                <a:gd name="T36" fmla="*/ 72 w 179"/>
                <a:gd name="T37" fmla="*/ 65 h 150"/>
                <a:gd name="T38" fmla="*/ 90 w 179"/>
                <a:gd name="T39" fmla="*/ 31 h 150"/>
                <a:gd name="T40" fmla="*/ 74 w 179"/>
                <a:gd name="T41" fmla="*/ 24 h 150"/>
                <a:gd name="T42" fmla="*/ 75 w 179"/>
                <a:gd name="T43" fmla="*/ 19 h 150"/>
                <a:gd name="T44" fmla="*/ 108 w 179"/>
                <a:gd name="T45" fmla="*/ 0 h 1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9"/>
                <a:gd name="T70" fmla="*/ 0 h 150"/>
                <a:gd name="T71" fmla="*/ 179 w 179"/>
                <a:gd name="T72" fmla="*/ 150 h 1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9" h="150">
                  <a:moveTo>
                    <a:pt x="108" y="0"/>
                  </a:moveTo>
                  <a:cubicBezTo>
                    <a:pt x="114" y="11"/>
                    <a:pt x="124" y="33"/>
                    <a:pt x="132" y="36"/>
                  </a:cubicBezTo>
                  <a:cubicBezTo>
                    <a:pt x="133" y="36"/>
                    <a:pt x="134" y="35"/>
                    <a:pt x="135" y="34"/>
                  </a:cubicBezTo>
                  <a:cubicBezTo>
                    <a:pt x="137" y="14"/>
                    <a:pt x="168" y="6"/>
                    <a:pt x="173" y="33"/>
                  </a:cubicBezTo>
                  <a:cubicBezTo>
                    <a:pt x="179" y="61"/>
                    <a:pt x="154" y="50"/>
                    <a:pt x="142" y="58"/>
                  </a:cubicBezTo>
                  <a:cubicBezTo>
                    <a:pt x="148" y="71"/>
                    <a:pt x="155" y="84"/>
                    <a:pt x="161" y="97"/>
                  </a:cubicBezTo>
                  <a:cubicBezTo>
                    <a:pt x="152" y="102"/>
                    <a:pt x="137" y="114"/>
                    <a:pt x="127" y="116"/>
                  </a:cubicBezTo>
                  <a:cubicBezTo>
                    <a:pt x="125" y="116"/>
                    <a:pt x="125" y="114"/>
                    <a:pt x="124" y="113"/>
                  </a:cubicBezTo>
                  <a:cubicBezTo>
                    <a:pt x="128" y="90"/>
                    <a:pt x="112" y="72"/>
                    <a:pt x="90" y="96"/>
                  </a:cubicBezTo>
                  <a:cubicBezTo>
                    <a:pt x="72" y="115"/>
                    <a:pt x="109" y="125"/>
                    <a:pt x="107" y="130"/>
                  </a:cubicBezTo>
                  <a:cubicBezTo>
                    <a:pt x="96" y="137"/>
                    <a:pt x="85" y="143"/>
                    <a:pt x="74" y="150"/>
                  </a:cubicBezTo>
                  <a:cubicBezTo>
                    <a:pt x="66" y="138"/>
                    <a:pt x="59" y="125"/>
                    <a:pt x="51" y="113"/>
                  </a:cubicBezTo>
                  <a:cubicBezTo>
                    <a:pt x="50" y="114"/>
                    <a:pt x="48" y="115"/>
                    <a:pt x="47" y="115"/>
                  </a:cubicBezTo>
                  <a:cubicBezTo>
                    <a:pt x="42" y="132"/>
                    <a:pt x="18" y="149"/>
                    <a:pt x="8" y="119"/>
                  </a:cubicBezTo>
                  <a:cubicBezTo>
                    <a:pt x="0" y="94"/>
                    <a:pt x="22" y="96"/>
                    <a:pt x="36" y="94"/>
                  </a:cubicBezTo>
                  <a:cubicBezTo>
                    <a:pt x="37" y="93"/>
                    <a:pt x="38" y="93"/>
                    <a:pt x="38" y="92"/>
                  </a:cubicBezTo>
                  <a:cubicBezTo>
                    <a:pt x="32" y="79"/>
                    <a:pt x="24" y="66"/>
                    <a:pt x="18" y="53"/>
                  </a:cubicBezTo>
                  <a:cubicBezTo>
                    <a:pt x="29" y="47"/>
                    <a:pt x="41" y="40"/>
                    <a:pt x="53" y="33"/>
                  </a:cubicBezTo>
                  <a:cubicBezTo>
                    <a:pt x="62" y="42"/>
                    <a:pt x="48" y="65"/>
                    <a:pt x="72" y="65"/>
                  </a:cubicBezTo>
                  <a:cubicBezTo>
                    <a:pt x="87" y="64"/>
                    <a:pt x="100" y="45"/>
                    <a:pt x="90" y="31"/>
                  </a:cubicBezTo>
                  <a:cubicBezTo>
                    <a:pt x="84" y="28"/>
                    <a:pt x="76" y="28"/>
                    <a:pt x="74" y="24"/>
                  </a:cubicBezTo>
                  <a:cubicBezTo>
                    <a:pt x="72" y="19"/>
                    <a:pt x="74" y="21"/>
                    <a:pt x="75" y="19"/>
                  </a:cubicBezTo>
                  <a:cubicBezTo>
                    <a:pt x="86" y="13"/>
                    <a:pt x="97" y="6"/>
                    <a:pt x="108" y="0"/>
                  </a:cubicBezTo>
                </a:path>
              </a:pathLst>
            </a:custGeom>
            <a:solidFill>
              <a:schemeClr val="accent2"/>
            </a:solidFill>
            <a:ln w="12700" cmpd="sng">
              <a:solidFill>
                <a:schemeClr val="bg1"/>
              </a:solidFill>
              <a:bevel/>
              <a:headEnd/>
              <a:tailEnd/>
            </a:ln>
          </p:spPr>
          <p:txBody>
            <a:bodyPr/>
            <a:lstStyle/>
            <a:p>
              <a:endParaRPr lang="zh-CN" altLang="zh-CN">
                <a:solidFill>
                  <a:schemeClr val="bg1"/>
                </a:solidFill>
                <a:latin typeface="+mn-lt"/>
                <a:ea typeface="+mn-ea"/>
                <a:cs typeface="+mn-ea"/>
                <a:sym typeface="+mn-lt"/>
              </a:endParaRPr>
            </a:p>
          </p:txBody>
        </p:sp>
      </p:grpSp>
      <p:sp>
        <p:nvSpPr>
          <p:cNvPr id="127" name="Text Box 55"/>
          <p:cNvSpPr txBox="1">
            <a:spLocks noChangeArrowheads="1"/>
          </p:cNvSpPr>
          <p:nvPr/>
        </p:nvSpPr>
        <p:spPr bwMode="auto">
          <a:xfrm>
            <a:off x="583318" y="138718"/>
            <a:ext cx="3082570"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extLst>
      <p:ext uri="{BB962C8B-B14F-4D97-AF65-F5344CB8AC3E}">
        <p14:creationId xmlns:p14="http://schemas.microsoft.com/office/powerpoint/2010/main" val="1168852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wheel(4)">
                                      <p:cBhvr>
                                        <p:cTn id="7" dur="1000"/>
                                        <p:tgtEl>
                                          <p:spTgt spid="127"/>
                                        </p:tgtEl>
                                      </p:cBhvr>
                                    </p:animEffect>
                                  </p:childTnLst>
                                </p:cTn>
                              </p:par>
                              <p:par>
                                <p:cTn id="8" presetID="2" presetClass="entr" presetSubtype="8"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 calcmode="lin" valueType="num">
                                      <p:cBhvr>
                                        <p:cTn id="10" dur="500" fill="hold"/>
                                        <p:tgtEl>
                                          <p:spTgt spid="109"/>
                                        </p:tgtEl>
                                        <p:attrNameLst>
                                          <p:attrName>ppt_x</p:attrName>
                                        </p:attrNameLst>
                                      </p:cBhvr>
                                      <p:tavLst>
                                        <p:tav tm="0">
                                          <p:val>
                                            <p:strVal val="0-#ppt_w/2"/>
                                          </p:val>
                                        </p:tav>
                                        <p:tav tm="100000">
                                          <p:val>
                                            <p:strVal val="#ppt_x"/>
                                          </p:val>
                                        </p:tav>
                                      </p:tavLst>
                                    </p:anim>
                                    <p:anim calcmode="lin" valueType="num">
                                      <p:cBhvr>
                                        <p:cTn id="11" dur="500" fill="hold"/>
                                        <p:tgtEl>
                                          <p:spTgt spid="109"/>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200"/>
                                  </p:stCondLst>
                                  <p:childTnLst>
                                    <p:set>
                                      <p:cBhvr>
                                        <p:cTn id="13" dur="1" fill="hold">
                                          <p:stCondLst>
                                            <p:cond delay="0"/>
                                          </p:stCondLst>
                                        </p:cTn>
                                        <p:tgtEl>
                                          <p:spTgt spid="115"/>
                                        </p:tgtEl>
                                        <p:attrNameLst>
                                          <p:attrName>style.visibility</p:attrName>
                                        </p:attrNameLst>
                                      </p:cBhvr>
                                      <p:to>
                                        <p:strVal val="visible"/>
                                      </p:to>
                                    </p:set>
                                    <p:anim calcmode="lin" valueType="num">
                                      <p:cBhvr>
                                        <p:cTn id="14" dur="500" fill="hold"/>
                                        <p:tgtEl>
                                          <p:spTgt spid="115"/>
                                        </p:tgtEl>
                                        <p:attrNameLst>
                                          <p:attrName>ppt_x</p:attrName>
                                        </p:attrNameLst>
                                      </p:cBhvr>
                                      <p:tavLst>
                                        <p:tav tm="0">
                                          <p:val>
                                            <p:strVal val="1+#ppt_w/2"/>
                                          </p:val>
                                        </p:tav>
                                        <p:tav tm="100000">
                                          <p:val>
                                            <p:strVal val="#ppt_x"/>
                                          </p:val>
                                        </p:tav>
                                      </p:tavLst>
                                    </p:anim>
                                    <p:anim calcmode="lin" valueType="num">
                                      <p:cBhvr>
                                        <p:cTn id="15" dur="500" fill="hold"/>
                                        <p:tgtEl>
                                          <p:spTgt spid="115"/>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21"/>
                                        </p:tgtEl>
                                        <p:attrNameLst>
                                          <p:attrName>style.visibility</p:attrName>
                                        </p:attrNameLst>
                                      </p:cBhvr>
                                      <p:to>
                                        <p:strVal val="visible"/>
                                      </p:to>
                                    </p:set>
                                    <p:anim calcmode="lin" valueType="num">
                                      <p:cBhvr>
                                        <p:cTn id="18" dur="500" fill="hold"/>
                                        <p:tgtEl>
                                          <p:spTgt spid="121"/>
                                        </p:tgtEl>
                                        <p:attrNameLst>
                                          <p:attrName>ppt_x</p:attrName>
                                        </p:attrNameLst>
                                      </p:cBhvr>
                                      <p:tavLst>
                                        <p:tav tm="0">
                                          <p:val>
                                            <p:strVal val="0-#ppt_w/2"/>
                                          </p:val>
                                        </p:tav>
                                        <p:tav tm="100000">
                                          <p:val>
                                            <p:strVal val="#ppt_x"/>
                                          </p:val>
                                        </p:tav>
                                      </p:tavLst>
                                    </p:anim>
                                    <p:anim calcmode="lin" valueType="num">
                                      <p:cBhvr>
                                        <p:cTn id="19" dur="500" fill="hold"/>
                                        <p:tgtEl>
                                          <p:spTgt spid="1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10" name="矩形 9"/>
          <p:cNvSpPr/>
          <p:nvPr/>
        </p:nvSpPr>
        <p:spPr>
          <a:xfrm>
            <a:off x="0" y="1635647"/>
            <a:ext cx="3140330" cy="176643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11" name="矩形 10"/>
          <p:cNvSpPr/>
          <p:nvPr/>
        </p:nvSpPr>
        <p:spPr>
          <a:xfrm>
            <a:off x="3140330" y="1635647"/>
            <a:ext cx="1765800" cy="176643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grpSp>
        <p:nvGrpSpPr>
          <p:cNvPr id="12" name="组合 11"/>
          <p:cNvGrpSpPr/>
          <p:nvPr/>
        </p:nvGrpSpPr>
        <p:grpSpPr>
          <a:xfrm>
            <a:off x="4677147" y="1635646"/>
            <a:ext cx="4466853" cy="1767720"/>
            <a:chOff x="4257077" y="2119893"/>
            <a:chExt cx="5955804" cy="2356960"/>
          </a:xfrm>
          <a:solidFill>
            <a:schemeClr val="accent1"/>
          </a:solidFill>
        </p:grpSpPr>
        <p:sp>
          <p:nvSpPr>
            <p:cNvPr id="13" name="等腰三角形 12"/>
            <p:cNvSpPr/>
            <p:nvPr/>
          </p:nvSpPr>
          <p:spPr>
            <a:xfrm rot="16200000">
              <a:off x="4224440" y="3094390"/>
              <a:ext cx="473237" cy="4079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4552497" y="2119893"/>
              <a:ext cx="5660384" cy="23569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ts val="900"/>
                </a:spcBef>
              </a:pPr>
              <a:endParaRPr lang="en-US" altLang="zh-CN" sz="1200" dirty="0">
                <a:solidFill>
                  <a:schemeClr val="bg1"/>
                </a:solidFill>
                <a:cs typeface="+mn-ea"/>
                <a:sym typeface="+mn-lt"/>
              </a:endParaRPr>
            </a:p>
          </p:txBody>
        </p:sp>
      </p:grpSp>
      <p:pic>
        <p:nvPicPr>
          <p:cNvPr id="16" name="Picture 4" descr="F:\C\PPT\PPT\企业PPT\PPT\目录\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0844" y="1772375"/>
            <a:ext cx="1651396" cy="137543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693282" y="2080394"/>
            <a:ext cx="738226" cy="1096264"/>
          </a:xfrm>
          <a:prstGeom prst="rect">
            <a:avLst/>
          </a:prstGeom>
          <a:noFill/>
        </p:spPr>
        <p:txBody>
          <a:bodyPr wrap="square" lIns="72567" tIns="36283" rIns="72567" bIns="36283" rtlCol="0">
            <a:spAutoFit/>
          </a:bodyPr>
          <a:lstStyle/>
          <a:p>
            <a:pPr defTabSz="934007"/>
            <a:r>
              <a:rPr lang="en-US" altLang="zh-CN" sz="6600" dirty="0">
                <a:solidFill>
                  <a:srgbClr val="FFFFFF"/>
                </a:solidFill>
                <a:latin typeface="+mn-lt"/>
                <a:ea typeface="+mn-ea"/>
                <a:cs typeface="+mn-ea"/>
                <a:sym typeface="+mn-lt"/>
              </a:rPr>
              <a:t>2</a:t>
            </a:r>
            <a:endParaRPr lang="zh-CN" altLang="en-US" sz="6600" dirty="0">
              <a:solidFill>
                <a:srgbClr val="FFFFFF"/>
              </a:solidFill>
              <a:latin typeface="+mn-lt"/>
              <a:ea typeface="+mn-ea"/>
              <a:cs typeface="+mn-ea"/>
              <a:sym typeface="+mn-lt"/>
            </a:endParaRPr>
          </a:p>
        </p:txBody>
      </p:sp>
      <p:sp>
        <p:nvSpPr>
          <p:cNvPr id="18" name="Subtitle 9"/>
          <p:cNvSpPr txBox="1">
            <a:spLocks/>
          </p:cNvSpPr>
          <p:nvPr/>
        </p:nvSpPr>
        <p:spPr>
          <a:xfrm>
            <a:off x="6641262" y="2112652"/>
            <a:ext cx="2971298" cy="747130"/>
          </a:xfrm>
          <a:prstGeom prst="rect">
            <a:avLst/>
          </a:prstGeom>
        </p:spPr>
        <p:txBody>
          <a:bodyPr vert="horz" wrap="square" lIns="81536" tIns="40768" rIns="81536" bIns="40768" rtlCol="0">
            <a:spAutoFit/>
          </a:bodyPr>
          <a:lstStyle>
            <a:defPPr>
              <a:defRPr lang="zh-CN"/>
            </a:defPPr>
            <a:lvl1pPr indent="0" algn="r" defTabSz="1087444">
              <a:lnSpc>
                <a:spcPct val="100000"/>
              </a:lnSpc>
              <a:spcBef>
                <a:spcPct val="20000"/>
              </a:spcBef>
              <a:buFont typeface="Arial"/>
              <a:buNone/>
              <a:defRPr sz="2000">
                <a:solidFill>
                  <a:schemeClr val="accent2"/>
                </a:solidFill>
                <a:latin typeface="微软雅黑"/>
                <a:ea typeface="微软雅黑"/>
                <a:cs typeface="Open Sans Light"/>
              </a:defRPr>
            </a:lvl1pPr>
            <a:lvl2pPr marL="1087444" indent="0" algn="ctr" defTabSz="1087444">
              <a:lnSpc>
                <a:spcPct val="130000"/>
              </a:lnSpc>
              <a:spcBef>
                <a:spcPct val="20000"/>
              </a:spcBef>
              <a:buFont typeface="Arial"/>
              <a:buNone/>
              <a:defRPr sz="3100">
                <a:solidFill>
                  <a:schemeClr val="tx1">
                    <a:tint val="75000"/>
                  </a:schemeClr>
                </a:solidFill>
                <a:latin typeface="Open Sans"/>
                <a:cs typeface="Open Sans"/>
              </a:defRPr>
            </a:lvl2pPr>
            <a:lvl3pPr marL="2174887" indent="0" algn="ctr" defTabSz="1087444">
              <a:lnSpc>
                <a:spcPct val="130000"/>
              </a:lnSpc>
              <a:spcBef>
                <a:spcPct val="20000"/>
              </a:spcBef>
              <a:buFont typeface="Arial"/>
              <a:buNone/>
              <a:defRPr sz="3100">
                <a:solidFill>
                  <a:schemeClr val="tx1">
                    <a:tint val="75000"/>
                  </a:schemeClr>
                </a:solidFill>
                <a:latin typeface="Open Sans"/>
                <a:cs typeface="Open Sans"/>
              </a:defRPr>
            </a:lvl3pPr>
            <a:lvl4pPr marL="3262338" indent="0" algn="ctr" defTabSz="1087444">
              <a:lnSpc>
                <a:spcPct val="130000"/>
              </a:lnSpc>
              <a:spcBef>
                <a:spcPct val="20000"/>
              </a:spcBef>
              <a:buFont typeface="Arial"/>
              <a:buNone/>
              <a:defRPr sz="3100">
                <a:solidFill>
                  <a:schemeClr val="tx1">
                    <a:tint val="75000"/>
                  </a:schemeClr>
                </a:solidFill>
                <a:latin typeface="Open Sans"/>
                <a:cs typeface="Open Sans"/>
              </a:defRPr>
            </a:lvl4pPr>
            <a:lvl5pPr marL="4349779" indent="0" algn="ctr" defTabSz="1087444">
              <a:lnSpc>
                <a:spcPct val="130000"/>
              </a:lnSpc>
              <a:spcBef>
                <a:spcPct val="20000"/>
              </a:spcBef>
              <a:buFont typeface="Arial"/>
              <a:buNone/>
              <a:defRPr sz="3100">
                <a:solidFill>
                  <a:schemeClr val="tx1">
                    <a:tint val="75000"/>
                  </a:schemeClr>
                </a:solidFill>
                <a:latin typeface="Open Sans"/>
                <a:cs typeface="Open Sans"/>
              </a:defRPr>
            </a:lvl5pPr>
            <a:lvl6pPr marL="5437225" indent="0" algn="ctr" defTabSz="1087444">
              <a:spcBef>
                <a:spcPct val="20000"/>
              </a:spcBef>
              <a:buFont typeface="Arial"/>
              <a:buNone/>
              <a:defRPr sz="4800">
                <a:solidFill>
                  <a:schemeClr val="tx1">
                    <a:tint val="75000"/>
                  </a:schemeClr>
                </a:solidFill>
              </a:defRPr>
            </a:lvl6pPr>
            <a:lvl7pPr marL="6524671" indent="0" algn="ctr" defTabSz="1087444">
              <a:spcBef>
                <a:spcPct val="20000"/>
              </a:spcBef>
              <a:buFont typeface="Arial"/>
              <a:buNone/>
              <a:defRPr sz="4800">
                <a:solidFill>
                  <a:schemeClr val="tx1">
                    <a:tint val="75000"/>
                  </a:schemeClr>
                </a:solidFill>
              </a:defRPr>
            </a:lvl7pPr>
            <a:lvl8pPr marL="7612115" indent="0" algn="ctr" defTabSz="1087444">
              <a:spcBef>
                <a:spcPct val="20000"/>
              </a:spcBef>
              <a:buFont typeface="Arial"/>
              <a:buNone/>
              <a:defRPr sz="4800">
                <a:solidFill>
                  <a:schemeClr val="tx1">
                    <a:tint val="75000"/>
                  </a:schemeClr>
                </a:solidFill>
              </a:defRPr>
            </a:lvl8pPr>
            <a:lvl9pPr marL="8699558" indent="0" algn="ctr" defTabSz="1087444">
              <a:spcBef>
                <a:spcPct val="20000"/>
              </a:spcBef>
              <a:buFont typeface="Arial"/>
              <a:buNone/>
              <a:defRPr sz="4800">
                <a:solidFill>
                  <a:schemeClr val="tx1">
                    <a:tint val="75000"/>
                  </a:schemeClr>
                </a:solidFill>
              </a:defRPr>
            </a:lvl9pPr>
          </a:lstStyle>
          <a:p>
            <a:pPr algn="l"/>
            <a:r>
              <a:rPr lang="en-US" altLang="zh-CN" sz="2400" dirty="0">
                <a:solidFill>
                  <a:srgbClr val="FFFFFF"/>
                </a:solidFill>
                <a:latin typeface="+mn-lt"/>
                <a:ea typeface="+mn-ea"/>
                <a:cs typeface="+mn-ea"/>
                <a:sym typeface="+mn-lt"/>
              </a:rPr>
              <a:t>Part II title</a:t>
            </a:r>
          </a:p>
          <a:p>
            <a:pPr algn="l"/>
            <a:r>
              <a:rPr lang="en-US" altLang="zh-CN" sz="1600" dirty="0">
                <a:solidFill>
                  <a:srgbClr val="FFFFFF"/>
                </a:solidFill>
                <a:latin typeface="+mn-lt"/>
                <a:ea typeface="+mn-ea"/>
                <a:cs typeface="+mn-ea"/>
                <a:sym typeface="+mn-lt"/>
              </a:rPr>
              <a:t>WORK COMPLETION</a:t>
            </a:r>
          </a:p>
        </p:txBody>
      </p:sp>
    </p:spTree>
    <p:extLst>
      <p:ext uri="{BB962C8B-B14F-4D97-AF65-F5344CB8AC3E}">
        <p14:creationId xmlns:p14="http://schemas.microsoft.com/office/powerpoint/2010/main" val="1524999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childTnLst>
                          </p:cTn>
                        </p:par>
                        <p:par>
                          <p:cTn id="11" fill="hold">
                            <p:stCondLst>
                              <p:cond delay="1500"/>
                            </p:stCondLst>
                            <p:childTnLst>
                              <p:par>
                                <p:cTn id="12" presetID="1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p:tgtEl>
                                          <p:spTgt spid="12"/>
                                        </p:tgtEl>
                                        <p:attrNameLst>
                                          <p:attrName>ppt_x</p:attrName>
                                        </p:attrNameLst>
                                      </p:cBhvr>
                                      <p:tavLst>
                                        <p:tav tm="0">
                                          <p:val>
                                            <p:strVal val="#ppt_x+#ppt_w*1.125000"/>
                                          </p:val>
                                        </p:tav>
                                        <p:tav tm="100000">
                                          <p:val>
                                            <p:strVal val="#ppt_x"/>
                                          </p:val>
                                        </p:tav>
                                      </p:tavLst>
                                    </p:anim>
                                    <p:animEffect transition="in" filter="wipe(left)">
                                      <p:cBhvr>
                                        <p:cTn id="15" dur="1000"/>
                                        <p:tgtEl>
                                          <p:spTgt spid="12"/>
                                        </p:tgtEl>
                                      </p:cBhvr>
                                    </p:animEffect>
                                  </p:childTnLst>
                                </p:cTn>
                              </p:par>
                              <p:par>
                                <p:cTn id="16" presetID="22" presetClass="entr" presetSubtype="8"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300"/>
                                        <p:tgtEl>
                                          <p:spTgt spid="16"/>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300"/>
                                        <p:tgtEl>
                                          <p:spTgt spid="17"/>
                                        </p:tgtEl>
                                      </p:cBhvr>
                                    </p:animEffect>
                                  </p:childTnLst>
                                </p:cTn>
                              </p:par>
                            </p:childTnLst>
                          </p:cTn>
                        </p:par>
                        <p:par>
                          <p:cTn id="23" fill="hold">
                            <p:stCondLst>
                              <p:cond delay="2800"/>
                            </p:stCondLst>
                            <p:childTnLst>
                              <p:par>
                                <p:cTn id="24" presetID="10" presetClass="entr" presetSubtype="0" fill="hold" grpId="0" nodeType="after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fade">
                                      <p:cBhvr>
                                        <p:cTn id="26" dur="300"/>
                                        <p:tgtEl>
                                          <p:spTgt spid="18">
                                            <p:txEl>
                                              <p:pRg st="0" end="0"/>
                                            </p:txEl>
                                          </p:spTgt>
                                        </p:tgtEl>
                                      </p:cBhvr>
                                    </p:animEffect>
                                  </p:childTnLst>
                                </p:cTn>
                              </p:par>
                            </p:childTnLst>
                          </p:cTn>
                        </p:par>
                        <p:par>
                          <p:cTn id="27" fill="hold">
                            <p:stCondLst>
                              <p:cond delay="3100"/>
                            </p:stCondLst>
                            <p:childTnLst>
                              <p:par>
                                <p:cTn id="28" presetID="10" presetClass="entr" presetSubtype="0" fill="hold" grpId="0" nodeType="afterEffect">
                                  <p:stCondLst>
                                    <p:cond delay="0"/>
                                  </p:stCondLst>
                                  <p:childTnLst>
                                    <p:set>
                                      <p:cBhvr>
                                        <p:cTn id="29" dur="1" fill="hold">
                                          <p:stCondLst>
                                            <p:cond delay="0"/>
                                          </p:stCondLst>
                                        </p:cTn>
                                        <p:tgtEl>
                                          <p:spTgt spid="18">
                                            <p:txEl>
                                              <p:pRg st="1" end="1"/>
                                            </p:txEl>
                                          </p:spTgt>
                                        </p:tgtEl>
                                        <p:attrNameLst>
                                          <p:attrName>style.visibility</p:attrName>
                                        </p:attrNameLst>
                                      </p:cBhvr>
                                      <p:to>
                                        <p:strVal val="visible"/>
                                      </p:to>
                                    </p:set>
                                    <p:animEffect transition="in" filter="fade">
                                      <p:cBhvr>
                                        <p:cTn id="30" dur="3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p:bldP spid="18"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703165" y="1022842"/>
            <a:ext cx="2949727" cy="341851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2" name="组合 61"/>
          <p:cNvGrpSpPr/>
          <p:nvPr/>
        </p:nvGrpSpPr>
        <p:grpSpPr>
          <a:xfrm>
            <a:off x="2915816" y="1022842"/>
            <a:ext cx="1296144" cy="1296144"/>
            <a:chOff x="2843808" y="1022842"/>
            <a:chExt cx="1296144" cy="1296144"/>
          </a:xfrm>
        </p:grpSpPr>
        <p:sp>
          <p:nvSpPr>
            <p:cNvPr id="63" name="椭圆 62"/>
            <p:cNvSpPr/>
            <p:nvPr/>
          </p:nvSpPr>
          <p:spPr>
            <a:xfrm>
              <a:off x="2843808" y="1022842"/>
              <a:ext cx="1296144" cy="129614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2995" y="1385894"/>
              <a:ext cx="677769" cy="57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组合 64"/>
          <p:cNvGrpSpPr/>
          <p:nvPr/>
        </p:nvGrpSpPr>
        <p:grpSpPr>
          <a:xfrm>
            <a:off x="4069981" y="1419622"/>
            <a:ext cx="862059" cy="862059"/>
            <a:chOff x="3926529" y="1491630"/>
            <a:chExt cx="862059" cy="862059"/>
          </a:xfrm>
        </p:grpSpPr>
        <p:sp>
          <p:nvSpPr>
            <p:cNvPr id="66" name="椭圆 65"/>
            <p:cNvSpPr/>
            <p:nvPr/>
          </p:nvSpPr>
          <p:spPr>
            <a:xfrm>
              <a:off x="3926529" y="1491630"/>
              <a:ext cx="862059" cy="86205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7"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0811" y="1754354"/>
              <a:ext cx="333493" cy="33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组合 67"/>
          <p:cNvGrpSpPr/>
          <p:nvPr/>
        </p:nvGrpSpPr>
        <p:grpSpPr>
          <a:xfrm>
            <a:off x="4353893" y="2211710"/>
            <a:ext cx="545633" cy="545633"/>
            <a:chOff x="4281885" y="2211710"/>
            <a:chExt cx="545633" cy="545633"/>
          </a:xfrm>
        </p:grpSpPr>
        <p:sp>
          <p:nvSpPr>
            <p:cNvPr id="69" name="椭圆 68"/>
            <p:cNvSpPr/>
            <p:nvPr/>
          </p:nvSpPr>
          <p:spPr>
            <a:xfrm>
              <a:off x="4281885" y="2211710"/>
              <a:ext cx="545633" cy="54563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0"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1962" y="2349498"/>
              <a:ext cx="265478" cy="27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组合 70"/>
          <p:cNvGrpSpPr/>
          <p:nvPr/>
        </p:nvGrpSpPr>
        <p:grpSpPr>
          <a:xfrm>
            <a:off x="4176237" y="2643758"/>
            <a:ext cx="467771" cy="467771"/>
            <a:chOff x="4104229" y="2643758"/>
            <a:chExt cx="467771" cy="467771"/>
          </a:xfrm>
        </p:grpSpPr>
        <p:sp>
          <p:nvSpPr>
            <p:cNvPr id="72" name="椭圆 71"/>
            <p:cNvSpPr/>
            <p:nvPr/>
          </p:nvSpPr>
          <p:spPr>
            <a:xfrm>
              <a:off x="4104229" y="2643758"/>
              <a:ext cx="467771" cy="4677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3"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3289" y="2773068"/>
              <a:ext cx="209650" cy="20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 name="矩形 1"/>
          <p:cNvSpPr>
            <a:spLocks noChangeArrowheads="1"/>
          </p:cNvSpPr>
          <p:nvPr/>
        </p:nvSpPr>
        <p:spPr bwMode="auto">
          <a:xfrm>
            <a:off x="5360964" y="2103945"/>
            <a:ext cx="28114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200" b="0" dirty="0">
                <a:solidFill>
                  <a:prstClr val="black">
                    <a:lumMod val="65000"/>
                    <a:lumOff val="35000"/>
                  </a:prstClr>
                </a:solidFill>
                <a:latin typeface="+mn-lt"/>
                <a:ea typeface="+mn-ea"/>
                <a:cs typeface="+mn-ea"/>
                <a:sym typeface="+mn-lt"/>
              </a:rPr>
              <a:t>Click here to add a title</a:t>
            </a:r>
            <a:endParaRPr lang="zh-CN" altLang="en-US" sz="1200" b="0" dirty="0">
              <a:solidFill>
                <a:prstClr val="black">
                  <a:lumMod val="65000"/>
                  <a:lumOff val="35000"/>
                </a:prstClr>
              </a:solidFill>
              <a:latin typeface="+mn-lt"/>
              <a:ea typeface="+mn-ea"/>
              <a:cs typeface="+mn-ea"/>
              <a:sym typeface="+mn-lt"/>
            </a:endParaRPr>
          </a:p>
        </p:txBody>
      </p:sp>
      <p:sp>
        <p:nvSpPr>
          <p:cNvPr id="75" name="矩形 1"/>
          <p:cNvSpPr>
            <a:spLocks noChangeArrowheads="1"/>
          </p:cNvSpPr>
          <p:nvPr/>
        </p:nvSpPr>
        <p:spPr bwMode="auto">
          <a:xfrm>
            <a:off x="5360964" y="2932284"/>
            <a:ext cx="28114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200" b="0" dirty="0">
                <a:solidFill>
                  <a:prstClr val="black">
                    <a:lumMod val="65000"/>
                    <a:lumOff val="35000"/>
                  </a:prstClr>
                </a:solidFill>
                <a:latin typeface="+mn-lt"/>
                <a:ea typeface="+mn-ea"/>
                <a:cs typeface="+mn-ea"/>
                <a:sym typeface="+mn-lt"/>
              </a:rPr>
              <a:t>Click here to add a title</a:t>
            </a:r>
            <a:endParaRPr lang="zh-CN" altLang="en-US" sz="1200" b="0" dirty="0">
              <a:solidFill>
                <a:prstClr val="black">
                  <a:lumMod val="65000"/>
                  <a:lumOff val="35000"/>
                </a:prstClr>
              </a:solidFill>
              <a:latin typeface="+mn-lt"/>
              <a:ea typeface="+mn-ea"/>
              <a:cs typeface="+mn-ea"/>
              <a:sym typeface="+mn-lt"/>
            </a:endParaRPr>
          </a:p>
        </p:txBody>
      </p:sp>
      <p:sp>
        <p:nvSpPr>
          <p:cNvPr id="76" name="矩形 1"/>
          <p:cNvSpPr>
            <a:spLocks noChangeArrowheads="1"/>
          </p:cNvSpPr>
          <p:nvPr/>
        </p:nvSpPr>
        <p:spPr bwMode="auto">
          <a:xfrm>
            <a:off x="5360964" y="3760623"/>
            <a:ext cx="28114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200" b="0" dirty="0">
                <a:solidFill>
                  <a:prstClr val="black">
                    <a:lumMod val="65000"/>
                    <a:lumOff val="35000"/>
                  </a:prstClr>
                </a:solidFill>
                <a:latin typeface="+mn-lt"/>
                <a:ea typeface="+mn-ea"/>
                <a:cs typeface="+mn-ea"/>
                <a:sym typeface="+mn-lt"/>
              </a:rPr>
              <a:t>Click here to add a title</a:t>
            </a:r>
            <a:endParaRPr lang="zh-CN" altLang="en-US" sz="1200" b="0" dirty="0">
              <a:solidFill>
                <a:prstClr val="black">
                  <a:lumMod val="65000"/>
                  <a:lumOff val="35000"/>
                </a:prstClr>
              </a:solidFill>
              <a:latin typeface="+mn-lt"/>
              <a:ea typeface="+mn-ea"/>
              <a:cs typeface="+mn-ea"/>
              <a:sym typeface="+mn-lt"/>
            </a:endParaRPr>
          </a:p>
        </p:txBody>
      </p:sp>
      <p:sp>
        <p:nvSpPr>
          <p:cNvPr id="77" name="矩形 1"/>
          <p:cNvSpPr>
            <a:spLocks noChangeArrowheads="1"/>
          </p:cNvSpPr>
          <p:nvPr/>
        </p:nvSpPr>
        <p:spPr bwMode="auto">
          <a:xfrm>
            <a:off x="5360964" y="1275606"/>
            <a:ext cx="28114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200" b="0" dirty="0">
                <a:solidFill>
                  <a:prstClr val="black">
                    <a:lumMod val="65000"/>
                    <a:lumOff val="35000"/>
                  </a:prstClr>
                </a:solidFill>
                <a:latin typeface="+mn-lt"/>
                <a:ea typeface="+mn-ea"/>
                <a:cs typeface="+mn-ea"/>
                <a:sym typeface="+mn-lt"/>
              </a:rPr>
              <a:t>Click here to add a title</a:t>
            </a:r>
            <a:endParaRPr lang="zh-CN" altLang="en-US" sz="1200" b="0" dirty="0">
              <a:solidFill>
                <a:prstClr val="black">
                  <a:lumMod val="65000"/>
                  <a:lumOff val="35000"/>
                </a:prstClr>
              </a:solidFill>
              <a:latin typeface="+mn-lt"/>
              <a:ea typeface="+mn-ea"/>
              <a:cs typeface="+mn-ea"/>
              <a:sym typeface="+mn-lt"/>
            </a:endParaRPr>
          </a:p>
        </p:txBody>
      </p:sp>
      <p:sp>
        <p:nvSpPr>
          <p:cNvPr id="78" name="Text Box 55"/>
          <p:cNvSpPr txBox="1">
            <a:spLocks noChangeArrowheads="1"/>
          </p:cNvSpPr>
          <p:nvPr/>
        </p:nvSpPr>
        <p:spPr bwMode="auto">
          <a:xfrm>
            <a:off x="568078" y="123478"/>
            <a:ext cx="3283842"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heel(4)">
                                          <p:cBhvr>
                                            <p:cTn id="7" dur="1000"/>
                                            <p:tgtEl>
                                              <p:spTgt spid="7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200" fill="hold"/>
                                            <p:tgtEl>
                                              <p:spTgt spid="41"/>
                                            </p:tgtEl>
                                            <p:attrNameLst>
                                              <p:attrName>ppt_w</p:attrName>
                                            </p:attrNameLst>
                                          </p:cBhvr>
                                          <p:tavLst>
                                            <p:tav tm="0">
                                              <p:val>
                                                <p:fltVal val="0"/>
                                              </p:val>
                                            </p:tav>
                                            <p:tav tm="100000">
                                              <p:val>
                                                <p:strVal val="#ppt_w"/>
                                              </p:val>
                                            </p:tav>
                                          </p:tavLst>
                                        </p:anim>
                                        <p:anim calcmode="lin" valueType="num">
                                          <p:cBhvr>
                                            <p:cTn id="12" dur="200" fill="hold"/>
                                            <p:tgtEl>
                                              <p:spTgt spid="41"/>
                                            </p:tgtEl>
                                            <p:attrNameLst>
                                              <p:attrName>ppt_h</p:attrName>
                                            </p:attrNameLst>
                                          </p:cBhvr>
                                          <p:tavLst>
                                            <p:tav tm="0">
                                              <p:val>
                                                <p:fltVal val="0"/>
                                              </p:val>
                                            </p:tav>
                                            <p:tav tm="100000">
                                              <p:val>
                                                <p:strVal val="#ppt_h"/>
                                              </p:val>
                                            </p:tav>
                                          </p:tavLst>
                                        </p:anim>
                                        <p:animEffect transition="in" filter="fade">
                                          <p:cBhvr>
                                            <p:cTn id="13" dur="200"/>
                                            <p:tgtEl>
                                              <p:spTgt spid="41"/>
                                            </p:tgtEl>
                                          </p:cBhvr>
                                        </p:animEffect>
                                      </p:childTnLst>
                                    </p:cTn>
                                  </p:par>
                                  <p:par>
                                    <p:cTn id="14" presetID="6" presetClass="emph" presetSubtype="0" autoRev="1" fill="hold" grpId="1" nodeType="withEffect">
                                      <p:stCondLst>
                                        <p:cond delay="150"/>
                                      </p:stCondLst>
                                      <p:childTnLst>
                                        <p:animScale>
                                          <p:cBhvr>
                                            <p:cTn id="15" dur="100" fill="hold"/>
                                            <p:tgtEl>
                                              <p:spTgt spid="41"/>
                                            </p:tgtEl>
                                          </p:cBhvr>
                                          <p:by x="130000" y="130000"/>
                                        </p:animScale>
                                      </p:childTnLst>
                                    </p:cTn>
                                  </p:par>
                                </p:childTnLst>
                              </p:cTn>
                            </p:par>
                            <p:par>
                              <p:cTn id="16" fill="hold">
                                <p:stCondLst>
                                  <p:cond delay="1350"/>
                                </p:stCondLst>
                                <p:childTnLst>
                                  <p:par>
                                    <p:cTn id="17" presetID="53" presetClass="entr" presetSubtype="16"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p:cTn id="19" dur="200" fill="hold"/>
                                            <p:tgtEl>
                                              <p:spTgt spid="62"/>
                                            </p:tgtEl>
                                            <p:attrNameLst>
                                              <p:attrName>ppt_w</p:attrName>
                                            </p:attrNameLst>
                                          </p:cBhvr>
                                          <p:tavLst>
                                            <p:tav tm="0">
                                              <p:val>
                                                <p:fltVal val="0"/>
                                              </p:val>
                                            </p:tav>
                                            <p:tav tm="100000">
                                              <p:val>
                                                <p:strVal val="#ppt_w"/>
                                              </p:val>
                                            </p:tav>
                                          </p:tavLst>
                                        </p:anim>
                                        <p:anim calcmode="lin" valueType="num">
                                          <p:cBhvr>
                                            <p:cTn id="20" dur="200" fill="hold"/>
                                            <p:tgtEl>
                                              <p:spTgt spid="62"/>
                                            </p:tgtEl>
                                            <p:attrNameLst>
                                              <p:attrName>ppt_h</p:attrName>
                                            </p:attrNameLst>
                                          </p:cBhvr>
                                          <p:tavLst>
                                            <p:tav tm="0">
                                              <p:val>
                                                <p:fltVal val="0"/>
                                              </p:val>
                                            </p:tav>
                                            <p:tav tm="100000">
                                              <p:val>
                                                <p:strVal val="#ppt_h"/>
                                              </p:val>
                                            </p:tav>
                                          </p:tavLst>
                                        </p:anim>
                                        <p:animEffect transition="in" filter="fade">
                                          <p:cBhvr>
                                            <p:cTn id="21" dur="200"/>
                                            <p:tgtEl>
                                              <p:spTgt spid="62"/>
                                            </p:tgtEl>
                                          </p:cBhvr>
                                        </p:animEffect>
                                      </p:childTnLst>
                                    </p:cTn>
                                  </p:par>
                                  <p:par>
                                    <p:cTn id="22" presetID="6" presetClass="emph" presetSubtype="0" autoRev="1" fill="hold" nodeType="withEffect">
                                      <p:stCondLst>
                                        <p:cond delay="150"/>
                                      </p:stCondLst>
                                      <p:childTnLst>
                                        <p:animScale>
                                          <p:cBhvr>
                                            <p:cTn id="23" dur="100" fill="hold"/>
                                            <p:tgtEl>
                                              <p:spTgt spid="62"/>
                                            </p:tgtEl>
                                          </p:cBhvr>
                                          <p:by x="130000" y="130000"/>
                                        </p:animScale>
                                      </p:childTnLst>
                                    </p:cTn>
                                  </p:par>
                                </p:childTnLst>
                              </p:cTn>
                            </p:par>
                            <p:par>
                              <p:cTn id="24" fill="hold">
                                <p:stCondLst>
                                  <p:cond delay="1700"/>
                                </p:stCondLst>
                                <p:childTnLst>
                                  <p:par>
                                    <p:cTn id="25" presetID="53" presetClass="entr" presetSubtype="16" fill="hold" nodeType="after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200" fill="hold"/>
                                            <p:tgtEl>
                                              <p:spTgt spid="65"/>
                                            </p:tgtEl>
                                            <p:attrNameLst>
                                              <p:attrName>ppt_w</p:attrName>
                                            </p:attrNameLst>
                                          </p:cBhvr>
                                          <p:tavLst>
                                            <p:tav tm="0">
                                              <p:val>
                                                <p:fltVal val="0"/>
                                              </p:val>
                                            </p:tav>
                                            <p:tav tm="100000">
                                              <p:val>
                                                <p:strVal val="#ppt_w"/>
                                              </p:val>
                                            </p:tav>
                                          </p:tavLst>
                                        </p:anim>
                                        <p:anim calcmode="lin" valueType="num">
                                          <p:cBhvr>
                                            <p:cTn id="28" dur="200" fill="hold"/>
                                            <p:tgtEl>
                                              <p:spTgt spid="65"/>
                                            </p:tgtEl>
                                            <p:attrNameLst>
                                              <p:attrName>ppt_h</p:attrName>
                                            </p:attrNameLst>
                                          </p:cBhvr>
                                          <p:tavLst>
                                            <p:tav tm="0">
                                              <p:val>
                                                <p:fltVal val="0"/>
                                              </p:val>
                                            </p:tav>
                                            <p:tav tm="100000">
                                              <p:val>
                                                <p:strVal val="#ppt_h"/>
                                              </p:val>
                                            </p:tav>
                                          </p:tavLst>
                                        </p:anim>
                                        <p:animEffect transition="in" filter="fade">
                                          <p:cBhvr>
                                            <p:cTn id="29" dur="200"/>
                                            <p:tgtEl>
                                              <p:spTgt spid="65"/>
                                            </p:tgtEl>
                                          </p:cBhvr>
                                        </p:animEffect>
                                      </p:childTnLst>
                                    </p:cTn>
                                  </p:par>
                                  <p:par>
                                    <p:cTn id="30" presetID="6" presetClass="emph" presetSubtype="0" autoRev="1" fill="hold" nodeType="withEffect">
                                      <p:stCondLst>
                                        <p:cond delay="150"/>
                                      </p:stCondLst>
                                      <p:childTnLst>
                                        <p:animScale>
                                          <p:cBhvr>
                                            <p:cTn id="31" dur="100" fill="hold"/>
                                            <p:tgtEl>
                                              <p:spTgt spid="65"/>
                                            </p:tgtEl>
                                          </p:cBhvr>
                                          <p:by x="130000" y="130000"/>
                                        </p:animScale>
                                      </p:childTnLst>
                                    </p:cTn>
                                  </p:par>
                                </p:childTnLst>
                              </p:cTn>
                            </p:par>
                            <p:par>
                              <p:cTn id="32" fill="hold">
                                <p:stCondLst>
                                  <p:cond delay="2050"/>
                                </p:stCondLst>
                                <p:childTnLst>
                                  <p:par>
                                    <p:cTn id="33" presetID="53" presetClass="entr" presetSubtype="16" fill="hold"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200" fill="hold"/>
                                            <p:tgtEl>
                                              <p:spTgt spid="68"/>
                                            </p:tgtEl>
                                            <p:attrNameLst>
                                              <p:attrName>ppt_w</p:attrName>
                                            </p:attrNameLst>
                                          </p:cBhvr>
                                          <p:tavLst>
                                            <p:tav tm="0">
                                              <p:val>
                                                <p:fltVal val="0"/>
                                              </p:val>
                                            </p:tav>
                                            <p:tav tm="100000">
                                              <p:val>
                                                <p:strVal val="#ppt_w"/>
                                              </p:val>
                                            </p:tav>
                                          </p:tavLst>
                                        </p:anim>
                                        <p:anim calcmode="lin" valueType="num">
                                          <p:cBhvr>
                                            <p:cTn id="36" dur="200" fill="hold"/>
                                            <p:tgtEl>
                                              <p:spTgt spid="68"/>
                                            </p:tgtEl>
                                            <p:attrNameLst>
                                              <p:attrName>ppt_h</p:attrName>
                                            </p:attrNameLst>
                                          </p:cBhvr>
                                          <p:tavLst>
                                            <p:tav tm="0">
                                              <p:val>
                                                <p:fltVal val="0"/>
                                              </p:val>
                                            </p:tav>
                                            <p:tav tm="100000">
                                              <p:val>
                                                <p:strVal val="#ppt_h"/>
                                              </p:val>
                                            </p:tav>
                                          </p:tavLst>
                                        </p:anim>
                                        <p:animEffect transition="in" filter="fade">
                                          <p:cBhvr>
                                            <p:cTn id="37" dur="200"/>
                                            <p:tgtEl>
                                              <p:spTgt spid="68"/>
                                            </p:tgtEl>
                                          </p:cBhvr>
                                        </p:animEffect>
                                      </p:childTnLst>
                                    </p:cTn>
                                  </p:par>
                                  <p:par>
                                    <p:cTn id="38" presetID="6" presetClass="emph" presetSubtype="0" autoRev="1" fill="hold" nodeType="withEffect">
                                      <p:stCondLst>
                                        <p:cond delay="150"/>
                                      </p:stCondLst>
                                      <p:childTnLst>
                                        <p:animScale>
                                          <p:cBhvr>
                                            <p:cTn id="39" dur="100" fill="hold"/>
                                            <p:tgtEl>
                                              <p:spTgt spid="68"/>
                                            </p:tgtEl>
                                          </p:cBhvr>
                                          <p:by x="130000" y="130000"/>
                                        </p:animScale>
                                      </p:childTnLst>
                                    </p:cTn>
                                  </p:par>
                                </p:childTnLst>
                              </p:cTn>
                            </p:par>
                            <p:par>
                              <p:cTn id="40" fill="hold">
                                <p:stCondLst>
                                  <p:cond delay="2400"/>
                                </p:stCondLst>
                                <p:childTnLst>
                                  <p:par>
                                    <p:cTn id="41" presetID="53" presetClass="entr" presetSubtype="16"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200" fill="hold"/>
                                            <p:tgtEl>
                                              <p:spTgt spid="71"/>
                                            </p:tgtEl>
                                            <p:attrNameLst>
                                              <p:attrName>ppt_w</p:attrName>
                                            </p:attrNameLst>
                                          </p:cBhvr>
                                          <p:tavLst>
                                            <p:tav tm="0">
                                              <p:val>
                                                <p:fltVal val="0"/>
                                              </p:val>
                                            </p:tav>
                                            <p:tav tm="100000">
                                              <p:val>
                                                <p:strVal val="#ppt_w"/>
                                              </p:val>
                                            </p:tav>
                                          </p:tavLst>
                                        </p:anim>
                                        <p:anim calcmode="lin" valueType="num">
                                          <p:cBhvr>
                                            <p:cTn id="44" dur="200" fill="hold"/>
                                            <p:tgtEl>
                                              <p:spTgt spid="71"/>
                                            </p:tgtEl>
                                            <p:attrNameLst>
                                              <p:attrName>ppt_h</p:attrName>
                                            </p:attrNameLst>
                                          </p:cBhvr>
                                          <p:tavLst>
                                            <p:tav tm="0">
                                              <p:val>
                                                <p:fltVal val="0"/>
                                              </p:val>
                                            </p:tav>
                                            <p:tav tm="100000">
                                              <p:val>
                                                <p:strVal val="#ppt_h"/>
                                              </p:val>
                                            </p:tav>
                                          </p:tavLst>
                                        </p:anim>
                                        <p:animEffect transition="in" filter="fade">
                                          <p:cBhvr>
                                            <p:cTn id="45" dur="200"/>
                                            <p:tgtEl>
                                              <p:spTgt spid="71"/>
                                            </p:tgtEl>
                                          </p:cBhvr>
                                        </p:animEffect>
                                      </p:childTnLst>
                                    </p:cTn>
                                  </p:par>
                                  <p:par>
                                    <p:cTn id="46" presetID="6" presetClass="emph" presetSubtype="0" autoRev="1" fill="hold" nodeType="withEffect">
                                      <p:stCondLst>
                                        <p:cond delay="150"/>
                                      </p:stCondLst>
                                      <p:childTnLst>
                                        <p:animScale>
                                          <p:cBhvr>
                                            <p:cTn id="47" dur="100" fill="hold"/>
                                            <p:tgtEl>
                                              <p:spTgt spid="71"/>
                                            </p:tgtEl>
                                          </p:cBhvr>
                                          <p:by x="130000" y="130000"/>
                                        </p:animScale>
                                      </p:childTnLst>
                                    </p:cTn>
                                  </p:par>
                                </p:childTnLst>
                              </p:cTn>
                            </p:par>
                            <p:par>
                              <p:cTn id="48" fill="hold">
                                <p:stCondLst>
                                  <p:cond delay="2750"/>
                                </p:stCondLst>
                                <p:childTnLst>
                                  <p:par>
                                    <p:cTn id="49" presetID="2" presetClass="entr" presetSubtype="8" fill="hold" grpId="0" nodeType="afterEffect" p14:presetBounceEnd="52000">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14:bounceEnd="52000">
                                          <p:cBhvr additive="base">
                                            <p:cTn id="51" dur="500" fill="hold"/>
                                            <p:tgtEl>
                                              <p:spTgt spid="77"/>
                                            </p:tgtEl>
                                            <p:attrNameLst>
                                              <p:attrName>ppt_x</p:attrName>
                                            </p:attrNameLst>
                                          </p:cBhvr>
                                          <p:tavLst>
                                            <p:tav tm="0">
                                              <p:val>
                                                <p:strVal val="0-#ppt_w/2"/>
                                              </p:val>
                                            </p:tav>
                                            <p:tav tm="100000">
                                              <p:val>
                                                <p:strVal val="#ppt_x"/>
                                              </p:val>
                                            </p:tav>
                                          </p:tavLst>
                                        </p:anim>
                                        <p:anim calcmode="lin" valueType="num" p14:bounceEnd="52000">
                                          <p:cBhvr additive="base">
                                            <p:cTn id="52" dur="500" fill="hold"/>
                                            <p:tgtEl>
                                              <p:spTgt spid="77"/>
                                            </p:tgtEl>
                                            <p:attrNameLst>
                                              <p:attrName>ppt_y</p:attrName>
                                            </p:attrNameLst>
                                          </p:cBhvr>
                                          <p:tavLst>
                                            <p:tav tm="0">
                                              <p:val>
                                                <p:strVal val="#ppt_y"/>
                                              </p:val>
                                            </p:tav>
                                            <p:tav tm="100000">
                                              <p:val>
                                                <p:strVal val="#ppt_y"/>
                                              </p:val>
                                            </p:tav>
                                          </p:tavLst>
                                        </p:anim>
                                      </p:childTnLst>
                                    </p:cTn>
                                  </p:par>
                                </p:childTnLst>
                              </p:cTn>
                            </p:par>
                            <p:par>
                              <p:cTn id="53" fill="hold">
                                <p:stCondLst>
                                  <p:cond delay="3250"/>
                                </p:stCondLst>
                                <p:childTnLst>
                                  <p:par>
                                    <p:cTn id="54" presetID="2" presetClass="entr" presetSubtype="8" fill="hold" grpId="0" nodeType="afterEffect" p14:presetBounceEnd="52000">
                                      <p:stCondLst>
                                        <p:cond delay="0"/>
                                      </p:stCondLst>
                                      <p:childTnLst>
                                        <p:set>
                                          <p:cBhvr>
                                            <p:cTn id="55" dur="1" fill="hold">
                                              <p:stCondLst>
                                                <p:cond delay="0"/>
                                              </p:stCondLst>
                                            </p:cTn>
                                            <p:tgtEl>
                                              <p:spTgt spid="74"/>
                                            </p:tgtEl>
                                            <p:attrNameLst>
                                              <p:attrName>style.visibility</p:attrName>
                                            </p:attrNameLst>
                                          </p:cBhvr>
                                          <p:to>
                                            <p:strVal val="visible"/>
                                          </p:to>
                                        </p:set>
                                        <p:anim calcmode="lin" valueType="num" p14:bounceEnd="52000">
                                          <p:cBhvr additive="base">
                                            <p:cTn id="56" dur="500" fill="hold"/>
                                            <p:tgtEl>
                                              <p:spTgt spid="74"/>
                                            </p:tgtEl>
                                            <p:attrNameLst>
                                              <p:attrName>ppt_x</p:attrName>
                                            </p:attrNameLst>
                                          </p:cBhvr>
                                          <p:tavLst>
                                            <p:tav tm="0">
                                              <p:val>
                                                <p:strVal val="0-#ppt_w/2"/>
                                              </p:val>
                                            </p:tav>
                                            <p:tav tm="100000">
                                              <p:val>
                                                <p:strVal val="#ppt_x"/>
                                              </p:val>
                                            </p:tav>
                                          </p:tavLst>
                                        </p:anim>
                                        <p:anim calcmode="lin" valueType="num" p14:bounceEnd="52000">
                                          <p:cBhvr additive="base">
                                            <p:cTn id="57" dur="500" fill="hold"/>
                                            <p:tgtEl>
                                              <p:spTgt spid="74"/>
                                            </p:tgtEl>
                                            <p:attrNameLst>
                                              <p:attrName>ppt_y</p:attrName>
                                            </p:attrNameLst>
                                          </p:cBhvr>
                                          <p:tavLst>
                                            <p:tav tm="0">
                                              <p:val>
                                                <p:strVal val="#ppt_y"/>
                                              </p:val>
                                            </p:tav>
                                            <p:tav tm="100000">
                                              <p:val>
                                                <p:strVal val="#ppt_y"/>
                                              </p:val>
                                            </p:tav>
                                          </p:tavLst>
                                        </p:anim>
                                      </p:childTnLst>
                                    </p:cTn>
                                  </p:par>
                                </p:childTnLst>
                              </p:cTn>
                            </p:par>
                            <p:par>
                              <p:cTn id="58" fill="hold">
                                <p:stCondLst>
                                  <p:cond delay="3750"/>
                                </p:stCondLst>
                                <p:childTnLst>
                                  <p:par>
                                    <p:cTn id="59" presetID="2" presetClass="entr" presetSubtype="8" fill="hold" grpId="0" nodeType="afterEffect" p14:presetBounceEnd="52000">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14:bounceEnd="52000">
                                          <p:cBhvr additive="base">
                                            <p:cTn id="61" dur="500" fill="hold"/>
                                            <p:tgtEl>
                                              <p:spTgt spid="75"/>
                                            </p:tgtEl>
                                            <p:attrNameLst>
                                              <p:attrName>ppt_x</p:attrName>
                                            </p:attrNameLst>
                                          </p:cBhvr>
                                          <p:tavLst>
                                            <p:tav tm="0">
                                              <p:val>
                                                <p:strVal val="0-#ppt_w/2"/>
                                              </p:val>
                                            </p:tav>
                                            <p:tav tm="100000">
                                              <p:val>
                                                <p:strVal val="#ppt_x"/>
                                              </p:val>
                                            </p:tav>
                                          </p:tavLst>
                                        </p:anim>
                                        <p:anim calcmode="lin" valueType="num" p14:bounceEnd="52000">
                                          <p:cBhvr additive="base">
                                            <p:cTn id="62" dur="500" fill="hold"/>
                                            <p:tgtEl>
                                              <p:spTgt spid="75"/>
                                            </p:tgtEl>
                                            <p:attrNameLst>
                                              <p:attrName>ppt_y</p:attrName>
                                            </p:attrNameLst>
                                          </p:cBhvr>
                                          <p:tavLst>
                                            <p:tav tm="0">
                                              <p:val>
                                                <p:strVal val="#ppt_y"/>
                                              </p:val>
                                            </p:tav>
                                            <p:tav tm="100000">
                                              <p:val>
                                                <p:strVal val="#ppt_y"/>
                                              </p:val>
                                            </p:tav>
                                          </p:tavLst>
                                        </p:anim>
                                      </p:childTnLst>
                                    </p:cTn>
                                  </p:par>
                                </p:childTnLst>
                              </p:cTn>
                            </p:par>
                            <p:par>
                              <p:cTn id="63" fill="hold">
                                <p:stCondLst>
                                  <p:cond delay="4250"/>
                                </p:stCondLst>
                                <p:childTnLst>
                                  <p:par>
                                    <p:cTn id="64" presetID="2" presetClass="entr" presetSubtype="8" fill="hold" grpId="0" nodeType="afterEffect" p14:presetBounceEnd="52000">
                                      <p:stCondLst>
                                        <p:cond delay="0"/>
                                      </p:stCondLst>
                                      <p:childTnLst>
                                        <p:set>
                                          <p:cBhvr>
                                            <p:cTn id="65" dur="1" fill="hold">
                                              <p:stCondLst>
                                                <p:cond delay="0"/>
                                              </p:stCondLst>
                                            </p:cTn>
                                            <p:tgtEl>
                                              <p:spTgt spid="76"/>
                                            </p:tgtEl>
                                            <p:attrNameLst>
                                              <p:attrName>style.visibility</p:attrName>
                                            </p:attrNameLst>
                                          </p:cBhvr>
                                          <p:to>
                                            <p:strVal val="visible"/>
                                          </p:to>
                                        </p:set>
                                        <p:anim calcmode="lin" valueType="num" p14:bounceEnd="52000">
                                          <p:cBhvr additive="base">
                                            <p:cTn id="66" dur="500" fill="hold"/>
                                            <p:tgtEl>
                                              <p:spTgt spid="76"/>
                                            </p:tgtEl>
                                            <p:attrNameLst>
                                              <p:attrName>ppt_x</p:attrName>
                                            </p:attrNameLst>
                                          </p:cBhvr>
                                          <p:tavLst>
                                            <p:tav tm="0">
                                              <p:val>
                                                <p:strVal val="0-#ppt_w/2"/>
                                              </p:val>
                                            </p:tav>
                                            <p:tav tm="100000">
                                              <p:val>
                                                <p:strVal val="#ppt_x"/>
                                              </p:val>
                                            </p:tav>
                                          </p:tavLst>
                                        </p:anim>
                                        <p:anim calcmode="lin" valueType="num" p14:bounceEnd="52000">
                                          <p:cBhvr additive="base">
                                            <p:cTn id="67"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74" grpId="0"/>
          <p:bldP spid="75" grpId="0"/>
          <p:bldP spid="76" grpId="0"/>
          <p:bldP spid="77" grpId="0"/>
          <p:bldP spid="78"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heel(4)">
                                          <p:cBhvr>
                                            <p:cTn id="7" dur="1000"/>
                                            <p:tgtEl>
                                              <p:spTgt spid="7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200" fill="hold"/>
                                            <p:tgtEl>
                                              <p:spTgt spid="41"/>
                                            </p:tgtEl>
                                            <p:attrNameLst>
                                              <p:attrName>ppt_w</p:attrName>
                                            </p:attrNameLst>
                                          </p:cBhvr>
                                          <p:tavLst>
                                            <p:tav tm="0">
                                              <p:val>
                                                <p:fltVal val="0"/>
                                              </p:val>
                                            </p:tav>
                                            <p:tav tm="100000">
                                              <p:val>
                                                <p:strVal val="#ppt_w"/>
                                              </p:val>
                                            </p:tav>
                                          </p:tavLst>
                                        </p:anim>
                                        <p:anim calcmode="lin" valueType="num">
                                          <p:cBhvr>
                                            <p:cTn id="12" dur="200" fill="hold"/>
                                            <p:tgtEl>
                                              <p:spTgt spid="41"/>
                                            </p:tgtEl>
                                            <p:attrNameLst>
                                              <p:attrName>ppt_h</p:attrName>
                                            </p:attrNameLst>
                                          </p:cBhvr>
                                          <p:tavLst>
                                            <p:tav tm="0">
                                              <p:val>
                                                <p:fltVal val="0"/>
                                              </p:val>
                                            </p:tav>
                                            <p:tav tm="100000">
                                              <p:val>
                                                <p:strVal val="#ppt_h"/>
                                              </p:val>
                                            </p:tav>
                                          </p:tavLst>
                                        </p:anim>
                                        <p:animEffect transition="in" filter="fade">
                                          <p:cBhvr>
                                            <p:cTn id="13" dur="200"/>
                                            <p:tgtEl>
                                              <p:spTgt spid="41"/>
                                            </p:tgtEl>
                                          </p:cBhvr>
                                        </p:animEffect>
                                      </p:childTnLst>
                                    </p:cTn>
                                  </p:par>
                                  <p:par>
                                    <p:cTn id="14" presetID="6" presetClass="emph" presetSubtype="0" autoRev="1" fill="hold" grpId="1" nodeType="withEffect">
                                      <p:stCondLst>
                                        <p:cond delay="150"/>
                                      </p:stCondLst>
                                      <p:childTnLst>
                                        <p:animScale>
                                          <p:cBhvr>
                                            <p:cTn id="15" dur="100" fill="hold"/>
                                            <p:tgtEl>
                                              <p:spTgt spid="41"/>
                                            </p:tgtEl>
                                          </p:cBhvr>
                                          <p:by x="130000" y="130000"/>
                                        </p:animScale>
                                      </p:childTnLst>
                                    </p:cTn>
                                  </p:par>
                                </p:childTnLst>
                              </p:cTn>
                            </p:par>
                            <p:par>
                              <p:cTn id="16" fill="hold">
                                <p:stCondLst>
                                  <p:cond delay="1350"/>
                                </p:stCondLst>
                                <p:childTnLst>
                                  <p:par>
                                    <p:cTn id="17" presetID="53" presetClass="entr" presetSubtype="16"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p:cTn id="19" dur="200" fill="hold"/>
                                            <p:tgtEl>
                                              <p:spTgt spid="62"/>
                                            </p:tgtEl>
                                            <p:attrNameLst>
                                              <p:attrName>ppt_w</p:attrName>
                                            </p:attrNameLst>
                                          </p:cBhvr>
                                          <p:tavLst>
                                            <p:tav tm="0">
                                              <p:val>
                                                <p:fltVal val="0"/>
                                              </p:val>
                                            </p:tav>
                                            <p:tav tm="100000">
                                              <p:val>
                                                <p:strVal val="#ppt_w"/>
                                              </p:val>
                                            </p:tav>
                                          </p:tavLst>
                                        </p:anim>
                                        <p:anim calcmode="lin" valueType="num">
                                          <p:cBhvr>
                                            <p:cTn id="20" dur="200" fill="hold"/>
                                            <p:tgtEl>
                                              <p:spTgt spid="62"/>
                                            </p:tgtEl>
                                            <p:attrNameLst>
                                              <p:attrName>ppt_h</p:attrName>
                                            </p:attrNameLst>
                                          </p:cBhvr>
                                          <p:tavLst>
                                            <p:tav tm="0">
                                              <p:val>
                                                <p:fltVal val="0"/>
                                              </p:val>
                                            </p:tav>
                                            <p:tav tm="100000">
                                              <p:val>
                                                <p:strVal val="#ppt_h"/>
                                              </p:val>
                                            </p:tav>
                                          </p:tavLst>
                                        </p:anim>
                                        <p:animEffect transition="in" filter="fade">
                                          <p:cBhvr>
                                            <p:cTn id="21" dur="200"/>
                                            <p:tgtEl>
                                              <p:spTgt spid="62"/>
                                            </p:tgtEl>
                                          </p:cBhvr>
                                        </p:animEffect>
                                      </p:childTnLst>
                                    </p:cTn>
                                  </p:par>
                                  <p:par>
                                    <p:cTn id="22" presetID="6" presetClass="emph" presetSubtype="0" autoRev="1" fill="hold" nodeType="withEffect">
                                      <p:stCondLst>
                                        <p:cond delay="150"/>
                                      </p:stCondLst>
                                      <p:childTnLst>
                                        <p:animScale>
                                          <p:cBhvr>
                                            <p:cTn id="23" dur="100" fill="hold"/>
                                            <p:tgtEl>
                                              <p:spTgt spid="62"/>
                                            </p:tgtEl>
                                          </p:cBhvr>
                                          <p:by x="130000" y="130000"/>
                                        </p:animScale>
                                      </p:childTnLst>
                                    </p:cTn>
                                  </p:par>
                                </p:childTnLst>
                              </p:cTn>
                            </p:par>
                            <p:par>
                              <p:cTn id="24" fill="hold">
                                <p:stCondLst>
                                  <p:cond delay="1700"/>
                                </p:stCondLst>
                                <p:childTnLst>
                                  <p:par>
                                    <p:cTn id="25" presetID="53" presetClass="entr" presetSubtype="16" fill="hold" nodeType="after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200" fill="hold"/>
                                            <p:tgtEl>
                                              <p:spTgt spid="65"/>
                                            </p:tgtEl>
                                            <p:attrNameLst>
                                              <p:attrName>ppt_w</p:attrName>
                                            </p:attrNameLst>
                                          </p:cBhvr>
                                          <p:tavLst>
                                            <p:tav tm="0">
                                              <p:val>
                                                <p:fltVal val="0"/>
                                              </p:val>
                                            </p:tav>
                                            <p:tav tm="100000">
                                              <p:val>
                                                <p:strVal val="#ppt_w"/>
                                              </p:val>
                                            </p:tav>
                                          </p:tavLst>
                                        </p:anim>
                                        <p:anim calcmode="lin" valueType="num">
                                          <p:cBhvr>
                                            <p:cTn id="28" dur="200" fill="hold"/>
                                            <p:tgtEl>
                                              <p:spTgt spid="65"/>
                                            </p:tgtEl>
                                            <p:attrNameLst>
                                              <p:attrName>ppt_h</p:attrName>
                                            </p:attrNameLst>
                                          </p:cBhvr>
                                          <p:tavLst>
                                            <p:tav tm="0">
                                              <p:val>
                                                <p:fltVal val="0"/>
                                              </p:val>
                                            </p:tav>
                                            <p:tav tm="100000">
                                              <p:val>
                                                <p:strVal val="#ppt_h"/>
                                              </p:val>
                                            </p:tav>
                                          </p:tavLst>
                                        </p:anim>
                                        <p:animEffect transition="in" filter="fade">
                                          <p:cBhvr>
                                            <p:cTn id="29" dur="200"/>
                                            <p:tgtEl>
                                              <p:spTgt spid="65"/>
                                            </p:tgtEl>
                                          </p:cBhvr>
                                        </p:animEffect>
                                      </p:childTnLst>
                                    </p:cTn>
                                  </p:par>
                                  <p:par>
                                    <p:cTn id="30" presetID="6" presetClass="emph" presetSubtype="0" autoRev="1" fill="hold" nodeType="withEffect">
                                      <p:stCondLst>
                                        <p:cond delay="150"/>
                                      </p:stCondLst>
                                      <p:childTnLst>
                                        <p:animScale>
                                          <p:cBhvr>
                                            <p:cTn id="31" dur="100" fill="hold"/>
                                            <p:tgtEl>
                                              <p:spTgt spid="65"/>
                                            </p:tgtEl>
                                          </p:cBhvr>
                                          <p:by x="130000" y="130000"/>
                                        </p:animScale>
                                      </p:childTnLst>
                                    </p:cTn>
                                  </p:par>
                                </p:childTnLst>
                              </p:cTn>
                            </p:par>
                            <p:par>
                              <p:cTn id="32" fill="hold">
                                <p:stCondLst>
                                  <p:cond delay="2050"/>
                                </p:stCondLst>
                                <p:childTnLst>
                                  <p:par>
                                    <p:cTn id="33" presetID="53" presetClass="entr" presetSubtype="16" fill="hold"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200" fill="hold"/>
                                            <p:tgtEl>
                                              <p:spTgt spid="68"/>
                                            </p:tgtEl>
                                            <p:attrNameLst>
                                              <p:attrName>ppt_w</p:attrName>
                                            </p:attrNameLst>
                                          </p:cBhvr>
                                          <p:tavLst>
                                            <p:tav tm="0">
                                              <p:val>
                                                <p:fltVal val="0"/>
                                              </p:val>
                                            </p:tav>
                                            <p:tav tm="100000">
                                              <p:val>
                                                <p:strVal val="#ppt_w"/>
                                              </p:val>
                                            </p:tav>
                                          </p:tavLst>
                                        </p:anim>
                                        <p:anim calcmode="lin" valueType="num">
                                          <p:cBhvr>
                                            <p:cTn id="36" dur="200" fill="hold"/>
                                            <p:tgtEl>
                                              <p:spTgt spid="68"/>
                                            </p:tgtEl>
                                            <p:attrNameLst>
                                              <p:attrName>ppt_h</p:attrName>
                                            </p:attrNameLst>
                                          </p:cBhvr>
                                          <p:tavLst>
                                            <p:tav tm="0">
                                              <p:val>
                                                <p:fltVal val="0"/>
                                              </p:val>
                                            </p:tav>
                                            <p:tav tm="100000">
                                              <p:val>
                                                <p:strVal val="#ppt_h"/>
                                              </p:val>
                                            </p:tav>
                                          </p:tavLst>
                                        </p:anim>
                                        <p:animEffect transition="in" filter="fade">
                                          <p:cBhvr>
                                            <p:cTn id="37" dur="200"/>
                                            <p:tgtEl>
                                              <p:spTgt spid="68"/>
                                            </p:tgtEl>
                                          </p:cBhvr>
                                        </p:animEffect>
                                      </p:childTnLst>
                                    </p:cTn>
                                  </p:par>
                                  <p:par>
                                    <p:cTn id="38" presetID="6" presetClass="emph" presetSubtype="0" autoRev="1" fill="hold" nodeType="withEffect">
                                      <p:stCondLst>
                                        <p:cond delay="150"/>
                                      </p:stCondLst>
                                      <p:childTnLst>
                                        <p:animScale>
                                          <p:cBhvr>
                                            <p:cTn id="39" dur="100" fill="hold"/>
                                            <p:tgtEl>
                                              <p:spTgt spid="68"/>
                                            </p:tgtEl>
                                          </p:cBhvr>
                                          <p:by x="130000" y="130000"/>
                                        </p:animScale>
                                      </p:childTnLst>
                                    </p:cTn>
                                  </p:par>
                                </p:childTnLst>
                              </p:cTn>
                            </p:par>
                            <p:par>
                              <p:cTn id="40" fill="hold">
                                <p:stCondLst>
                                  <p:cond delay="2400"/>
                                </p:stCondLst>
                                <p:childTnLst>
                                  <p:par>
                                    <p:cTn id="41" presetID="53" presetClass="entr" presetSubtype="16"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200" fill="hold"/>
                                            <p:tgtEl>
                                              <p:spTgt spid="71"/>
                                            </p:tgtEl>
                                            <p:attrNameLst>
                                              <p:attrName>ppt_w</p:attrName>
                                            </p:attrNameLst>
                                          </p:cBhvr>
                                          <p:tavLst>
                                            <p:tav tm="0">
                                              <p:val>
                                                <p:fltVal val="0"/>
                                              </p:val>
                                            </p:tav>
                                            <p:tav tm="100000">
                                              <p:val>
                                                <p:strVal val="#ppt_w"/>
                                              </p:val>
                                            </p:tav>
                                          </p:tavLst>
                                        </p:anim>
                                        <p:anim calcmode="lin" valueType="num">
                                          <p:cBhvr>
                                            <p:cTn id="44" dur="200" fill="hold"/>
                                            <p:tgtEl>
                                              <p:spTgt spid="71"/>
                                            </p:tgtEl>
                                            <p:attrNameLst>
                                              <p:attrName>ppt_h</p:attrName>
                                            </p:attrNameLst>
                                          </p:cBhvr>
                                          <p:tavLst>
                                            <p:tav tm="0">
                                              <p:val>
                                                <p:fltVal val="0"/>
                                              </p:val>
                                            </p:tav>
                                            <p:tav tm="100000">
                                              <p:val>
                                                <p:strVal val="#ppt_h"/>
                                              </p:val>
                                            </p:tav>
                                          </p:tavLst>
                                        </p:anim>
                                        <p:animEffect transition="in" filter="fade">
                                          <p:cBhvr>
                                            <p:cTn id="45" dur="200"/>
                                            <p:tgtEl>
                                              <p:spTgt spid="71"/>
                                            </p:tgtEl>
                                          </p:cBhvr>
                                        </p:animEffect>
                                      </p:childTnLst>
                                    </p:cTn>
                                  </p:par>
                                  <p:par>
                                    <p:cTn id="46" presetID="6" presetClass="emph" presetSubtype="0" autoRev="1" fill="hold" nodeType="withEffect">
                                      <p:stCondLst>
                                        <p:cond delay="150"/>
                                      </p:stCondLst>
                                      <p:childTnLst>
                                        <p:animScale>
                                          <p:cBhvr>
                                            <p:cTn id="47" dur="100" fill="hold"/>
                                            <p:tgtEl>
                                              <p:spTgt spid="71"/>
                                            </p:tgtEl>
                                          </p:cBhvr>
                                          <p:by x="130000" y="130000"/>
                                        </p:animScale>
                                      </p:childTnLst>
                                    </p:cTn>
                                  </p:par>
                                </p:childTnLst>
                              </p:cTn>
                            </p:par>
                            <p:par>
                              <p:cTn id="48" fill="hold">
                                <p:stCondLst>
                                  <p:cond delay="2750"/>
                                </p:stCondLst>
                                <p:childTnLst>
                                  <p:par>
                                    <p:cTn id="49" presetID="2" presetClass="entr" presetSubtype="8"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additive="base">
                                            <p:cTn id="51" dur="500" fill="hold"/>
                                            <p:tgtEl>
                                              <p:spTgt spid="77"/>
                                            </p:tgtEl>
                                            <p:attrNameLst>
                                              <p:attrName>ppt_x</p:attrName>
                                            </p:attrNameLst>
                                          </p:cBhvr>
                                          <p:tavLst>
                                            <p:tav tm="0">
                                              <p:val>
                                                <p:strVal val="0-#ppt_w/2"/>
                                              </p:val>
                                            </p:tav>
                                            <p:tav tm="100000">
                                              <p:val>
                                                <p:strVal val="#ppt_x"/>
                                              </p:val>
                                            </p:tav>
                                          </p:tavLst>
                                        </p:anim>
                                        <p:anim calcmode="lin" valueType="num">
                                          <p:cBhvr additive="base">
                                            <p:cTn id="52" dur="500" fill="hold"/>
                                            <p:tgtEl>
                                              <p:spTgt spid="77"/>
                                            </p:tgtEl>
                                            <p:attrNameLst>
                                              <p:attrName>ppt_y</p:attrName>
                                            </p:attrNameLst>
                                          </p:cBhvr>
                                          <p:tavLst>
                                            <p:tav tm="0">
                                              <p:val>
                                                <p:strVal val="#ppt_y"/>
                                              </p:val>
                                            </p:tav>
                                            <p:tav tm="100000">
                                              <p:val>
                                                <p:strVal val="#ppt_y"/>
                                              </p:val>
                                            </p:tav>
                                          </p:tavLst>
                                        </p:anim>
                                      </p:childTnLst>
                                    </p:cTn>
                                  </p:par>
                                </p:childTnLst>
                              </p:cTn>
                            </p:par>
                            <p:par>
                              <p:cTn id="53" fill="hold">
                                <p:stCondLst>
                                  <p:cond delay="3250"/>
                                </p:stCondLst>
                                <p:childTnLst>
                                  <p:par>
                                    <p:cTn id="54" presetID="2" presetClass="entr" presetSubtype="8" fill="hold" grpId="0" nodeType="afterEffect">
                                      <p:stCondLst>
                                        <p:cond delay="0"/>
                                      </p:stCondLst>
                                      <p:childTnLst>
                                        <p:set>
                                          <p:cBhvr>
                                            <p:cTn id="55" dur="1" fill="hold">
                                              <p:stCondLst>
                                                <p:cond delay="0"/>
                                              </p:stCondLst>
                                            </p:cTn>
                                            <p:tgtEl>
                                              <p:spTgt spid="74"/>
                                            </p:tgtEl>
                                            <p:attrNameLst>
                                              <p:attrName>style.visibility</p:attrName>
                                            </p:attrNameLst>
                                          </p:cBhvr>
                                          <p:to>
                                            <p:strVal val="visible"/>
                                          </p:to>
                                        </p:set>
                                        <p:anim calcmode="lin" valueType="num">
                                          <p:cBhvr additive="base">
                                            <p:cTn id="56" dur="500" fill="hold"/>
                                            <p:tgtEl>
                                              <p:spTgt spid="74"/>
                                            </p:tgtEl>
                                            <p:attrNameLst>
                                              <p:attrName>ppt_x</p:attrName>
                                            </p:attrNameLst>
                                          </p:cBhvr>
                                          <p:tavLst>
                                            <p:tav tm="0">
                                              <p:val>
                                                <p:strVal val="0-#ppt_w/2"/>
                                              </p:val>
                                            </p:tav>
                                            <p:tav tm="100000">
                                              <p:val>
                                                <p:strVal val="#ppt_x"/>
                                              </p:val>
                                            </p:tav>
                                          </p:tavLst>
                                        </p:anim>
                                        <p:anim calcmode="lin" valueType="num">
                                          <p:cBhvr additive="base">
                                            <p:cTn id="57" dur="500" fill="hold"/>
                                            <p:tgtEl>
                                              <p:spTgt spid="74"/>
                                            </p:tgtEl>
                                            <p:attrNameLst>
                                              <p:attrName>ppt_y</p:attrName>
                                            </p:attrNameLst>
                                          </p:cBhvr>
                                          <p:tavLst>
                                            <p:tav tm="0">
                                              <p:val>
                                                <p:strVal val="#ppt_y"/>
                                              </p:val>
                                            </p:tav>
                                            <p:tav tm="100000">
                                              <p:val>
                                                <p:strVal val="#ppt_y"/>
                                              </p:val>
                                            </p:tav>
                                          </p:tavLst>
                                        </p:anim>
                                      </p:childTnLst>
                                    </p:cTn>
                                  </p:par>
                                </p:childTnLst>
                              </p:cTn>
                            </p:par>
                            <p:par>
                              <p:cTn id="58" fill="hold">
                                <p:stCondLst>
                                  <p:cond delay="3750"/>
                                </p:stCondLst>
                                <p:childTnLst>
                                  <p:par>
                                    <p:cTn id="59" presetID="2" presetClass="entr" presetSubtype="8" fill="hold" grpId="0" nodeType="afterEffect">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cBhvr additive="base">
                                            <p:cTn id="61" dur="500" fill="hold"/>
                                            <p:tgtEl>
                                              <p:spTgt spid="75"/>
                                            </p:tgtEl>
                                            <p:attrNameLst>
                                              <p:attrName>ppt_x</p:attrName>
                                            </p:attrNameLst>
                                          </p:cBhvr>
                                          <p:tavLst>
                                            <p:tav tm="0">
                                              <p:val>
                                                <p:strVal val="0-#ppt_w/2"/>
                                              </p:val>
                                            </p:tav>
                                            <p:tav tm="100000">
                                              <p:val>
                                                <p:strVal val="#ppt_x"/>
                                              </p:val>
                                            </p:tav>
                                          </p:tavLst>
                                        </p:anim>
                                        <p:anim calcmode="lin" valueType="num">
                                          <p:cBhvr additive="base">
                                            <p:cTn id="62" dur="500" fill="hold"/>
                                            <p:tgtEl>
                                              <p:spTgt spid="75"/>
                                            </p:tgtEl>
                                            <p:attrNameLst>
                                              <p:attrName>ppt_y</p:attrName>
                                            </p:attrNameLst>
                                          </p:cBhvr>
                                          <p:tavLst>
                                            <p:tav tm="0">
                                              <p:val>
                                                <p:strVal val="#ppt_y"/>
                                              </p:val>
                                            </p:tav>
                                            <p:tav tm="100000">
                                              <p:val>
                                                <p:strVal val="#ppt_y"/>
                                              </p:val>
                                            </p:tav>
                                          </p:tavLst>
                                        </p:anim>
                                      </p:childTnLst>
                                    </p:cTn>
                                  </p:par>
                                </p:childTnLst>
                              </p:cTn>
                            </p:par>
                            <p:par>
                              <p:cTn id="63" fill="hold">
                                <p:stCondLst>
                                  <p:cond delay="4250"/>
                                </p:stCondLst>
                                <p:childTnLst>
                                  <p:par>
                                    <p:cTn id="64" presetID="2" presetClass="entr" presetSubtype="8" fill="hold" grpId="0" nodeType="afterEffect">
                                      <p:stCondLst>
                                        <p:cond delay="0"/>
                                      </p:stCondLst>
                                      <p:childTnLst>
                                        <p:set>
                                          <p:cBhvr>
                                            <p:cTn id="65" dur="1" fill="hold">
                                              <p:stCondLst>
                                                <p:cond delay="0"/>
                                              </p:stCondLst>
                                            </p:cTn>
                                            <p:tgtEl>
                                              <p:spTgt spid="76"/>
                                            </p:tgtEl>
                                            <p:attrNameLst>
                                              <p:attrName>style.visibility</p:attrName>
                                            </p:attrNameLst>
                                          </p:cBhvr>
                                          <p:to>
                                            <p:strVal val="visible"/>
                                          </p:to>
                                        </p:set>
                                        <p:anim calcmode="lin" valueType="num">
                                          <p:cBhvr additive="base">
                                            <p:cTn id="66" dur="500" fill="hold"/>
                                            <p:tgtEl>
                                              <p:spTgt spid="76"/>
                                            </p:tgtEl>
                                            <p:attrNameLst>
                                              <p:attrName>ppt_x</p:attrName>
                                            </p:attrNameLst>
                                          </p:cBhvr>
                                          <p:tavLst>
                                            <p:tav tm="0">
                                              <p:val>
                                                <p:strVal val="0-#ppt_w/2"/>
                                              </p:val>
                                            </p:tav>
                                            <p:tav tm="100000">
                                              <p:val>
                                                <p:strVal val="#ppt_x"/>
                                              </p:val>
                                            </p:tav>
                                          </p:tavLst>
                                        </p:anim>
                                        <p:anim calcmode="lin" valueType="num">
                                          <p:cBhvr additive="base">
                                            <p:cTn id="67"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74" grpId="0"/>
          <p:bldP spid="75" grpId="0"/>
          <p:bldP spid="76" grpId="0"/>
          <p:bldP spid="77" grpId="0"/>
          <p:bldP spid="7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55"/>
          <p:cNvSpPr txBox="1">
            <a:spLocks noChangeArrowheads="1"/>
          </p:cNvSpPr>
          <p:nvPr/>
        </p:nvSpPr>
        <p:spPr bwMode="auto">
          <a:xfrm>
            <a:off x="568077" y="123478"/>
            <a:ext cx="3427859"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9738" y="1700775"/>
            <a:ext cx="2463615" cy="1642411"/>
          </a:xfrm>
          <a:prstGeom prst="rect">
            <a:avLst/>
          </a:prstGeom>
        </p:spPr>
      </p:pic>
      <p:pic>
        <p:nvPicPr>
          <p:cNvPr id="37" name="图片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0193" y="1700775"/>
            <a:ext cx="2463615" cy="1642411"/>
          </a:xfrm>
          <a:prstGeom prst="rect">
            <a:avLst/>
          </a:prstGeom>
        </p:spPr>
      </p:pic>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647" y="1700775"/>
            <a:ext cx="2463615" cy="1642411"/>
          </a:xfrm>
          <a:prstGeom prst="rect">
            <a:avLst/>
          </a:prstGeom>
        </p:spPr>
      </p:pic>
      <p:grpSp>
        <p:nvGrpSpPr>
          <p:cNvPr id="39" name="组合 38"/>
          <p:cNvGrpSpPr/>
          <p:nvPr/>
        </p:nvGrpSpPr>
        <p:grpSpPr>
          <a:xfrm>
            <a:off x="470646" y="3392495"/>
            <a:ext cx="2463616" cy="1070297"/>
            <a:chOff x="406306" y="2717043"/>
            <a:chExt cx="2500311" cy="1086239"/>
          </a:xfrm>
        </p:grpSpPr>
        <p:sp>
          <p:nvSpPr>
            <p:cNvPr id="40" name="矩形 39"/>
            <p:cNvSpPr/>
            <p:nvPr/>
          </p:nvSpPr>
          <p:spPr>
            <a:xfrm>
              <a:off x="406306" y="2717043"/>
              <a:ext cx="2500311" cy="3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sp>
          <p:nvSpPr>
            <p:cNvPr id="41" name="文本框 6"/>
            <p:cNvSpPr txBox="1"/>
            <p:nvPr/>
          </p:nvSpPr>
          <p:spPr>
            <a:xfrm>
              <a:off x="720006" y="2787543"/>
              <a:ext cx="1942820" cy="265507"/>
            </a:xfrm>
            <a:prstGeom prst="rect">
              <a:avLst/>
            </a:prstGeom>
            <a:noFill/>
          </p:spPr>
          <p:txBody>
            <a:bodyPr wrap="none" rtlCol="0">
              <a:spAutoFit/>
            </a:bodyPr>
            <a:lstStyle/>
            <a:p>
              <a:pPr algn="ctr"/>
              <a:r>
                <a:rPr lang="en-US" altLang="zh-CN" sz="1100" dirty="0">
                  <a:solidFill>
                    <a:schemeClr val="bg1"/>
                  </a:solidFill>
                  <a:latin typeface="+mn-lt"/>
                  <a:ea typeface="+mn-ea"/>
                  <a:cs typeface="+mn-ea"/>
                  <a:sym typeface="+mn-lt"/>
                </a:rPr>
                <a:t>Please add a subtitle here</a:t>
              </a:r>
              <a:endParaRPr lang="zh-CN" altLang="en-US" sz="1100" dirty="0">
                <a:solidFill>
                  <a:schemeClr val="bg1"/>
                </a:solidFill>
                <a:latin typeface="+mn-lt"/>
                <a:ea typeface="+mn-ea"/>
                <a:cs typeface="+mn-ea"/>
                <a:sym typeface="+mn-lt"/>
              </a:endParaRPr>
            </a:p>
          </p:txBody>
        </p:sp>
        <p:sp>
          <p:nvSpPr>
            <p:cNvPr id="42" name="文本框 7"/>
            <p:cNvSpPr txBox="1"/>
            <p:nvPr/>
          </p:nvSpPr>
          <p:spPr>
            <a:xfrm>
              <a:off x="406306" y="3077043"/>
              <a:ext cx="2500311" cy="726239"/>
            </a:xfrm>
            <a:prstGeom prst="rect">
              <a:avLst/>
            </a:prstGeom>
            <a:noFill/>
          </p:spPr>
          <p:txBody>
            <a:bodyPr wrap="square" lIns="0" rIns="0" rtlCol="0">
              <a:spAutoFit/>
            </a:bodyPr>
            <a:lstStyle/>
            <a:p>
              <a:pPr algn="just">
                <a:lnSpc>
                  <a:spcPct val="150000"/>
                </a:lnSpc>
              </a:pPr>
              <a:r>
                <a:rPr lang="en-US" altLang="zh-CN" sz="900" dirty="0">
                  <a:latin typeface="+mn-lt"/>
                  <a:ea typeface="+mn-ea"/>
                  <a:cs typeface="+mn-ea"/>
                  <a:sym typeface="+mn-lt"/>
                </a:rPr>
                <a:t>Please add the body here and adjust the font size as needed. It is recommended to use 1.5x line spacing and center alignment.</a:t>
              </a:r>
              <a:endParaRPr lang="zh-CN" altLang="en-US" sz="900" dirty="0">
                <a:latin typeface="+mn-lt"/>
                <a:ea typeface="+mn-ea"/>
                <a:cs typeface="+mn-ea"/>
                <a:sym typeface="+mn-lt"/>
              </a:endParaRPr>
            </a:p>
          </p:txBody>
        </p:sp>
      </p:grpSp>
      <p:sp>
        <p:nvSpPr>
          <p:cNvPr id="46" name="文本框 8"/>
          <p:cNvSpPr txBox="1"/>
          <p:nvPr/>
        </p:nvSpPr>
        <p:spPr>
          <a:xfrm>
            <a:off x="1511302" y="1059582"/>
            <a:ext cx="6000893" cy="459036"/>
          </a:xfrm>
          <a:prstGeom prst="rect">
            <a:avLst/>
          </a:prstGeom>
          <a:noFill/>
        </p:spPr>
        <p:txBody>
          <a:bodyPr wrap="square" lIns="0" tIns="34290" rIns="0" bIns="34290" rtlCol="0">
            <a:spAutoFit/>
          </a:bodyPr>
          <a:lstStyle/>
          <a:p>
            <a:pPr algn="ctr">
              <a:lnSpc>
                <a:spcPct val="150000"/>
              </a:lnSpc>
            </a:pPr>
            <a:r>
              <a:rPr lang="en-US" altLang="zh-CN" sz="900" dirty="0">
                <a:solidFill>
                  <a:schemeClr val="tx2"/>
                </a:solidFill>
                <a:latin typeface="+mn-lt"/>
                <a:ea typeface="+mn-ea"/>
                <a:cs typeface="+mn-ea"/>
                <a:sym typeface="+mn-lt"/>
              </a:rPr>
              <a:t>Please add the body here and adjust the font size as needed. It is recommended to use 1.5x line spacing and center alignment.</a:t>
            </a:r>
            <a:endParaRPr lang="zh-CN" altLang="en-US" sz="900" dirty="0">
              <a:solidFill>
                <a:schemeClr val="tx2"/>
              </a:solidFill>
              <a:latin typeface="+mn-lt"/>
              <a:ea typeface="+mn-ea"/>
              <a:cs typeface="+mn-ea"/>
              <a:sym typeface="+mn-lt"/>
            </a:endParaRPr>
          </a:p>
        </p:txBody>
      </p:sp>
      <p:grpSp>
        <p:nvGrpSpPr>
          <p:cNvPr id="47" name="组合 46"/>
          <p:cNvGrpSpPr/>
          <p:nvPr/>
        </p:nvGrpSpPr>
        <p:grpSpPr>
          <a:xfrm>
            <a:off x="3340193" y="3392495"/>
            <a:ext cx="2463616" cy="1070297"/>
            <a:chOff x="406306" y="2717043"/>
            <a:chExt cx="2500311" cy="1086239"/>
          </a:xfrm>
        </p:grpSpPr>
        <p:sp>
          <p:nvSpPr>
            <p:cNvPr id="48" name="矩形 47"/>
            <p:cNvSpPr/>
            <p:nvPr/>
          </p:nvSpPr>
          <p:spPr>
            <a:xfrm>
              <a:off x="406306" y="2717043"/>
              <a:ext cx="2500311" cy="36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sp>
          <p:nvSpPr>
            <p:cNvPr id="49" name="文本框 11"/>
            <p:cNvSpPr txBox="1"/>
            <p:nvPr/>
          </p:nvSpPr>
          <p:spPr>
            <a:xfrm>
              <a:off x="720006" y="2787543"/>
              <a:ext cx="1942819" cy="265507"/>
            </a:xfrm>
            <a:prstGeom prst="rect">
              <a:avLst/>
            </a:prstGeom>
            <a:noFill/>
          </p:spPr>
          <p:txBody>
            <a:bodyPr wrap="none" rtlCol="0">
              <a:spAutoFit/>
            </a:bodyPr>
            <a:lstStyle/>
            <a:p>
              <a:pPr algn="ctr"/>
              <a:r>
                <a:rPr lang="en-US" altLang="zh-CN" sz="1100" dirty="0">
                  <a:solidFill>
                    <a:schemeClr val="bg1"/>
                  </a:solidFill>
                  <a:latin typeface="+mn-lt"/>
                  <a:ea typeface="+mn-ea"/>
                  <a:cs typeface="+mn-ea"/>
                  <a:sym typeface="+mn-lt"/>
                </a:rPr>
                <a:t>Please add a subtitle here</a:t>
              </a:r>
              <a:endParaRPr lang="zh-CN" altLang="en-US" sz="1100" dirty="0">
                <a:solidFill>
                  <a:schemeClr val="bg1"/>
                </a:solidFill>
                <a:latin typeface="+mn-lt"/>
                <a:ea typeface="+mn-ea"/>
                <a:cs typeface="+mn-ea"/>
                <a:sym typeface="+mn-lt"/>
              </a:endParaRPr>
            </a:p>
          </p:txBody>
        </p:sp>
        <p:sp>
          <p:nvSpPr>
            <p:cNvPr id="50" name="文本框 12"/>
            <p:cNvSpPr txBox="1"/>
            <p:nvPr/>
          </p:nvSpPr>
          <p:spPr>
            <a:xfrm>
              <a:off x="406306" y="3077043"/>
              <a:ext cx="2500311" cy="726239"/>
            </a:xfrm>
            <a:prstGeom prst="rect">
              <a:avLst/>
            </a:prstGeom>
            <a:noFill/>
          </p:spPr>
          <p:txBody>
            <a:bodyPr wrap="square" lIns="0" rIns="0" rtlCol="0">
              <a:spAutoFit/>
            </a:bodyPr>
            <a:lstStyle/>
            <a:p>
              <a:pPr algn="just">
                <a:lnSpc>
                  <a:spcPct val="150000"/>
                </a:lnSpc>
              </a:pPr>
              <a:r>
                <a:rPr lang="en-US" altLang="zh-CN" sz="900" dirty="0">
                  <a:latin typeface="+mn-lt"/>
                  <a:ea typeface="+mn-ea"/>
                  <a:cs typeface="+mn-ea"/>
                  <a:sym typeface="+mn-lt"/>
                </a:rPr>
                <a:t>Please add the body here and adjust the font size as needed. It is recommended to use 1.5x line spacing and center alignment.</a:t>
              </a:r>
              <a:endParaRPr lang="zh-CN" altLang="en-US" sz="900" dirty="0">
                <a:latin typeface="+mn-lt"/>
                <a:ea typeface="+mn-ea"/>
                <a:cs typeface="+mn-ea"/>
                <a:sym typeface="+mn-lt"/>
              </a:endParaRPr>
            </a:p>
          </p:txBody>
        </p:sp>
      </p:grpSp>
      <p:grpSp>
        <p:nvGrpSpPr>
          <p:cNvPr id="51" name="组合 50"/>
          <p:cNvGrpSpPr/>
          <p:nvPr/>
        </p:nvGrpSpPr>
        <p:grpSpPr>
          <a:xfrm>
            <a:off x="6209739" y="3392495"/>
            <a:ext cx="2463616" cy="1070297"/>
            <a:chOff x="406306" y="2717043"/>
            <a:chExt cx="2500311" cy="1086239"/>
          </a:xfrm>
        </p:grpSpPr>
        <p:sp>
          <p:nvSpPr>
            <p:cNvPr id="52" name="矩形 51"/>
            <p:cNvSpPr/>
            <p:nvPr/>
          </p:nvSpPr>
          <p:spPr>
            <a:xfrm>
              <a:off x="406306" y="2717043"/>
              <a:ext cx="2500311" cy="3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sp>
          <p:nvSpPr>
            <p:cNvPr id="53" name="文本框 15"/>
            <p:cNvSpPr txBox="1"/>
            <p:nvPr/>
          </p:nvSpPr>
          <p:spPr>
            <a:xfrm>
              <a:off x="720006" y="2787543"/>
              <a:ext cx="1942820" cy="265507"/>
            </a:xfrm>
            <a:prstGeom prst="rect">
              <a:avLst/>
            </a:prstGeom>
            <a:noFill/>
          </p:spPr>
          <p:txBody>
            <a:bodyPr wrap="none" rtlCol="0">
              <a:spAutoFit/>
            </a:bodyPr>
            <a:lstStyle/>
            <a:p>
              <a:pPr algn="ctr"/>
              <a:r>
                <a:rPr lang="en-US" altLang="zh-CN" sz="1100" dirty="0">
                  <a:solidFill>
                    <a:schemeClr val="bg1"/>
                  </a:solidFill>
                  <a:latin typeface="+mn-lt"/>
                  <a:ea typeface="+mn-ea"/>
                  <a:cs typeface="+mn-ea"/>
                  <a:sym typeface="+mn-lt"/>
                </a:rPr>
                <a:t>Please add a subtitle here</a:t>
              </a:r>
              <a:endParaRPr lang="zh-CN" altLang="en-US" sz="1100" dirty="0">
                <a:solidFill>
                  <a:schemeClr val="bg1"/>
                </a:solidFill>
                <a:latin typeface="+mn-lt"/>
                <a:ea typeface="+mn-ea"/>
                <a:cs typeface="+mn-ea"/>
                <a:sym typeface="+mn-lt"/>
              </a:endParaRPr>
            </a:p>
          </p:txBody>
        </p:sp>
        <p:sp>
          <p:nvSpPr>
            <p:cNvPr id="54" name="文本框 16"/>
            <p:cNvSpPr txBox="1"/>
            <p:nvPr/>
          </p:nvSpPr>
          <p:spPr>
            <a:xfrm>
              <a:off x="406306" y="3077043"/>
              <a:ext cx="2500311" cy="726239"/>
            </a:xfrm>
            <a:prstGeom prst="rect">
              <a:avLst/>
            </a:prstGeom>
            <a:noFill/>
          </p:spPr>
          <p:txBody>
            <a:bodyPr wrap="square" lIns="0" rIns="0" rtlCol="0">
              <a:spAutoFit/>
            </a:bodyPr>
            <a:lstStyle/>
            <a:p>
              <a:pPr algn="just">
                <a:lnSpc>
                  <a:spcPct val="150000"/>
                </a:lnSpc>
              </a:pPr>
              <a:r>
                <a:rPr lang="en-US" altLang="zh-CN" sz="900" dirty="0">
                  <a:latin typeface="+mn-lt"/>
                  <a:ea typeface="+mn-ea"/>
                  <a:cs typeface="+mn-ea"/>
                  <a:sym typeface="+mn-lt"/>
                </a:rPr>
                <a:t>Please add the body here and adjust the font size as needed. It is recommended to use 1.5x line spacing and center alignment.</a:t>
              </a:r>
              <a:endParaRPr lang="zh-CN" altLang="en-US" sz="900" dirty="0">
                <a:latin typeface="+mn-lt"/>
                <a:ea typeface="+mn-ea"/>
                <a:cs typeface="+mn-ea"/>
                <a:sym typeface="+mn-lt"/>
              </a:endParaRPr>
            </a:p>
          </p:txBody>
        </p:sp>
      </p:grpSp>
    </p:spTree>
    <p:extLst>
      <p:ext uri="{BB962C8B-B14F-4D97-AF65-F5344CB8AC3E}">
        <p14:creationId xmlns:p14="http://schemas.microsoft.com/office/powerpoint/2010/main" val="3957351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4)">
                                      <p:cBhvr>
                                        <p:cTn id="7" dur="1000"/>
                                        <p:tgtEl>
                                          <p:spTgt spid="3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9"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0-#ppt_w/2"/>
                                          </p:val>
                                        </p:tav>
                                        <p:tav tm="100000">
                                          <p:val>
                                            <p:strVal val="#ppt_x"/>
                                          </p:val>
                                        </p:tav>
                                      </p:tavLst>
                                    </p:anim>
                                    <p:anim calcmode="lin" valueType="num">
                                      <p:cBhvr additive="base">
                                        <p:cTn id="18" dur="500" fill="hold"/>
                                        <p:tgtEl>
                                          <p:spTgt spid="38"/>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22" presetClass="entr" presetSubtype="1"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par>
                          <p:cTn id="23" fill="hold">
                            <p:stCondLst>
                              <p:cond delay="3000"/>
                            </p:stCondLst>
                            <p:childTnLst>
                              <p:par>
                                <p:cTn id="24" presetID="2" presetClass="entr" presetSubtype="9"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0-#ppt_w/2"/>
                                          </p:val>
                                        </p:tav>
                                        <p:tav tm="100000">
                                          <p:val>
                                            <p:strVal val="#ppt_x"/>
                                          </p:val>
                                        </p:tav>
                                      </p:tavLst>
                                    </p:anim>
                                    <p:anim calcmode="lin" valueType="num">
                                      <p:cBhvr additive="base">
                                        <p:cTn id="27" dur="500" fill="hold"/>
                                        <p:tgtEl>
                                          <p:spTgt spid="37"/>
                                        </p:tgtEl>
                                        <p:attrNameLst>
                                          <p:attrName>ppt_y</p:attrName>
                                        </p:attrNameLst>
                                      </p:cBhvr>
                                      <p:tavLst>
                                        <p:tav tm="0">
                                          <p:val>
                                            <p:strVal val="0-#ppt_h/2"/>
                                          </p:val>
                                        </p:tav>
                                        <p:tav tm="100000">
                                          <p:val>
                                            <p:strVal val="#ppt_y"/>
                                          </p:val>
                                        </p:tav>
                                      </p:tavLst>
                                    </p:anim>
                                  </p:childTnLst>
                                </p:cTn>
                              </p:par>
                            </p:childTnLst>
                          </p:cTn>
                        </p:par>
                        <p:par>
                          <p:cTn id="28" fill="hold">
                            <p:stCondLst>
                              <p:cond delay="3500"/>
                            </p:stCondLst>
                            <p:childTnLst>
                              <p:par>
                                <p:cTn id="29" presetID="22" presetClass="entr" presetSubtype="1"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up)">
                                      <p:cBhvr>
                                        <p:cTn id="31" dur="500"/>
                                        <p:tgtEl>
                                          <p:spTgt spid="47"/>
                                        </p:tgtEl>
                                      </p:cBhvr>
                                    </p:animEffect>
                                  </p:childTnLst>
                                </p:cTn>
                              </p:par>
                            </p:childTnLst>
                          </p:cTn>
                        </p:par>
                        <p:par>
                          <p:cTn id="32" fill="hold">
                            <p:stCondLst>
                              <p:cond delay="4000"/>
                            </p:stCondLst>
                            <p:childTnLst>
                              <p:par>
                                <p:cTn id="33" presetID="2" presetClass="entr" presetSubtype="9"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0-#ppt_h/2"/>
                                          </p:val>
                                        </p:tav>
                                        <p:tav tm="100000">
                                          <p:val>
                                            <p:strVal val="#ppt_y"/>
                                          </p:val>
                                        </p:tav>
                                      </p:tavLst>
                                    </p:anim>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up)">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圆角矩形 40"/>
          <p:cNvSpPr/>
          <p:nvPr/>
        </p:nvSpPr>
        <p:spPr>
          <a:xfrm>
            <a:off x="2483768" y="1347614"/>
            <a:ext cx="5780782" cy="1219944"/>
          </a:xfrm>
          <a:prstGeom prst="roundRect">
            <a:avLst>
              <a:gd name="adj" fmla="val 381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2" name="组合 41"/>
          <p:cNvGrpSpPr/>
          <p:nvPr/>
        </p:nvGrpSpPr>
        <p:grpSpPr>
          <a:xfrm>
            <a:off x="1605840" y="1718910"/>
            <a:ext cx="1453992" cy="477352"/>
            <a:chOff x="1677848" y="1867118"/>
            <a:chExt cx="1453992" cy="477352"/>
          </a:xfrm>
          <a:solidFill>
            <a:srgbClr val="0070C0"/>
          </a:solidFill>
        </p:grpSpPr>
        <p:sp>
          <p:nvSpPr>
            <p:cNvPr id="43" name="圆角矩形 42"/>
            <p:cNvSpPr/>
            <p:nvPr/>
          </p:nvSpPr>
          <p:spPr>
            <a:xfrm>
              <a:off x="1677848" y="1867118"/>
              <a:ext cx="1453992" cy="477352"/>
            </a:xfrm>
            <a:prstGeom prst="roundRect">
              <a:avLst>
                <a:gd name="adj" fmla="val 248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矩形 43"/>
            <p:cNvSpPr/>
            <p:nvPr/>
          </p:nvSpPr>
          <p:spPr>
            <a:xfrm>
              <a:off x="2164746" y="1921128"/>
              <a:ext cx="890580" cy="369332"/>
            </a:xfrm>
            <a:prstGeom prst="rect">
              <a:avLst/>
            </a:prstGeom>
            <a:grpFill/>
          </p:spPr>
          <p:txBody>
            <a:bodyPr wrap="square">
              <a:spAutoFit/>
            </a:bodyPr>
            <a:lstStyle/>
            <a:p>
              <a:r>
                <a:rPr lang="en-US" altLang="zh-CN" b="1" dirty="0">
                  <a:solidFill>
                    <a:schemeClr val="bg1"/>
                  </a:solidFill>
                  <a:latin typeface="+mn-lt"/>
                  <a:ea typeface="+mn-ea"/>
                  <a:cs typeface="+mn-ea"/>
                  <a:sym typeface="+mn-lt"/>
                </a:rPr>
                <a:t>32500</a:t>
              </a:r>
              <a:endParaRPr lang="zh-CN" altLang="en-US" b="1" dirty="0">
                <a:solidFill>
                  <a:schemeClr val="bg1"/>
                </a:solidFill>
                <a:latin typeface="+mn-lt"/>
                <a:ea typeface="+mn-ea"/>
                <a:cs typeface="+mn-ea"/>
                <a:sym typeface="+mn-lt"/>
              </a:endParaRPr>
            </a:p>
          </p:txBody>
        </p:sp>
      </p:grpSp>
      <p:grpSp>
        <p:nvGrpSpPr>
          <p:cNvPr id="45" name="Group 76"/>
          <p:cNvGrpSpPr/>
          <p:nvPr/>
        </p:nvGrpSpPr>
        <p:grpSpPr>
          <a:xfrm>
            <a:off x="755576" y="1347614"/>
            <a:ext cx="1219944" cy="1219944"/>
            <a:chOff x="2438400" y="1809750"/>
            <a:chExt cx="2209800" cy="2209800"/>
          </a:xfrm>
          <a:solidFill>
            <a:srgbClr val="0070C0"/>
          </a:solidFill>
        </p:grpSpPr>
        <p:sp>
          <p:nvSpPr>
            <p:cNvPr id="46" name="Oval 25"/>
            <p:cNvSpPr/>
            <p:nvPr/>
          </p:nvSpPr>
          <p:spPr>
            <a:xfrm>
              <a:off x="2438400" y="1809750"/>
              <a:ext cx="2209800" cy="2209800"/>
            </a:xfrm>
            <a:prstGeom prst="ellipse">
              <a:avLst/>
            </a:prstGeom>
            <a:grp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pic>
          <p:nvPicPr>
            <p:cNvPr id="47"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036" y="2060945"/>
              <a:ext cx="870528" cy="1707410"/>
            </a:xfrm>
            <a:prstGeom prst="rect">
              <a:avLst/>
            </a:prstGeom>
            <a:grpFill/>
          </p:spPr>
        </p:pic>
      </p:grpSp>
      <p:pic>
        <p:nvPicPr>
          <p:cNvPr id="48" name="Picture 27"/>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14000"/>
                    </a14:imgEffect>
                    <a14:imgEffect>
                      <a14:saturation sat="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3244987" y="1624964"/>
            <a:ext cx="341388" cy="669582"/>
          </a:xfrm>
          <a:prstGeom prst="rect">
            <a:avLst/>
          </a:prstGeom>
          <a:noFill/>
        </p:spPr>
      </p:pic>
      <p:pic>
        <p:nvPicPr>
          <p:cNvPr id="49" name="Picture 27"/>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14000"/>
                    </a14:imgEffect>
                    <a14:imgEffect>
                      <a14:saturation sat="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3592614" y="1624964"/>
            <a:ext cx="341388" cy="669582"/>
          </a:xfrm>
          <a:prstGeom prst="rect">
            <a:avLst/>
          </a:prstGeom>
          <a:noFill/>
        </p:spPr>
      </p:pic>
      <p:pic>
        <p:nvPicPr>
          <p:cNvPr id="50" name="Picture 27"/>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14000"/>
                    </a14:imgEffect>
                    <a14:imgEffect>
                      <a14:saturation sat="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3940241" y="1624964"/>
            <a:ext cx="341388" cy="669582"/>
          </a:xfrm>
          <a:prstGeom prst="rect">
            <a:avLst/>
          </a:prstGeom>
          <a:noFill/>
        </p:spPr>
      </p:pic>
      <p:pic>
        <p:nvPicPr>
          <p:cNvPr id="51" name="Picture 27"/>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14000"/>
                    </a14:imgEffect>
                    <a14:imgEffect>
                      <a14:saturation sat="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4287868" y="1624964"/>
            <a:ext cx="341388" cy="669582"/>
          </a:xfrm>
          <a:prstGeom prst="rect">
            <a:avLst/>
          </a:prstGeom>
          <a:noFill/>
        </p:spPr>
      </p:pic>
      <p:pic>
        <p:nvPicPr>
          <p:cNvPr id="52" name="Picture 27"/>
          <p:cNvPicPr>
            <a:picLocks noChangeAspect="1"/>
          </p:cNvPicPr>
          <p:nvPr/>
        </p:nvPicPr>
        <p:blipFill>
          <a:blip r:embed="rId6" cstate="print">
            <a:extLst>
              <a:ext uri="{BEBA8EAE-BF5A-486C-A8C5-ECC9F3942E4B}">
                <a14:imgProps xmlns:a14="http://schemas.microsoft.com/office/drawing/2010/main">
                  <a14:imgLayer r:embed="rId5">
                    <a14:imgEffect>
                      <a14:sharpenSoften amount="14000"/>
                    </a14:imgEffect>
                    <a14:imgEffect>
                      <a14:saturation sat="0"/>
                    </a14:imgEffect>
                    <a14:imgEffect>
                      <a14:brightnessContrast bright="-33000" contrast="-29000"/>
                    </a14:imgEffect>
                  </a14:imgLayer>
                </a14:imgProps>
              </a:ext>
              <a:ext uri="{28A0092B-C50C-407E-A947-70E740481C1C}">
                <a14:useLocalDpi xmlns:a14="http://schemas.microsoft.com/office/drawing/2010/main" val="0"/>
              </a:ext>
            </a:extLst>
          </a:blip>
          <a:stretch>
            <a:fillRect/>
          </a:stretch>
        </p:blipFill>
        <p:spPr>
          <a:xfrm>
            <a:off x="4635497" y="1624964"/>
            <a:ext cx="341388" cy="669582"/>
          </a:xfrm>
          <a:prstGeom prst="rect">
            <a:avLst/>
          </a:prstGeom>
          <a:noFill/>
        </p:spPr>
      </p:pic>
      <p:sp>
        <p:nvSpPr>
          <p:cNvPr id="53" name="矩形 52"/>
          <p:cNvSpPr/>
          <p:nvPr/>
        </p:nvSpPr>
        <p:spPr>
          <a:xfrm>
            <a:off x="5004048" y="1694751"/>
            <a:ext cx="1080120" cy="584775"/>
          </a:xfrm>
          <a:prstGeom prst="rect">
            <a:avLst/>
          </a:prstGeom>
        </p:spPr>
        <p:txBody>
          <a:bodyPr wrap="square">
            <a:spAutoFit/>
          </a:bodyPr>
          <a:lstStyle/>
          <a:p>
            <a:r>
              <a:rPr lang="en-US" altLang="zh-CN" sz="3200" b="1" dirty="0">
                <a:latin typeface="+mn-lt"/>
                <a:ea typeface="+mn-ea"/>
                <a:cs typeface="+mn-ea"/>
                <a:sym typeface="+mn-lt"/>
              </a:rPr>
              <a:t>80%</a:t>
            </a:r>
            <a:endParaRPr lang="zh-CN" altLang="en-US" sz="3200" b="1" dirty="0">
              <a:latin typeface="+mn-lt"/>
              <a:ea typeface="+mn-ea"/>
              <a:cs typeface="+mn-ea"/>
              <a:sym typeface="+mn-lt"/>
            </a:endParaRPr>
          </a:p>
        </p:txBody>
      </p:sp>
      <p:cxnSp>
        <p:nvCxnSpPr>
          <p:cNvPr id="54" name="直接连接符 53"/>
          <p:cNvCxnSpPr/>
          <p:nvPr/>
        </p:nvCxnSpPr>
        <p:spPr>
          <a:xfrm>
            <a:off x="6087738" y="1624964"/>
            <a:ext cx="0" cy="66958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6220012" y="1624964"/>
            <a:ext cx="1885329" cy="1000530"/>
          </a:xfrm>
          <a:prstGeom prst="rect">
            <a:avLst/>
          </a:prstGeom>
        </p:spPr>
        <p:txBody>
          <a:bodyPr wrap="square">
            <a:spAutoFit/>
          </a:bodyPr>
          <a:lstStyle/>
          <a:p>
            <a:pPr algn="just">
              <a:lnSpc>
                <a:spcPts val="1200"/>
              </a:lnSpc>
            </a:pPr>
            <a:r>
              <a:rPr lang="en-US" altLang="zh-CN" sz="800" b="0" dirty="0">
                <a:solidFill>
                  <a:schemeClr val="tx1">
                    <a:lumMod val="65000"/>
                    <a:lumOff val="35000"/>
                  </a:schemeClr>
                </a:solidFill>
                <a:latin typeface="+mn-lt"/>
                <a:ea typeface="+mn-ea"/>
                <a:cs typeface="+mn-ea"/>
                <a:sym typeface="+mn-lt"/>
              </a:rPr>
              <a:t>With the development of computer technology and the advancement of printing technology, the performance and application of graphic design in the field of visual perception has become more and more abundant.</a:t>
            </a:r>
            <a:endParaRPr lang="zh-CN" altLang="en-US" sz="800" b="0" dirty="0">
              <a:solidFill>
                <a:schemeClr val="tx1">
                  <a:lumMod val="65000"/>
                  <a:lumOff val="35000"/>
                </a:schemeClr>
              </a:solidFill>
              <a:latin typeface="+mn-lt"/>
              <a:ea typeface="+mn-ea"/>
              <a:cs typeface="+mn-ea"/>
              <a:sym typeface="+mn-lt"/>
            </a:endParaRPr>
          </a:p>
        </p:txBody>
      </p:sp>
      <p:sp>
        <p:nvSpPr>
          <p:cNvPr id="56" name="圆角矩形 55"/>
          <p:cNvSpPr/>
          <p:nvPr/>
        </p:nvSpPr>
        <p:spPr>
          <a:xfrm>
            <a:off x="2479377" y="2927598"/>
            <a:ext cx="5780782" cy="1219944"/>
          </a:xfrm>
          <a:prstGeom prst="roundRect">
            <a:avLst>
              <a:gd name="adj" fmla="val 381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矩形 56"/>
          <p:cNvSpPr/>
          <p:nvPr/>
        </p:nvSpPr>
        <p:spPr>
          <a:xfrm>
            <a:off x="4999657" y="3274735"/>
            <a:ext cx="1080120" cy="584775"/>
          </a:xfrm>
          <a:prstGeom prst="rect">
            <a:avLst/>
          </a:prstGeom>
        </p:spPr>
        <p:txBody>
          <a:bodyPr wrap="square">
            <a:spAutoFit/>
          </a:bodyPr>
          <a:lstStyle/>
          <a:p>
            <a:r>
              <a:rPr lang="en-US" altLang="zh-CN" sz="3200" b="1" dirty="0">
                <a:latin typeface="+mn-lt"/>
                <a:ea typeface="+mn-ea"/>
                <a:cs typeface="+mn-ea"/>
                <a:sym typeface="+mn-lt"/>
              </a:rPr>
              <a:t>60%</a:t>
            </a:r>
            <a:endParaRPr lang="zh-CN" altLang="en-US" sz="3200" b="1" dirty="0">
              <a:latin typeface="+mn-lt"/>
              <a:ea typeface="+mn-ea"/>
              <a:cs typeface="+mn-ea"/>
              <a:sym typeface="+mn-lt"/>
            </a:endParaRPr>
          </a:p>
        </p:txBody>
      </p:sp>
      <p:cxnSp>
        <p:nvCxnSpPr>
          <p:cNvPr id="58" name="直接连接符 57"/>
          <p:cNvCxnSpPr/>
          <p:nvPr/>
        </p:nvCxnSpPr>
        <p:spPr>
          <a:xfrm>
            <a:off x="6083347" y="3204948"/>
            <a:ext cx="0" cy="66958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6215621" y="3204948"/>
            <a:ext cx="1885329" cy="1000530"/>
          </a:xfrm>
          <a:prstGeom prst="rect">
            <a:avLst/>
          </a:prstGeom>
        </p:spPr>
        <p:txBody>
          <a:bodyPr wrap="square">
            <a:spAutoFit/>
          </a:bodyPr>
          <a:lstStyle/>
          <a:p>
            <a:pPr algn="just">
              <a:lnSpc>
                <a:spcPts val="1200"/>
              </a:lnSpc>
            </a:pPr>
            <a:r>
              <a:rPr lang="en-US" altLang="zh-CN" sz="800" b="0" dirty="0">
                <a:solidFill>
                  <a:schemeClr val="tx1">
                    <a:lumMod val="65000"/>
                    <a:lumOff val="35000"/>
                  </a:schemeClr>
                </a:solidFill>
                <a:latin typeface="+mn-lt"/>
                <a:ea typeface="+mn-ea"/>
                <a:cs typeface="+mn-ea"/>
                <a:sym typeface="+mn-lt"/>
              </a:rPr>
              <a:t>With the development of computer technology and the advancement of printing technology, the performance and application of graphic design in the field of visual perception has become more and more abundant.</a:t>
            </a:r>
            <a:endParaRPr lang="zh-CN" altLang="en-US" sz="800" b="0" dirty="0">
              <a:solidFill>
                <a:schemeClr val="tx1">
                  <a:lumMod val="65000"/>
                  <a:lumOff val="35000"/>
                </a:schemeClr>
              </a:solidFill>
              <a:latin typeface="+mn-lt"/>
              <a:ea typeface="+mn-ea"/>
              <a:cs typeface="+mn-ea"/>
              <a:sym typeface="+mn-lt"/>
            </a:endParaRPr>
          </a:p>
        </p:txBody>
      </p:sp>
      <p:grpSp>
        <p:nvGrpSpPr>
          <p:cNvPr id="73" name="组合 72"/>
          <p:cNvGrpSpPr/>
          <p:nvPr/>
        </p:nvGrpSpPr>
        <p:grpSpPr>
          <a:xfrm>
            <a:off x="1601449" y="3298894"/>
            <a:ext cx="1453992" cy="477352"/>
            <a:chOff x="1673457" y="3447102"/>
            <a:chExt cx="1453992" cy="477352"/>
          </a:xfrm>
        </p:grpSpPr>
        <p:sp>
          <p:nvSpPr>
            <p:cNvPr id="74" name="圆角矩形 73"/>
            <p:cNvSpPr/>
            <p:nvPr/>
          </p:nvSpPr>
          <p:spPr>
            <a:xfrm>
              <a:off x="1673457" y="3447102"/>
              <a:ext cx="1453992" cy="477352"/>
            </a:xfrm>
            <a:prstGeom prst="roundRect">
              <a:avLst>
                <a:gd name="adj" fmla="val 2487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矩形 74"/>
            <p:cNvSpPr/>
            <p:nvPr/>
          </p:nvSpPr>
          <p:spPr>
            <a:xfrm>
              <a:off x="2106095" y="3501111"/>
              <a:ext cx="890580" cy="369332"/>
            </a:xfrm>
            <a:prstGeom prst="rect">
              <a:avLst/>
            </a:prstGeom>
          </p:spPr>
          <p:txBody>
            <a:bodyPr wrap="square">
              <a:spAutoFit/>
            </a:bodyPr>
            <a:lstStyle/>
            <a:p>
              <a:r>
                <a:rPr lang="en-US" altLang="zh-CN" b="1" dirty="0">
                  <a:solidFill>
                    <a:schemeClr val="bg1"/>
                  </a:solidFill>
                  <a:latin typeface="+mn-lt"/>
                  <a:ea typeface="+mn-ea"/>
                  <a:cs typeface="+mn-ea"/>
                  <a:sym typeface="+mn-lt"/>
                </a:rPr>
                <a:t>12340</a:t>
              </a:r>
              <a:endParaRPr lang="zh-CN" altLang="en-US" b="1" dirty="0">
                <a:solidFill>
                  <a:schemeClr val="bg1"/>
                </a:solidFill>
                <a:latin typeface="+mn-lt"/>
                <a:ea typeface="+mn-ea"/>
                <a:cs typeface="+mn-ea"/>
                <a:sym typeface="+mn-lt"/>
              </a:endParaRPr>
            </a:p>
          </p:txBody>
        </p:sp>
      </p:grpSp>
      <p:grpSp>
        <p:nvGrpSpPr>
          <p:cNvPr id="76" name="组合 75"/>
          <p:cNvGrpSpPr/>
          <p:nvPr/>
        </p:nvGrpSpPr>
        <p:grpSpPr>
          <a:xfrm>
            <a:off x="755576" y="2927598"/>
            <a:ext cx="1219944" cy="1219944"/>
            <a:chOff x="881844" y="3075806"/>
            <a:chExt cx="1219944" cy="1219944"/>
          </a:xfrm>
        </p:grpSpPr>
        <p:sp>
          <p:nvSpPr>
            <p:cNvPr id="77" name="Oval 25"/>
            <p:cNvSpPr/>
            <p:nvPr/>
          </p:nvSpPr>
          <p:spPr>
            <a:xfrm>
              <a:off x="881844" y="3075806"/>
              <a:ext cx="1219944" cy="1219944"/>
            </a:xfrm>
            <a:prstGeom prst="ellipse">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pic>
          <p:nvPicPr>
            <p:cNvPr id="78"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0307" y="3223094"/>
              <a:ext cx="471801" cy="925367"/>
            </a:xfrm>
            <a:prstGeom prst="rect">
              <a:avLst/>
            </a:prstGeom>
            <a:noFill/>
          </p:spPr>
        </p:pic>
      </p:grpSp>
      <p:pic>
        <p:nvPicPr>
          <p:cNvPr id="79" name="Picture 28"/>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9">
                    <a14:imgEffect>
                      <a14:brightnessContrast bright="-67000"/>
                    </a14:imgEffect>
                  </a14:imgLayer>
                </a14:imgProps>
              </a:ext>
              <a:ext uri="{28A0092B-C50C-407E-A947-70E740481C1C}">
                <a14:useLocalDpi xmlns:a14="http://schemas.microsoft.com/office/drawing/2010/main" val="0"/>
              </a:ext>
            </a:extLst>
          </a:blip>
          <a:stretch>
            <a:fillRect/>
          </a:stretch>
        </p:blipFill>
        <p:spPr>
          <a:xfrm>
            <a:off x="3243037" y="3204948"/>
            <a:ext cx="354436" cy="695174"/>
          </a:xfrm>
          <a:prstGeom prst="rect">
            <a:avLst/>
          </a:prstGeom>
          <a:noFill/>
        </p:spPr>
      </p:pic>
      <p:pic>
        <p:nvPicPr>
          <p:cNvPr id="80" name="Picture 28"/>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9">
                    <a14:imgEffect>
                      <a14:brightnessContrast bright="-67000"/>
                    </a14:imgEffect>
                  </a14:imgLayer>
                </a14:imgProps>
              </a:ext>
              <a:ext uri="{28A0092B-C50C-407E-A947-70E740481C1C}">
                <a14:useLocalDpi xmlns:a14="http://schemas.microsoft.com/office/drawing/2010/main" val="0"/>
              </a:ext>
            </a:extLst>
          </a:blip>
          <a:stretch>
            <a:fillRect/>
          </a:stretch>
        </p:blipFill>
        <p:spPr>
          <a:xfrm>
            <a:off x="3587211" y="3204948"/>
            <a:ext cx="354436" cy="695174"/>
          </a:xfrm>
          <a:prstGeom prst="rect">
            <a:avLst/>
          </a:prstGeom>
          <a:noFill/>
        </p:spPr>
      </p:pic>
      <p:pic>
        <p:nvPicPr>
          <p:cNvPr id="81" name="Picture 28"/>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9">
                    <a14:imgEffect>
                      <a14:brightnessContrast bright="-67000"/>
                    </a14:imgEffect>
                  </a14:imgLayer>
                </a14:imgProps>
              </a:ext>
              <a:ext uri="{28A0092B-C50C-407E-A947-70E740481C1C}">
                <a14:useLocalDpi xmlns:a14="http://schemas.microsoft.com/office/drawing/2010/main" val="0"/>
              </a:ext>
            </a:extLst>
          </a:blip>
          <a:stretch>
            <a:fillRect/>
          </a:stretch>
        </p:blipFill>
        <p:spPr>
          <a:xfrm>
            <a:off x="3931385" y="3204948"/>
            <a:ext cx="354436" cy="695174"/>
          </a:xfrm>
          <a:prstGeom prst="rect">
            <a:avLst/>
          </a:prstGeom>
          <a:noFill/>
        </p:spPr>
      </p:pic>
      <p:pic>
        <p:nvPicPr>
          <p:cNvPr id="82" name="Picture 28"/>
          <p:cNvPicPr>
            <a:picLocks noChangeAspect="1"/>
          </p:cNvPicPr>
          <p:nvPr/>
        </p:nvPicPr>
        <p:blipFill>
          <a:blip r:embed="rId10" cstate="print">
            <a:grayscl/>
            <a:extLst>
              <a:ext uri="{BEBA8EAE-BF5A-486C-A8C5-ECC9F3942E4B}">
                <a14:imgProps xmlns:a14="http://schemas.microsoft.com/office/drawing/2010/main">
                  <a14:imgLayer r:embed="rId9">
                    <a14:imgEffect>
                      <a14:colorTemperature colorTemp="6375"/>
                    </a14:imgEffect>
                    <a14:imgEffect>
                      <a14:brightnessContrast bright="-42000"/>
                    </a14:imgEffect>
                  </a14:imgLayer>
                </a14:imgProps>
              </a:ext>
              <a:ext uri="{28A0092B-C50C-407E-A947-70E740481C1C}">
                <a14:useLocalDpi xmlns:a14="http://schemas.microsoft.com/office/drawing/2010/main" val="0"/>
              </a:ext>
            </a:extLst>
          </a:blip>
          <a:stretch>
            <a:fillRect/>
          </a:stretch>
        </p:blipFill>
        <p:spPr>
          <a:xfrm>
            <a:off x="4275559" y="3204948"/>
            <a:ext cx="354436" cy="695174"/>
          </a:xfrm>
          <a:prstGeom prst="rect">
            <a:avLst/>
          </a:prstGeom>
          <a:noFill/>
        </p:spPr>
      </p:pic>
      <p:pic>
        <p:nvPicPr>
          <p:cNvPr id="83" name="Picture 28"/>
          <p:cNvPicPr>
            <a:picLocks noChangeAspect="1"/>
          </p:cNvPicPr>
          <p:nvPr/>
        </p:nvPicPr>
        <p:blipFill>
          <a:blip r:embed="rId11" cstate="print">
            <a:extLst>
              <a:ext uri="{BEBA8EAE-BF5A-486C-A8C5-ECC9F3942E4B}">
                <a14:imgProps xmlns:a14="http://schemas.microsoft.com/office/drawing/2010/main">
                  <a14:imgLayer r:embed="rId9">
                    <a14:imgEffect>
                      <a14:brightnessContrast bright="-44000"/>
                    </a14:imgEffect>
                  </a14:imgLayer>
                </a14:imgProps>
              </a:ext>
              <a:ext uri="{28A0092B-C50C-407E-A947-70E740481C1C}">
                <a14:useLocalDpi xmlns:a14="http://schemas.microsoft.com/office/drawing/2010/main" val="0"/>
              </a:ext>
            </a:extLst>
          </a:blip>
          <a:stretch>
            <a:fillRect/>
          </a:stretch>
        </p:blipFill>
        <p:spPr>
          <a:xfrm>
            <a:off x="4619732" y="3204948"/>
            <a:ext cx="354436" cy="695174"/>
          </a:xfrm>
          <a:prstGeom prst="rect">
            <a:avLst/>
          </a:prstGeom>
          <a:noFill/>
        </p:spPr>
      </p:pic>
      <p:sp>
        <p:nvSpPr>
          <p:cNvPr id="33" name="Text Box 55"/>
          <p:cNvSpPr txBox="1">
            <a:spLocks noChangeArrowheads="1"/>
          </p:cNvSpPr>
          <p:nvPr/>
        </p:nvSpPr>
        <p:spPr bwMode="auto">
          <a:xfrm>
            <a:off x="568078" y="123478"/>
            <a:ext cx="3024536"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extLst>
      <p:ext uri="{BB962C8B-B14F-4D97-AF65-F5344CB8AC3E}">
        <p14:creationId xmlns:p14="http://schemas.microsoft.com/office/powerpoint/2010/main" val="1918002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4)">
                                      <p:cBhvr>
                                        <p:cTn id="7" dur="1000"/>
                                        <p:tgtEl>
                                          <p:spTgt spid="3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
                                        <p:tgtEl>
                                          <p:spTgt spid="45"/>
                                        </p:tgtEl>
                                      </p:cBhvr>
                                    </p:animEffect>
                                  </p:childTnLst>
                                </p:cTn>
                              </p:par>
                            </p:childTnLst>
                          </p:cTn>
                        </p:par>
                        <p:par>
                          <p:cTn id="12" fill="hold">
                            <p:stCondLst>
                              <p:cond delay="1100"/>
                            </p:stCondLst>
                            <p:childTnLst>
                              <p:par>
                                <p:cTn id="13" presetID="6" presetClass="emph" presetSubtype="0" fill="hold" nodeType="afterEffect">
                                  <p:stCondLst>
                                    <p:cond delay="0"/>
                                  </p:stCondLst>
                                  <p:childTnLst>
                                    <p:animScale>
                                      <p:cBhvr>
                                        <p:cTn id="14" dur="100" fill="hold"/>
                                        <p:tgtEl>
                                          <p:spTgt spid="45"/>
                                        </p:tgtEl>
                                      </p:cBhvr>
                                      <p:by x="105000" y="105000"/>
                                    </p:animScale>
                                  </p:childTnLst>
                                </p:cTn>
                              </p:par>
                            </p:childTnLst>
                          </p:cTn>
                        </p:par>
                        <p:par>
                          <p:cTn id="15" fill="hold">
                            <p:stCondLst>
                              <p:cond delay="1200"/>
                            </p:stCondLst>
                            <p:childTnLst>
                              <p:par>
                                <p:cTn id="16" presetID="6" presetClass="emph" presetSubtype="0" fill="hold" nodeType="afterEffect">
                                  <p:stCondLst>
                                    <p:cond delay="0"/>
                                  </p:stCondLst>
                                  <p:childTnLst>
                                    <p:animScale>
                                      <p:cBhvr>
                                        <p:cTn id="17" dur="100" fill="hold"/>
                                        <p:tgtEl>
                                          <p:spTgt spid="45"/>
                                        </p:tgtEl>
                                      </p:cBhvr>
                                      <p:by x="95000" y="95000"/>
                                    </p:animScale>
                                  </p:childTnLst>
                                </p:cTn>
                              </p:par>
                            </p:childTnLst>
                          </p:cTn>
                        </p:par>
                        <p:par>
                          <p:cTn id="18" fill="hold">
                            <p:stCondLst>
                              <p:cond delay="1300"/>
                            </p:stCondLst>
                            <p:childTnLst>
                              <p:par>
                                <p:cTn id="19" presetID="6" presetClass="emph" presetSubtype="0" fill="hold" nodeType="afterEffect">
                                  <p:stCondLst>
                                    <p:cond delay="0"/>
                                  </p:stCondLst>
                                  <p:childTnLst>
                                    <p:animScale>
                                      <p:cBhvr>
                                        <p:cTn id="20" dur="100" fill="hold"/>
                                        <p:tgtEl>
                                          <p:spTgt spid="45"/>
                                        </p:tgtEl>
                                      </p:cBhvr>
                                      <p:by x="105000" y="105000"/>
                                    </p:animScale>
                                  </p:childTnLst>
                                </p:cTn>
                              </p:par>
                            </p:childTnLst>
                          </p:cTn>
                        </p:par>
                        <p:par>
                          <p:cTn id="21" fill="hold">
                            <p:stCondLst>
                              <p:cond delay="1400"/>
                            </p:stCondLst>
                            <p:childTnLst>
                              <p:par>
                                <p:cTn id="22" presetID="6" presetClass="emph" presetSubtype="0" fill="hold" nodeType="afterEffect">
                                  <p:stCondLst>
                                    <p:cond delay="0"/>
                                  </p:stCondLst>
                                  <p:childTnLst>
                                    <p:animScale>
                                      <p:cBhvr>
                                        <p:cTn id="23" dur="100" fill="hold"/>
                                        <p:tgtEl>
                                          <p:spTgt spid="45"/>
                                        </p:tgtEl>
                                      </p:cBhvr>
                                      <p:by x="95000" y="95000"/>
                                    </p:animScale>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200"/>
                                        <p:tgtEl>
                                          <p:spTgt spid="42"/>
                                        </p:tgtEl>
                                      </p:cBhvr>
                                    </p:animEffect>
                                  </p:childTnLst>
                                </p:cTn>
                              </p:par>
                            </p:childTnLst>
                          </p:cTn>
                        </p:par>
                        <p:par>
                          <p:cTn id="28" fill="hold">
                            <p:stCondLst>
                              <p:cond delay="1700"/>
                            </p:stCondLst>
                            <p:childTnLst>
                              <p:par>
                                <p:cTn id="29" presetID="2" presetClass="entr" presetSubtype="8"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300" fill="hold"/>
                                        <p:tgtEl>
                                          <p:spTgt spid="41"/>
                                        </p:tgtEl>
                                        <p:attrNameLst>
                                          <p:attrName>ppt_x</p:attrName>
                                        </p:attrNameLst>
                                      </p:cBhvr>
                                      <p:tavLst>
                                        <p:tav tm="0">
                                          <p:val>
                                            <p:strVal val="0-#ppt_w/2"/>
                                          </p:val>
                                        </p:tav>
                                        <p:tav tm="100000">
                                          <p:val>
                                            <p:strVal val="#ppt_x"/>
                                          </p:val>
                                        </p:tav>
                                      </p:tavLst>
                                    </p:anim>
                                    <p:anim calcmode="lin" valueType="num">
                                      <p:cBhvr additive="base">
                                        <p:cTn id="32" dur="300" fill="hold"/>
                                        <p:tgtEl>
                                          <p:spTgt spid="4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300"/>
                                        <p:tgtEl>
                                          <p:spTgt spid="48"/>
                                        </p:tgtEl>
                                      </p:cBhvr>
                                    </p:animEffect>
                                  </p:childTnLst>
                                </p:cTn>
                              </p:par>
                            </p:childTnLst>
                          </p:cTn>
                        </p:par>
                        <p:par>
                          <p:cTn id="37" fill="hold">
                            <p:stCondLst>
                              <p:cond delay="2300"/>
                            </p:stCondLst>
                            <p:childTnLst>
                              <p:par>
                                <p:cTn id="38" presetID="10"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300"/>
                                        <p:tgtEl>
                                          <p:spTgt spid="49"/>
                                        </p:tgtEl>
                                      </p:cBhvr>
                                    </p:animEffect>
                                  </p:childTnLst>
                                </p:cTn>
                              </p:par>
                            </p:childTnLst>
                          </p:cTn>
                        </p:par>
                        <p:par>
                          <p:cTn id="41" fill="hold">
                            <p:stCondLst>
                              <p:cond delay="2600"/>
                            </p:stCondLst>
                            <p:childTnLst>
                              <p:par>
                                <p:cTn id="42" presetID="10" presetClass="entr" presetSubtype="0"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300"/>
                                        <p:tgtEl>
                                          <p:spTgt spid="50"/>
                                        </p:tgtEl>
                                      </p:cBhvr>
                                    </p:animEffect>
                                  </p:childTnLst>
                                </p:cTn>
                              </p:par>
                            </p:childTnLst>
                          </p:cTn>
                        </p:par>
                        <p:par>
                          <p:cTn id="45" fill="hold">
                            <p:stCondLst>
                              <p:cond delay="2900"/>
                            </p:stCondLst>
                            <p:childTnLst>
                              <p:par>
                                <p:cTn id="46" presetID="10" presetClass="entr" presetSubtype="0" fill="hold"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300"/>
                                        <p:tgtEl>
                                          <p:spTgt spid="51"/>
                                        </p:tgtEl>
                                      </p:cBhvr>
                                    </p:animEffect>
                                  </p:childTnLst>
                                </p:cTn>
                              </p:par>
                            </p:childTnLst>
                          </p:cTn>
                        </p:par>
                        <p:par>
                          <p:cTn id="49" fill="hold">
                            <p:stCondLst>
                              <p:cond delay="3200"/>
                            </p:stCondLst>
                            <p:childTnLst>
                              <p:par>
                                <p:cTn id="50" presetID="10" presetClass="entr" presetSubtype="0" fill="hold"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300"/>
                                        <p:tgtEl>
                                          <p:spTgt spid="52"/>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300"/>
                                        <p:tgtEl>
                                          <p:spTgt spid="53"/>
                                        </p:tgtEl>
                                      </p:cBhvr>
                                    </p:animEffect>
                                  </p:childTnLst>
                                </p:cTn>
                              </p:par>
                            </p:childTnLst>
                          </p:cTn>
                        </p:par>
                        <p:par>
                          <p:cTn id="57" fill="hold">
                            <p:stCondLst>
                              <p:cond delay="3800"/>
                            </p:stCondLst>
                            <p:childTnLst>
                              <p:par>
                                <p:cTn id="58" presetID="22" presetClass="entr" presetSubtype="1"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300"/>
                                        <p:tgtEl>
                                          <p:spTgt spid="54"/>
                                        </p:tgtEl>
                                      </p:cBhvr>
                                    </p:animEffect>
                                  </p:childTnLst>
                                </p:cTn>
                              </p:par>
                            </p:childTnLst>
                          </p:cTn>
                        </p:par>
                        <p:par>
                          <p:cTn id="61" fill="hold">
                            <p:stCondLst>
                              <p:cond delay="4100"/>
                            </p:stCondLst>
                            <p:childTnLst>
                              <p:par>
                                <p:cTn id="62" presetID="42" presetClass="entr" presetSubtype="0" fill="hold" grpId="0" nodeType="after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300"/>
                                        <p:tgtEl>
                                          <p:spTgt spid="55"/>
                                        </p:tgtEl>
                                      </p:cBhvr>
                                    </p:animEffect>
                                    <p:anim calcmode="lin" valueType="num">
                                      <p:cBhvr>
                                        <p:cTn id="65" dur="300" fill="hold"/>
                                        <p:tgtEl>
                                          <p:spTgt spid="55"/>
                                        </p:tgtEl>
                                        <p:attrNameLst>
                                          <p:attrName>ppt_x</p:attrName>
                                        </p:attrNameLst>
                                      </p:cBhvr>
                                      <p:tavLst>
                                        <p:tav tm="0">
                                          <p:val>
                                            <p:strVal val="#ppt_x"/>
                                          </p:val>
                                        </p:tav>
                                        <p:tav tm="100000">
                                          <p:val>
                                            <p:strVal val="#ppt_x"/>
                                          </p:val>
                                        </p:tav>
                                      </p:tavLst>
                                    </p:anim>
                                    <p:anim calcmode="lin" valueType="num">
                                      <p:cBhvr>
                                        <p:cTn id="66" dur="300" fill="hold"/>
                                        <p:tgtEl>
                                          <p:spTgt spid="55"/>
                                        </p:tgtEl>
                                        <p:attrNameLst>
                                          <p:attrName>ppt_y</p:attrName>
                                        </p:attrNameLst>
                                      </p:cBhvr>
                                      <p:tavLst>
                                        <p:tav tm="0">
                                          <p:val>
                                            <p:strVal val="#ppt_y+.1"/>
                                          </p:val>
                                        </p:tav>
                                        <p:tav tm="100000">
                                          <p:val>
                                            <p:strVal val="#ppt_y"/>
                                          </p:val>
                                        </p:tav>
                                      </p:tavLst>
                                    </p:anim>
                                  </p:childTnLst>
                                </p:cTn>
                              </p:par>
                            </p:childTnLst>
                          </p:cTn>
                        </p:par>
                        <p:par>
                          <p:cTn id="67" fill="hold">
                            <p:stCondLst>
                              <p:cond delay="4400"/>
                            </p:stCondLst>
                            <p:childTnLst>
                              <p:par>
                                <p:cTn id="68" presetID="10" presetClass="entr" presetSubtype="0" fill="hold" nodeType="after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100"/>
                                        <p:tgtEl>
                                          <p:spTgt spid="76"/>
                                        </p:tgtEl>
                                      </p:cBhvr>
                                    </p:animEffect>
                                  </p:childTnLst>
                                </p:cTn>
                              </p:par>
                            </p:childTnLst>
                          </p:cTn>
                        </p:par>
                        <p:par>
                          <p:cTn id="71" fill="hold">
                            <p:stCondLst>
                              <p:cond delay="4500"/>
                            </p:stCondLst>
                            <p:childTnLst>
                              <p:par>
                                <p:cTn id="72" presetID="6" presetClass="emph" presetSubtype="0" fill="hold" nodeType="afterEffect">
                                  <p:stCondLst>
                                    <p:cond delay="0"/>
                                  </p:stCondLst>
                                  <p:childTnLst>
                                    <p:animScale>
                                      <p:cBhvr>
                                        <p:cTn id="73" dur="100" fill="hold"/>
                                        <p:tgtEl>
                                          <p:spTgt spid="76"/>
                                        </p:tgtEl>
                                      </p:cBhvr>
                                      <p:by x="105000" y="105000"/>
                                    </p:animScale>
                                  </p:childTnLst>
                                </p:cTn>
                              </p:par>
                            </p:childTnLst>
                          </p:cTn>
                        </p:par>
                        <p:par>
                          <p:cTn id="74" fill="hold">
                            <p:stCondLst>
                              <p:cond delay="4600"/>
                            </p:stCondLst>
                            <p:childTnLst>
                              <p:par>
                                <p:cTn id="75" presetID="6" presetClass="emph" presetSubtype="0" fill="hold" nodeType="afterEffect">
                                  <p:stCondLst>
                                    <p:cond delay="0"/>
                                  </p:stCondLst>
                                  <p:childTnLst>
                                    <p:animScale>
                                      <p:cBhvr>
                                        <p:cTn id="76" dur="100" fill="hold"/>
                                        <p:tgtEl>
                                          <p:spTgt spid="76"/>
                                        </p:tgtEl>
                                      </p:cBhvr>
                                      <p:by x="95000" y="95000"/>
                                    </p:animScale>
                                  </p:childTnLst>
                                </p:cTn>
                              </p:par>
                            </p:childTnLst>
                          </p:cTn>
                        </p:par>
                        <p:par>
                          <p:cTn id="77" fill="hold">
                            <p:stCondLst>
                              <p:cond delay="4700"/>
                            </p:stCondLst>
                            <p:childTnLst>
                              <p:par>
                                <p:cTn id="78" presetID="6" presetClass="emph" presetSubtype="0" fill="hold" nodeType="afterEffect">
                                  <p:stCondLst>
                                    <p:cond delay="0"/>
                                  </p:stCondLst>
                                  <p:childTnLst>
                                    <p:animScale>
                                      <p:cBhvr>
                                        <p:cTn id="79" dur="100" fill="hold"/>
                                        <p:tgtEl>
                                          <p:spTgt spid="76"/>
                                        </p:tgtEl>
                                      </p:cBhvr>
                                      <p:by x="105000" y="105000"/>
                                    </p:animScale>
                                  </p:childTnLst>
                                </p:cTn>
                              </p:par>
                            </p:childTnLst>
                          </p:cTn>
                        </p:par>
                        <p:par>
                          <p:cTn id="80" fill="hold">
                            <p:stCondLst>
                              <p:cond delay="4800"/>
                            </p:stCondLst>
                            <p:childTnLst>
                              <p:par>
                                <p:cTn id="81" presetID="6" presetClass="emph" presetSubtype="0" fill="hold" nodeType="afterEffect">
                                  <p:stCondLst>
                                    <p:cond delay="0"/>
                                  </p:stCondLst>
                                  <p:childTnLst>
                                    <p:animScale>
                                      <p:cBhvr>
                                        <p:cTn id="82" dur="100" fill="hold"/>
                                        <p:tgtEl>
                                          <p:spTgt spid="76"/>
                                        </p:tgtEl>
                                      </p:cBhvr>
                                      <p:by x="95000" y="95000"/>
                                    </p:animScale>
                                  </p:childTnLst>
                                </p:cTn>
                              </p:par>
                            </p:childTnLst>
                          </p:cTn>
                        </p:par>
                        <p:par>
                          <p:cTn id="83" fill="hold">
                            <p:stCondLst>
                              <p:cond delay="4900"/>
                            </p:stCondLst>
                            <p:childTnLst>
                              <p:par>
                                <p:cTn id="84" presetID="22" presetClass="entr" presetSubtype="8" fill="hold" nodeType="after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wipe(left)">
                                      <p:cBhvr>
                                        <p:cTn id="86" dur="200"/>
                                        <p:tgtEl>
                                          <p:spTgt spid="73"/>
                                        </p:tgtEl>
                                      </p:cBhvr>
                                    </p:animEffect>
                                  </p:childTnLst>
                                </p:cTn>
                              </p:par>
                            </p:childTnLst>
                          </p:cTn>
                        </p:par>
                        <p:par>
                          <p:cTn id="87" fill="hold">
                            <p:stCondLst>
                              <p:cond delay="5100"/>
                            </p:stCondLst>
                            <p:childTnLst>
                              <p:par>
                                <p:cTn id="88" presetID="2" presetClass="entr" presetSubtype="8"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300" fill="hold"/>
                                        <p:tgtEl>
                                          <p:spTgt spid="56"/>
                                        </p:tgtEl>
                                        <p:attrNameLst>
                                          <p:attrName>ppt_x</p:attrName>
                                        </p:attrNameLst>
                                      </p:cBhvr>
                                      <p:tavLst>
                                        <p:tav tm="0">
                                          <p:val>
                                            <p:strVal val="0-#ppt_w/2"/>
                                          </p:val>
                                        </p:tav>
                                        <p:tav tm="100000">
                                          <p:val>
                                            <p:strVal val="#ppt_x"/>
                                          </p:val>
                                        </p:tav>
                                      </p:tavLst>
                                    </p:anim>
                                    <p:anim calcmode="lin" valueType="num">
                                      <p:cBhvr additive="base">
                                        <p:cTn id="91" dur="300" fill="hold"/>
                                        <p:tgtEl>
                                          <p:spTgt spid="56"/>
                                        </p:tgtEl>
                                        <p:attrNameLst>
                                          <p:attrName>ppt_y</p:attrName>
                                        </p:attrNameLst>
                                      </p:cBhvr>
                                      <p:tavLst>
                                        <p:tav tm="0">
                                          <p:val>
                                            <p:strVal val="#ppt_y"/>
                                          </p:val>
                                        </p:tav>
                                        <p:tav tm="100000">
                                          <p:val>
                                            <p:strVal val="#ppt_y"/>
                                          </p:val>
                                        </p:tav>
                                      </p:tavLst>
                                    </p:anim>
                                  </p:childTnLst>
                                </p:cTn>
                              </p:par>
                            </p:childTnLst>
                          </p:cTn>
                        </p:par>
                        <p:par>
                          <p:cTn id="92" fill="hold">
                            <p:stCondLst>
                              <p:cond delay="5400"/>
                            </p:stCondLst>
                            <p:childTnLst>
                              <p:par>
                                <p:cTn id="93" presetID="10" presetClass="entr" presetSubtype="0" fill="hold" nodeType="after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300"/>
                                        <p:tgtEl>
                                          <p:spTgt spid="79"/>
                                        </p:tgtEl>
                                      </p:cBhvr>
                                    </p:animEffect>
                                  </p:childTnLst>
                                </p:cTn>
                              </p:par>
                            </p:childTnLst>
                          </p:cTn>
                        </p:par>
                        <p:par>
                          <p:cTn id="96" fill="hold">
                            <p:stCondLst>
                              <p:cond delay="5700"/>
                            </p:stCondLst>
                            <p:childTnLst>
                              <p:par>
                                <p:cTn id="97" presetID="10" presetClass="entr" presetSubtype="0" fill="hold" nodeType="after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fade">
                                      <p:cBhvr>
                                        <p:cTn id="99" dur="300"/>
                                        <p:tgtEl>
                                          <p:spTgt spid="80"/>
                                        </p:tgtEl>
                                      </p:cBhvr>
                                    </p:animEffect>
                                  </p:childTnLst>
                                </p:cTn>
                              </p:par>
                            </p:childTnLst>
                          </p:cTn>
                        </p:par>
                        <p:par>
                          <p:cTn id="100" fill="hold">
                            <p:stCondLst>
                              <p:cond delay="6000"/>
                            </p:stCondLst>
                            <p:childTnLst>
                              <p:par>
                                <p:cTn id="101" presetID="10" presetClass="entr" presetSubtype="0" fill="hold" nodeType="afterEffect">
                                  <p:stCondLst>
                                    <p:cond delay="0"/>
                                  </p:stCondLst>
                                  <p:childTnLst>
                                    <p:set>
                                      <p:cBhvr>
                                        <p:cTn id="102" dur="1" fill="hold">
                                          <p:stCondLst>
                                            <p:cond delay="0"/>
                                          </p:stCondLst>
                                        </p:cTn>
                                        <p:tgtEl>
                                          <p:spTgt spid="81"/>
                                        </p:tgtEl>
                                        <p:attrNameLst>
                                          <p:attrName>style.visibility</p:attrName>
                                        </p:attrNameLst>
                                      </p:cBhvr>
                                      <p:to>
                                        <p:strVal val="visible"/>
                                      </p:to>
                                    </p:set>
                                    <p:animEffect transition="in" filter="fade">
                                      <p:cBhvr>
                                        <p:cTn id="103" dur="300"/>
                                        <p:tgtEl>
                                          <p:spTgt spid="81"/>
                                        </p:tgtEl>
                                      </p:cBhvr>
                                    </p:animEffect>
                                  </p:childTnLst>
                                </p:cTn>
                              </p:par>
                            </p:childTnLst>
                          </p:cTn>
                        </p:par>
                        <p:par>
                          <p:cTn id="104" fill="hold">
                            <p:stCondLst>
                              <p:cond delay="6300"/>
                            </p:stCondLst>
                            <p:childTnLst>
                              <p:par>
                                <p:cTn id="105" presetID="10" presetClass="entr" presetSubtype="0" fill="hold" nodeType="after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fade">
                                      <p:cBhvr>
                                        <p:cTn id="107" dur="300"/>
                                        <p:tgtEl>
                                          <p:spTgt spid="82"/>
                                        </p:tgtEl>
                                      </p:cBhvr>
                                    </p:animEffect>
                                  </p:childTnLst>
                                </p:cTn>
                              </p:par>
                            </p:childTnLst>
                          </p:cTn>
                        </p:par>
                        <p:par>
                          <p:cTn id="108" fill="hold">
                            <p:stCondLst>
                              <p:cond delay="6600"/>
                            </p:stCondLst>
                            <p:childTnLst>
                              <p:par>
                                <p:cTn id="109" presetID="10" presetClass="entr" presetSubtype="0" fill="hold" nodeType="afterEffect">
                                  <p:stCondLst>
                                    <p:cond delay="0"/>
                                  </p:stCondLst>
                                  <p:childTnLst>
                                    <p:set>
                                      <p:cBhvr>
                                        <p:cTn id="110" dur="1" fill="hold">
                                          <p:stCondLst>
                                            <p:cond delay="0"/>
                                          </p:stCondLst>
                                        </p:cTn>
                                        <p:tgtEl>
                                          <p:spTgt spid="83"/>
                                        </p:tgtEl>
                                        <p:attrNameLst>
                                          <p:attrName>style.visibility</p:attrName>
                                        </p:attrNameLst>
                                      </p:cBhvr>
                                      <p:to>
                                        <p:strVal val="visible"/>
                                      </p:to>
                                    </p:set>
                                    <p:animEffect transition="in" filter="fade">
                                      <p:cBhvr>
                                        <p:cTn id="111" dur="300"/>
                                        <p:tgtEl>
                                          <p:spTgt spid="83"/>
                                        </p:tgtEl>
                                      </p:cBhvr>
                                    </p:animEffect>
                                  </p:childTnLst>
                                </p:cTn>
                              </p:par>
                            </p:childTnLst>
                          </p:cTn>
                        </p:par>
                        <p:par>
                          <p:cTn id="112" fill="hold">
                            <p:stCondLst>
                              <p:cond delay="6900"/>
                            </p:stCondLst>
                            <p:childTnLst>
                              <p:par>
                                <p:cTn id="113" presetID="10" presetClass="entr" presetSubtype="0" fill="hold" grpId="0" nodeType="after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300"/>
                                        <p:tgtEl>
                                          <p:spTgt spid="57"/>
                                        </p:tgtEl>
                                      </p:cBhvr>
                                    </p:animEffect>
                                  </p:childTnLst>
                                </p:cTn>
                              </p:par>
                            </p:childTnLst>
                          </p:cTn>
                        </p:par>
                        <p:par>
                          <p:cTn id="116" fill="hold">
                            <p:stCondLst>
                              <p:cond delay="7200"/>
                            </p:stCondLst>
                            <p:childTnLst>
                              <p:par>
                                <p:cTn id="117" presetID="22" presetClass="entr" presetSubtype="1" fill="hold" nodeType="after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wipe(up)">
                                      <p:cBhvr>
                                        <p:cTn id="119" dur="300"/>
                                        <p:tgtEl>
                                          <p:spTgt spid="58"/>
                                        </p:tgtEl>
                                      </p:cBhvr>
                                    </p:animEffect>
                                  </p:childTnLst>
                                </p:cTn>
                              </p:par>
                            </p:childTnLst>
                          </p:cTn>
                        </p:par>
                        <p:par>
                          <p:cTn id="120" fill="hold">
                            <p:stCondLst>
                              <p:cond delay="7500"/>
                            </p:stCondLst>
                            <p:childTnLst>
                              <p:par>
                                <p:cTn id="121" presetID="42" presetClass="entr" presetSubtype="0" fill="hold" grpId="0" nodeType="after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300"/>
                                        <p:tgtEl>
                                          <p:spTgt spid="59"/>
                                        </p:tgtEl>
                                      </p:cBhvr>
                                    </p:animEffect>
                                    <p:anim calcmode="lin" valueType="num">
                                      <p:cBhvr>
                                        <p:cTn id="124" dur="300" fill="hold"/>
                                        <p:tgtEl>
                                          <p:spTgt spid="59"/>
                                        </p:tgtEl>
                                        <p:attrNameLst>
                                          <p:attrName>ppt_x</p:attrName>
                                        </p:attrNameLst>
                                      </p:cBhvr>
                                      <p:tavLst>
                                        <p:tav tm="0">
                                          <p:val>
                                            <p:strVal val="#ppt_x"/>
                                          </p:val>
                                        </p:tav>
                                        <p:tav tm="100000">
                                          <p:val>
                                            <p:strVal val="#ppt_x"/>
                                          </p:val>
                                        </p:tav>
                                      </p:tavLst>
                                    </p:anim>
                                    <p:anim calcmode="lin" valueType="num">
                                      <p:cBhvr>
                                        <p:cTn id="125" dur="3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3" grpId="0"/>
      <p:bldP spid="55" grpId="0"/>
      <p:bldP spid="56" grpId="0" animBg="1"/>
      <p:bldP spid="57" grpId="0"/>
      <p:bldP spid="59"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nvCxnSpPr>
        <p:spPr>
          <a:xfrm>
            <a:off x="0" y="4275428"/>
            <a:ext cx="9144000" cy="0"/>
          </a:xfrm>
          <a:prstGeom prst="line">
            <a:avLst/>
          </a:prstGeom>
          <a:ln/>
        </p:spPr>
        <p:style>
          <a:lnRef idx="1">
            <a:schemeClr val="accent6"/>
          </a:lnRef>
          <a:fillRef idx="0">
            <a:schemeClr val="accent6"/>
          </a:fillRef>
          <a:effectRef idx="0">
            <a:schemeClr val="accent6"/>
          </a:effectRef>
          <a:fontRef idx="minor">
            <a:schemeClr val="tx1"/>
          </a:fontRef>
        </p:style>
      </p:cxnSp>
      <p:sp>
        <p:nvSpPr>
          <p:cNvPr id="31" name="椭圆 30"/>
          <p:cNvSpPr/>
          <p:nvPr/>
        </p:nvSpPr>
        <p:spPr>
          <a:xfrm>
            <a:off x="1896788" y="4136658"/>
            <a:ext cx="235292" cy="235292"/>
          </a:xfrm>
          <a:prstGeom prst="ellipse">
            <a:avLst/>
          </a:prstGeom>
          <a:solidFill>
            <a:schemeClr val="bg1"/>
          </a:solidFill>
          <a:ln w="38100">
            <a:solidFill>
              <a:srgbClr val="0070C0"/>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p:nvGrpSpPr>
        <p:grpSpPr>
          <a:xfrm>
            <a:off x="1327022" y="1203598"/>
            <a:ext cx="1333322" cy="2791051"/>
            <a:chOff x="1115616" y="1077584"/>
            <a:chExt cx="1224136" cy="2562492"/>
          </a:xfrm>
        </p:grpSpPr>
        <p:sp>
          <p:nvSpPr>
            <p:cNvPr id="33" name="任意多边形 32"/>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圆角矩形 33"/>
            <p:cNvSpPr/>
            <p:nvPr/>
          </p:nvSpPr>
          <p:spPr>
            <a:xfrm>
              <a:off x="1259632" y="1216298"/>
              <a:ext cx="936104" cy="2088232"/>
            </a:xfrm>
            <a:prstGeom prst="roundRect">
              <a:avLst>
                <a:gd name="adj" fmla="val 14632"/>
              </a:avLst>
            </a:prstGeom>
            <a:solidFill>
              <a:srgbClr val="0070C0"/>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矩形 34"/>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0070C0"/>
                  </a:solidFill>
                  <a:cs typeface="+mn-ea"/>
                  <a:sym typeface="+mn-lt"/>
                </a:rPr>
                <a:t>The first stage</a:t>
              </a:r>
              <a:endParaRPr lang="zh-CN" altLang="en-US" sz="1400" b="1" dirty="0">
                <a:solidFill>
                  <a:srgbClr val="0070C0"/>
                </a:solidFill>
                <a:cs typeface="+mn-ea"/>
                <a:sym typeface="+mn-lt"/>
              </a:endParaRPr>
            </a:p>
          </p:txBody>
        </p:sp>
        <p:sp>
          <p:nvSpPr>
            <p:cNvPr id="36" name="文本框 16"/>
            <p:cNvSpPr txBox="1"/>
            <p:nvPr/>
          </p:nvSpPr>
          <p:spPr>
            <a:xfrm>
              <a:off x="1368152" y="1253361"/>
              <a:ext cx="683569" cy="593403"/>
            </a:xfrm>
            <a:prstGeom prst="rect">
              <a:avLst/>
            </a:prstGeom>
            <a:noFill/>
          </p:spPr>
          <p:txBody>
            <a:bodyPr wrap="square" rtlCol="0">
              <a:spAutoFit/>
            </a:bodyPr>
            <a:lstStyle/>
            <a:p>
              <a:pPr algn="ctr"/>
              <a:r>
                <a:rPr lang="en-US" altLang="zh-CN" dirty="0">
                  <a:solidFill>
                    <a:schemeClr val="bg1"/>
                  </a:solidFill>
                  <a:latin typeface="+mn-lt"/>
                  <a:ea typeface="+mn-ea"/>
                  <a:cs typeface="+mn-ea"/>
                  <a:sym typeface="+mn-lt"/>
                </a:rPr>
                <a:t>Add title</a:t>
              </a:r>
              <a:endParaRPr lang="zh-CN" altLang="en-US" dirty="0">
                <a:solidFill>
                  <a:schemeClr val="bg1"/>
                </a:solidFill>
                <a:latin typeface="+mn-lt"/>
                <a:ea typeface="+mn-ea"/>
                <a:cs typeface="+mn-ea"/>
                <a:sym typeface="+mn-lt"/>
              </a:endParaRPr>
            </a:p>
          </p:txBody>
        </p:sp>
        <p:sp>
          <p:nvSpPr>
            <p:cNvPr id="37" name="文本框 17"/>
            <p:cNvSpPr txBox="1"/>
            <p:nvPr/>
          </p:nvSpPr>
          <p:spPr>
            <a:xfrm>
              <a:off x="1257000" y="2214035"/>
              <a:ext cx="938732" cy="1102034"/>
            </a:xfrm>
            <a:prstGeom prst="rect">
              <a:avLst/>
            </a:prstGeom>
            <a:noFill/>
          </p:spPr>
          <p:txBody>
            <a:bodyPr wrap="square" rtlCol="0">
              <a:spAutoFit/>
            </a:bodyPr>
            <a:lstStyle/>
            <a:p>
              <a:pPr>
                <a:lnSpc>
                  <a:spcPct val="150000"/>
                </a:lnSpc>
              </a:pPr>
              <a:r>
                <a:rPr lang="en-US" altLang="zh-CN" sz="1200" dirty="0">
                  <a:solidFill>
                    <a:schemeClr val="bg1"/>
                  </a:solidFill>
                  <a:latin typeface="+mn-lt"/>
                  <a:ea typeface="+mn-ea"/>
                  <a:cs typeface="+mn-ea"/>
                  <a:sym typeface="+mn-lt"/>
                </a:rPr>
                <a:t>Click here to add text, click here to add text</a:t>
              </a:r>
              <a:endParaRPr lang="zh-CN" altLang="en-US" sz="1200" dirty="0">
                <a:solidFill>
                  <a:schemeClr val="bg1"/>
                </a:solidFill>
                <a:latin typeface="+mn-lt"/>
                <a:ea typeface="+mn-ea"/>
                <a:cs typeface="+mn-ea"/>
                <a:sym typeface="+mn-lt"/>
              </a:endParaRPr>
            </a:p>
          </p:txBody>
        </p:sp>
      </p:grpSp>
      <p:sp>
        <p:nvSpPr>
          <p:cNvPr id="38" name="椭圆 37"/>
          <p:cNvSpPr/>
          <p:nvPr/>
        </p:nvSpPr>
        <p:spPr>
          <a:xfrm>
            <a:off x="3655339" y="4136658"/>
            <a:ext cx="235292" cy="235292"/>
          </a:xfrm>
          <a:prstGeom prst="ellipse">
            <a:avLst/>
          </a:prstGeom>
          <a:solidFill>
            <a:schemeClr val="bg1"/>
          </a:solidFill>
          <a:ln w="38100">
            <a:solidFill>
              <a:srgbClr val="00B0F0"/>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9" name="组合 38"/>
          <p:cNvGrpSpPr/>
          <p:nvPr/>
        </p:nvGrpSpPr>
        <p:grpSpPr>
          <a:xfrm>
            <a:off x="3085575" y="1203598"/>
            <a:ext cx="1333322" cy="2791051"/>
            <a:chOff x="1115616" y="1077584"/>
            <a:chExt cx="1224136" cy="2562492"/>
          </a:xfrm>
        </p:grpSpPr>
        <p:sp>
          <p:nvSpPr>
            <p:cNvPr id="40" name="任意多边形 39"/>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圆角矩形 40"/>
            <p:cNvSpPr/>
            <p:nvPr/>
          </p:nvSpPr>
          <p:spPr>
            <a:xfrm>
              <a:off x="1259632" y="1216298"/>
              <a:ext cx="936104" cy="2088232"/>
            </a:xfrm>
            <a:prstGeom prst="roundRect">
              <a:avLst>
                <a:gd name="adj" fmla="val 14632"/>
              </a:avLst>
            </a:prstGeom>
            <a:solidFill>
              <a:srgbClr val="00B0F0"/>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矩形 41"/>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0070C0"/>
                  </a:solidFill>
                  <a:cs typeface="+mn-ea"/>
                  <a:sym typeface="+mn-lt"/>
                </a:rPr>
                <a:t>second stage</a:t>
              </a:r>
              <a:endParaRPr lang="zh-CN" altLang="en-US" sz="1400" b="1" dirty="0">
                <a:solidFill>
                  <a:srgbClr val="0070C0"/>
                </a:solidFill>
                <a:cs typeface="+mn-ea"/>
                <a:sym typeface="+mn-lt"/>
              </a:endParaRPr>
            </a:p>
          </p:txBody>
        </p:sp>
        <p:sp>
          <p:nvSpPr>
            <p:cNvPr id="43" name="文本框 24"/>
            <p:cNvSpPr txBox="1"/>
            <p:nvPr/>
          </p:nvSpPr>
          <p:spPr>
            <a:xfrm>
              <a:off x="1368152" y="1253361"/>
              <a:ext cx="683569" cy="593403"/>
            </a:xfrm>
            <a:prstGeom prst="rect">
              <a:avLst/>
            </a:prstGeom>
            <a:noFill/>
          </p:spPr>
          <p:txBody>
            <a:bodyPr wrap="square" rtlCol="0">
              <a:spAutoFit/>
            </a:bodyPr>
            <a:lstStyle/>
            <a:p>
              <a:pPr algn="ctr"/>
              <a:r>
                <a:rPr lang="en-US" altLang="zh-CN" dirty="0">
                  <a:solidFill>
                    <a:schemeClr val="bg1"/>
                  </a:solidFill>
                  <a:latin typeface="+mn-lt"/>
                  <a:ea typeface="+mn-ea"/>
                  <a:cs typeface="+mn-ea"/>
                  <a:sym typeface="+mn-lt"/>
                </a:rPr>
                <a:t>Add title</a:t>
              </a:r>
              <a:endParaRPr lang="zh-CN" altLang="en-US" dirty="0">
                <a:solidFill>
                  <a:schemeClr val="bg1"/>
                </a:solidFill>
                <a:latin typeface="+mn-lt"/>
                <a:ea typeface="+mn-ea"/>
                <a:cs typeface="+mn-ea"/>
                <a:sym typeface="+mn-lt"/>
              </a:endParaRPr>
            </a:p>
          </p:txBody>
        </p:sp>
        <p:sp>
          <p:nvSpPr>
            <p:cNvPr id="44" name="文本框 25"/>
            <p:cNvSpPr txBox="1"/>
            <p:nvPr/>
          </p:nvSpPr>
          <p:spPr>
            <a:xfrm>
              <a:off x="1257000" y="2214035"/>
              <a:ext cx="938732" cy="1102034"/>
            </a:xfrm>
            <a:prstGeom prst="rect">
              <a:avLst/>
            </a:prstGeom>
            <a:noFill/>
          </p:spPr>
          <p:txBody>
            <a:bodyPr wrap="square" rtlCol="0">
              <a:spAutoFit/>
            </a:bodyPr>
            <a:lstStyle/>
            <a:p>
              <a:pPr>
                <a:lnSpc>
                  <a:spcPct val="150000"/>
                </a:lnSpc>
              </a:pPr>
              <a:r>
                <a:rPr lang="en-US" altLang="zh-CN" sz="1200" dirty="0">
                  <a:solidFill>
                    <a:schemeClr val="bg1"/>
                  </a:solidFill>
                  <a:latin typeface="+mn-lt"/>
                  <a:ea typeface="+mn-ea"/>
                  <a:cs typeface="+mn-ea"/>
                  <a:sym typeface="+mn-lt"/>
                </a:rPr>
                <a:t>Click here to add text, click here to add text</a:t>
              </a:r>
              <a:endParaRPr lang="zh-CN" altLang="en-US" sz="1200" dirty="0">
                <a:solidFill>
                  <a:schemeClr val="bg1"/>
                </a:solidFill>
                <a:latin typeface="+mn-lt"/>
                <a:ea typeface="+mn-ea"/>
                <a:cs typeface="+mn-ea"/>
                <a:sym typeface="+mn-lt"/>
              </a:endParaRPr>
            </a:p>
          </p:txBody>
        </p:sp>
      </p:grpSp>
      <p:sp>
        <p:nvSpPr>
          <p:cNvPr id="45" name="椭圆 44"/>
          <p:cNvSpPr/>
          <p:nvPr/>
        </p:nvSpPr>
        <p:spPr>
          <a:xfrm>
            <a:off x="5413893" y="4136658"/>
            <a:ext cx="235292" cy="235292"/>
          </a:xfrm>
          <a:prstGeom prst="ellipse">
            <a:avLst/>
          </a:prstGeom>
          <a:solidFill>
            <a:schemeClr val="bg1"/>
          </a:solidFill>
          <a:ln w="38100">
            <a:solidFill>
              <a:srgbClr val="0070C0"/>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6" name="组合 45"/>
          <p:cNvGrpSpPr/>
          <p:nvPr/>
        </p:nvGrpSpPr>
        <p:grpSpPr>
          <a:xfrm>
            <a:off x="4844129" y="1203598"/>
            <a:ext cx="1333322" cy="2791051"/>
            <a:chOff x="1115616" y="1077584"/>
            <a:chExt cx="1224136" cy="2562492"/>
          </a:xfrm>
        </p:grpSpPr>
        <p:sp>
          <p:nvSpPr>
            <p:cNvPr id="47" name="任意多边形 46"/>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圆角矩形 47"/>
            <p:cNvSpPr/>
            <p:nvPr/>
          </p:nvSpPr>
          <p:spPr>
            <a:xfrm>
              <a:off x="1259632" y="1216298"/>
              <a:ext cx="936104" cy="2088232"/>
            </a:xfrm>
            <a:prstGeom prst="roundRect">
              <a:avLst>
                <a:gd name="adj" fmla="val 14632"/>
              </a:avLst>
            </a:prstGeom>
            <a:solidFill>
              <a:srgbClr val="0070C0"/>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矩形 48"/>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0070C0"/>
                  </a:solidFill>
                  <a:cs typeface="+mn-ea"/>
                  <a:sym typeface="+mn-lt"/>
                </a:rPr>
                <a:t>The third phase</a:t>
              </a:r>
              <a:endParaRPr lang="zh-CN" altLang="en-US" sz="1400" b="1" dirty="0">
                <a:solidFill>
                  <a:srgbClr val="0070C0"/>
                </a:solidFill>
                <a:cs typeface="+mn-ea"/>
                <a:sym typeface="+mn-lt"/>
              </a:endParaRPr>
            </a:p>
          </p:txBody>
        </p:sp>
        <p:sp>
          <p:nvSpPr>
            <p:cNvPr id="50" name="文本框 31"/>
            <p:cNvSpPr txBox="1"/>
            <p:nvPr/>
          </p:nvSpPr>
          <p:spPr>
            <a:xfrm>
              <a:off x="1368152" y="1253361"/>
              <a:ext cx="683569" cy="593403"/>
            </a:xfrm>
            <a:prstGeom prst="rect">
              <a:avLst/>
            </a:prstGeom>
            <a:noFill/>
          </p:spPr>
          <p:txBody>
            <a:bodyPr wrap="square" rtlCol="0">
              <a:spAutoFit/>
            </a:bodyPr>
            <a:lstStyle/>
            <a:p>
              <a:pPr algn="ctr"/>
              <a:r>
                <a:rPr lang="en-US" altLang="zh-CN" dirty="0">
                  <a:solidFill>
                    <a:schemeClr val="bg1"/>
                  </a:solidFill>
                  <a:latin typeface="+mn-lt"/>
                  <a:ea typeface="+mn-ea"/>
                  <a:cs typeface="+mn-ea"/>
                  <a:sym typeface="+mn-lt"/>
                </a:rPr>
                <a:t>Add title</a:t>
              </a:r>
              <a:endParaRPr lang="zh-CN" altLang="en-US" dirty="0">
                <a:solidFill>
                  <a:schemeClr val="bg1"/>
                </a:solidFill>
                <a:latin typeface="+mn-lt"/>
                <a:ea typeface="+mn-ea"/>
                <a:cs typeface="+mn-ea"/>
                <a:sym typeface="+mn-lt"/>
              </a:endParaRPr>
            </a:p>
          </p:txBody>
        </p:sp>
        <p:sp>
          <p:nvSpPr>
            <p:cNvPr id="51" name="文本框 32"/>
            <p:cNvSpPr txBox="1"/>
            <p:nvPr/>
          </p:nvSpPr>
          <p:spPr>
            <a:xfrm>
              <a:off x="1257000" y="2214035"/>
              <a:ext cx="938732" cy="1102034"/>
            </a:xfrm>
            <a:prstGeom prst="rect">
              <a:avLst/>
            </a:prstGeom>
            <a:noFill/>
          </p:spPr>
          <p:txBody>
            <a:bodyPr wrap="square" rtlCol="0">
              <a:spAutoFit/>
            </a:bodyPr>
            <a:lstStyle/>
            <a:p>
              <a:pPr>
                <a:lnSpc>
                  <a:spcPct val="150000"/>
                </a:lnSpc>
              </a:pPr>
              <a:r>
                <a:rPr lang="en-US" altLang="zh-CN" sz="1200" dirty="0">
                  <a:solidFill>
                    <a:schemeClr val="bg1"/>
                  </a:solidFill>
                  <a:latin typeface="+mn-lt"/>
                  <a:ea typeface="+mn-ea"/>
                  <a:cs typeface="+mn-ea"/>
                  <a:sym typeface="+mn-lt"/>
                </a:rPr>
                <a:t>Click here to add text, click here to add text</a:t>
              </a:r>
              <a:endParaRPr lang="zh-CN" altLang="en-US" sz="1200" dirty="0">
                <a:solidFill>
                  <a:schemeClr val="bg1"/>
                </a:solidFill>
                <a:latin typeface="+mn-lt"/>
                <a:ea typeface="+mn-ea"/>
                <a:cs typeface="+mn-ea"/>
                <a:sym typeface="+mn-lt"/>
              </a:endParaRPr>
            </a:p>
          </p:txBody>
        </p:sp>
      </p:grpSp>
      <p:sp>
        <p:nvSpPr>
          <p:cNvPr id="52" name="椭圆 51"/>
          <p:cNvSpPr/>
          <p:nvPr/>
        </p:nvSpPr>
        <p:spPr>
          <a:xfrm>
            <a:off x="7172448" y="4136658"/>
            <a:ext cx="235292" cy="235292"/>
          </a:xfrm>
          <a:prstGeom prst="ellipse">
            <a:avLst/>
          </a:prstGeom>
          <a:solidFill>
            <a:schemeClr val="bg1"/>
          </a:solidFill>
          <a:ln w="38100">
            <a:solidFill>
              <a:srgbClr val="00B0F0"/>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3" name="组合 52"/>
          <p:cNvGrpSpPr/>
          <p:nvPr/>
        </p:nvGrpSpPr>
        <p:grpSpPr>
          <a:xfrm>
            <a:off x="6602682" y="1203598"/>
            <a:ext cx="1333322" cy="2791051"/>
            <a:chOff x="1115616" y="1077584"/>
            <a:chExt cx="1224136" cy="2562492"/>
          </a:xfrm>
        </p:grpSpPr>
        <p:sp>
          <p:nvSpPr>
            <p:cNvPr id="54" name="任意多边形 53"/>
            <p:cNvSpPr/>
            <p:nvPr/>
          </p:nvSpPr>
          <p:spPr>
            <a:xfrm flipV="1">
              <a:off x="1115616" y="1077584"/>
              <a:ext cx="1224136" cy="2562492"/>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圆角矩形 54"/>
            <p:cNvSpPr/>
            <p:nvPr/>
          </p:nvSpPr>
          <p:spPr>
            <a:xfrm>
              <a:off x="1259632" y="1216298"/>
              <a:ext cx="936104" cy="2088232"/>
            </a:xfrm>
            <a:prstGeom prst="roundRect">
              <a:avLst>
                <a:gd name="adj" fmla="val 14632"/>
              </a:avLst>
            </a:prstGeom>
            <a:solidFill>
              <a:srgbClr val="00B0F0"/>
            </a:solidFill>
            <a:ln>
              <a:noFill/>
            </a:ln>
            <a:effectLst>
              <a:innerShdw blurRad="63500" dist="50800" dir="18900000">
                <a:prstClr val="black">
                  <a:alpha val="3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矩形 55"/>
            <p:cNvSpPr/>
            <p:nvPr/>
          </p:nvSpPr>
          <p:spPr>
            <a:xfrm>
              <a:off x="1257002" y="1851670"/>
              <a:ext cx="938733"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0070C0"/>
                  </a:solidFill>
                  <a:cs typeface="+mn-ea"/>
                  <a:sym typeface="+mn-lt"/>
                </a:rPr>
                <a:t>Fourth stage</a:t>
              </a:r>
              <a:endParaRPr lang="zh-CN" altLang="en-US" sz="1400" b="1" dirty="0">
                <a:solidFill>
                  <a:srgbClr val="0070C0"/>
                </a:solidFill>
                <a:cs typeface="+mn-ea"/>
                <a:sym typeface="+mn-lt"/>
              </a:endParaRPr>
            </a:p>
          </p:txBody>
        </p:sp>
        <p:sp>
          <p:nvSpPr>
            <p:cNvPr id="57" name="文本框 38"/>
            <p:cNvSpPr txBox="1"/>
            <p:nvPr/>
          </p:nvSpPr>
          <p:spPr>
            <a:xfrm>
              <a:off x="1368152" y="1253361"/>
              <a:ext cx="683569" cy="593403"/>
            </a:xfrm>
            <a:prstGeom prst="rect">
              <a:avLst/>
            </a:prstGeom>
            <a:noFill/>
          </p:spPr>
          <p:txBody>
            <a:bodyPr wrap="square" rtlCol="0">
              <a:spAutoFit/>
            </a:bodyPr>
            <a:lstStyle/>
            <a:p>
              <a:pPr algn="ctr"/>
              <a:r>
                <a:rPr lang="en-US" altLang="zh-CN" dirty="0">
                  <a:solidFill>
                    <a:schemeClr val="bg1"/>
                  </a:solidFill>
                  <a:latin typeface="+mn-lt"/>
                  <a:ea typeface="+mn-ea"/>
                  <a:cs typeface="+mn-ea"/>
                  <a:sym typeface="+mn-lt"/>
                </a:rPr>
                <a:t>Add title</a:t>
              </a:r>
              <a:endParaRPr lang="zh-CN" altLang="en-US" dirty="0">
                <a:solidFill>
                  <a:schemeClr val="bg1"/>
                </a:solidFill>
                <a:latin typeface="+mn-lt"/>
                <a:ea typeface="+mn-ea"/>
                <a:cs typeface="+mn-ea"/>
                <a:sym typeface="+mn-lt"/>
              </a:endParaRPr>
            </a:p>
          </p:txBody>
        </p:sp>
        <p:sp>
          <p:nvSpPr>
            <p:cNvPr id="58" name="文本框 39"/>
            <p:cNvSpPr txBox="1"/>
            <p:nvPr/>
          </p:nvSpPr>
          <p:spPr>
            <a:xfrm>
              <a:off x="1257000" y="2214035"/>
              <a:ext cx="938732" cy="1102034"/>
            </a:xfrm>
            <a:prstGeom prst="rect">
              <a:avLst/>
            </a:prstGeom>
            <a:noFill/>
          </p:spPr>
          <p:txBody>
            <a:bodyPr wrap="square" rtlCol="0">
              <a:spAutoFit/>
            </a:bodyPr>
            <a:lstStyle/>
            <a:p>
              <a:pPr>
                <a:lnSpc>
                  <a:spcPct val="150000"/>
                </a:lnSpc>
              </a:pPr>
              <a:r>
                <a:rPr lang="en-US" altLang="zh-CN" sz="1200" dirty="0">
                  <a:solidFill>
                    <a:schemeClr val="bg1"/>
                  </a:solidFill>
                  <a:latin typeface="+mn-lt"/>
                  <a:ea typeface="+mn-ea"/>
                  <a:cs typeface="+mn-ea"/>
                  <a:sym typeface="+mn-lt"/>
                </a:rPr>
                <a:t>Click here to add text, click here to add text</a:t>
              </a:r>
              <a:endParaRPr lang="zh-CN" altLang="en-US" sz="1200" dirty="0">
                <a:solidFill>
                  <a:schemeClr val="bg1"/>
                </a:solidFill>
                <a:latin typeface="+mn-lt"/>
                <a:ea typeface="+mn-ea"/>
                <a:cs typeface="+mn-ea"/>
                <a:sym typeface="+mn-lt"/>
              </a:endParaRPr>
            </a:p>
          </p:txBody>
        </p:sp>
      </p:grpSp>
      <p:sp>
        <p:nvSpPr>
          <p:cNvPr id="59" name="Text Box 55"/>
          <p:cNvSpPr txBox="1">
            <a:spLocks noChangeArrowheads="1"/>
          </p:cNvSpPr>
          <p:nvPr/>
        </p:nvSpPr>
        <p:spPr bwMode="auto">
          <a:xfrm>
            <a:off x="568078" y="123478"/>
            <a:ext cx="2923802"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extLst>
      <p:ext uri="{BB962C8B-B14F-4D97-AF65-F5344CB8AC3E}">
        <p14:creationId xmlns:p14="http://schemas.microsoft.com/office/powerpoint/2010/main" val="2063819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heel(4)">
                                      <p:cBhvr>
                                        <p:cTn id="7" dur="1000"/>
                                        <p:tgtEl>
                                          <p:spTgt spid="5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3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3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anim calcmode="lin" valueType="num">
                                      <p:cBhvr>
                                        <p:cTn id="31" dur="500" fill="hold"/>
                                        <p:tgtEl>
                                          <p:spTgt spid="39"/>
                                        </p:tgtEl>
                                        <p:attrNameLst>
                                          <p:attrName>ppt_x</p:attrName>
                                        </p:attrNameLst>
                                      </p:cBhvr>
                                      <p:tavLst>
                                        <p:tav tm="0">
                                          <p:val>
                                            <p:strVal val="#ppt_x"/>
                                          </p:val>
                                        </p:tav>
                                        <p:tav tm="100000">
                                          <p:val>
                                            <p:strVal val="#ppt_x"/>
                                          </p:val>
                                        </p:tav>
                                      </p:tavLst>
                                    </p:anim>
                                    <p:anim calcmode="lin" valueType="num">
                                      <p:cBhvr>
                                        <p:cTn id="32" dur="500" fill="hold"/>
                                        <p:tgtEl>
                                          <p:spTgt spid="3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60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anim calcmode="lin" valueType="num">
                                      <p:cBhvr>
                                        <p:cTn id="36" dur="500" fill="hold"/>
                                        <p:tgtEl>
                                          <p:spTgt spid="45"/>
                                        </p:tgtEl>
                                        <p:attrNameLst>
                                          <p:attrName>ppt_x</p:attrName>
                                        </p:attrNameLst>
                                      </p:cBhvr>
                                      <p:tavLst>
                                        <p:tav tm="0">
                                          <p:val>
                                            <p:strVal val="#ppt_x"/>
                                          </p:val>
                                        </p:tav>
                                        <p:tav tm="100000">
                                          <p:val>
                                            <p:strVal val="#ppt_x"/>
                                          </p:val>
                                        </p:tav>
                                      </p:tavLst>
                                    </p:anim>
                                    <p:anim calcmode="lin" valueType="num">
                                      <p:cBhvr>
                                        <p:cTn id="37" dur="500" fill="hold"/>
                                        <p:tgtEl>
                                          <p:spTgt spid="45"/>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60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anim calcmode="lin" valueType="num">
                                      <p:cBhvr>
                                        <p:cTn id="41" dur="500" fill="hold"/>
                                        <p:tgtEl>
                                          <p:spTgt spid="46"/>
                                        </p:tgtEl>
                                        <p:attrNameLst>
                                          <p:attrName>ppt_x</p:attrName>
                                        </p:attrNameLst>
                                      </p:cBhvr>
                                      <p:tavLst>
                                        <p:tav tm="0">
                                          <p:val>
                                            <p:strVal val="#ppt_x"/>
                                          </p:val>
                                        </p:tav>
                                        <p:tav tm="100000">
                                          <p:val>
                                            <p:strVal val="#ppt_x"/>
                                          </p:val>
                                        </p:tav>
                                      </p:tavLst>
                                    </p:anim>
                                    <p:anim calcmode="lin" valueType="num">
                                      <p:cBhvr>
                                        <p:cTn id="42" dur="500" fill="hold"/>
                                        <p:tgtEl>
                                          <p:spTgt spid="4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90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anim calcmode="lin" valueType="num">
                                      <p:cBhvr>
                                        <p:cTn id="46" dur="500" fill="hold"/>
                                        <p:tgtEl>
                                          <p:spTgt spid="52"/>
                                        </p:tgtEl>
                                        <p:attrNameLst>
                                          <p:attrName>ppt_x</p:attrName>
                                        </p:attrNameLst>
                                      </p:cBhvr>
                                      <p:tavLst>
                                        <p:tav tm="0">
                                          <p:val>
                                            <p:strVal val="#ppt_x"/>
                                          </p:val>
                                        </p:tav>
                                        <p:tav tm="100000">
                                          <p:val>
                                            <p:strVal val="#ppt_x"/>
                                          </p:val>
                                        </p:tav>
                                      </p:tavLst>
                                    </p:anim>
                                    <p:anim calcmode="lin" valueType="num">
                                      <p:cBhvr>
                                        <p:cTn id="47" dur="500" fill="hold"/>
                                        <p:tgtEl>
                                          <p:spTgt spid="52"/>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90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anim calcmode="lin" valueType="num">
                                      <p:cBhvr>
                                        <p:cTn id="51" dur="500" fill="hold"/>
                                        <p:tgtEl>
                                          <p:spTgt spid="53"/>
                                        </p:tgtEl>
                                        <p:attrNameLst>
                                          <p:attrName>ppt_x</p:attrName>
                                        </p:attrNameLst>
                                      </p:cBhvr>
                                      <p:tavLst>
                                        <p:tav tm="0">
                                          <p:val>
                                            <p:strVal val="#ppt_x"/>
                                          </p:val>
                                        </p:tav>
                                        <p:tav tm="100000">
                                          <p:val>
                                            <p:strVal val="#ppt_x"/>
                                          </p:val>
                                        </p:tav>
                                      </p:tavLst>
                                    </p:anim>
                                    <p:anim calcmode="lin" valueType="num">
                                      <p:cBhvr>
                                        <p:cTn id="52"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P spid="45" grpId="0" animBg="1"/>
      <p:bldP spid="52" grpId="0" animBg="1"/>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1115616" y="2285314"/>
            <a:ext cx="830759" cy="830759"/>
            <a:chOff x="1005742" y="1959742"/>
            <a:chExt cx="1189994" cy="1189994"/>
          </a:xfrm>
        </p:grpSpPr>
        <p:sp>
          <p:nvSpPr>
            <p:cNvPr id="35" name="椭圆 34"/>
            <p:cNvSpPr/>
            <p:nvPr/>
          </p:nvSpPr>
          <p:spPr>
            <a:xfrm>
              <a:off x="1060740" y="2014740"/>
              <a:ext cx="1080000" cy="1080000"/>
            </a:xfrm>
            <a:prstGeom prst="ellipse">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100" b="0" kern="0" dirty="0">
                  <a:solidFill>
                    <a:sysClr val="window" lastClr="FFFFFF"/>
                  </a:solidFill>
                  <a:latin typeface="+mn-lt"/>
                  <a:ea typeface="+mn-ea"/>
                  <a:cs typeface="+mn-ea"/>
                  <a:sym typeface="+mn-lt"/>
                </a:rPr>
                <a:t>Description</a:t>
              </a:r>
              <a:endParaRPr kumimoji="0" lang="zh-CN" altLang="en-US" sz="11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36" name="椭圆 35"/>
            <p:cNvSpPr/>
            <p:nvPr/>
          </p:nvSpPr>
          <p:spPr>
            <a:xfrm>
              <a:off x="1005742" y="1959742"/>
              <a:ext cx="1189994" cy="1189994"/>
            </a:xfrm>
            <a:prstGeom prst="ellipse">
              <a:avLst/>
            </a:prstGeom>
            <a:no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37" name="组合 36"/>
          <p:cNvGrpSpPr/>
          <p:nvPr/>
        </p:nvGrpSpPr>
        <p:grpSpPr>
          <a:xfrm>
            <a:off x="2572128" y="1734287"/>
            <a:ext cx="830759" cy="830759"/>
            <a:chOff x="3750551" y="1408378"/>
            <a:chExt cx="1111514" cy="1111514"/>
          </a:xfrm>
        </p:grpSpPr>
        <p:sp>
          <p:nvSpPr>
            <p:cNvPr id="38" name="椭圆 37"/>
            <p:cNvSpPr/>
            <p:nvPr/>
          </p:nvSpPr>
          <p:spPr>
            <a:xfrm>
              <a:off x="3801921" y="1459748"/>
              <a:ext cx="1008774" cy="1008774"/>
            </a:xfrm>
            <a:prstGeom prst="ellipse">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0" kern="0" dirty="0">
                  <a:solidFill>
                    <a:sysClr val="window" lastClr="FFFFFF"/>
                  </a:solidFill>
                  <a:cs typeface="+mn-ea"/>
                  <a:sym typeface="+mn-lt"/>
                </a:rPr>
                <a:t>Description</a:t>
              </a:r>
              <a:endParaRPr kumimoji="0" lang="zh-CN" altLang="en-US" sz="12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39" name="椭圆 38"/>
            <p:cNvSpPr/>
            <p:nvPr/>
          </p:nvSpPr>
          <p:spPr>
            <a:xfrm>
              <a:off x="3750551" y="1408378"/>
              <a:ext cx="1111514" cy="1111514"/>
            </a:xfrm>
            <a:prstGeom prst="ellipse">
              <a:avLst/>
            </a:prstGeom>
            <a:no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40" name="组合 39"/>
          <p:cNvGrpSpPr/>
          <p:nvPr/>
        </p:nvGrpSpPr>
        <p:grpSpPr>
          <a:xfrm>
            <a:off x="2572128" y="2910141"/>
            <a:ext cx="830759" cy="830759"/>
            <a:chOff x="1005742" y="1959742"/>
            <a:chExt cx="1189994" cy="1189994"/>
          </a:xfrm>
        </p:grpSpPr>
        <p:sp>
          <p:nvSpPr>
            <p:cNvPr id="41" name="椭圆 40"/>
            <p:cNvSpPr/>
            <p:nvPr/>
          </p:nvSpPr>
          <p:spPr>
            <a:xfrm>
              <a:off x="1060739" y="2014739"/>
              <a:ext cx="1080000" cy="1080000"/>
            </a:xfrm>
            <a:prstGeom prst="ellipse">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0" kern="0" dirty="0">
                  <a:solidFill>
                    <a:sysClr val="window" lastClr="FFFFFF"/>
                  </a:solidFill>
                  <a:cs typeface="+mn-ea"/>
                  <a:sym typeface="+mn-lt"/>
                </a:rPr>
                <a:t>Description</a:t>
              </a:r>
              <a:endParaRPr kumimoji="0" lang="zh-CN" altLang="en-US" sz="12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42" name="椭圆 41"/>
            <p:cNvSpPr/>
            <p:nvPr/>
          </p:nvSpPr>
          <p:spPr>
            <a:xfrm>
              <a:off x="1005742" y="1959742"/>
              <a:ext cx="1189994" cy="1189994"/>
            </a:xfrm>
            <a:prstGeom prst="ellipse">
              <a:avLst/>
            </a:prstGeom>
            <a:no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43" name="组合 42"/>
          <p:cNvGrpSpPr/>
          <p:nvPr/>
        </p:nvGrpSpPr>
        <p:grpSpPr>
          <a:xfrm>
            <a:off x="4119251" y="1131590"/>
            <a:ext cx="830759" cy="830759"/>
            <a:chOff x="1005742" y="1959742"/>
            <a:chExt cx="1189994" cy="1189994"/>
          </a:xfrm>
        </p:grpSpPr>
        <p:sp>
          <p:nvSpPr>
            <p:cNvPr id="44" name="椭圆 43"/>
            <p:cNvSpPr/>
            <p:nvPr/>
          </p:nvSpPr>
          <p:spPr>
            <a:xfrm>
              <a:off x="1060739" y="2014739"/>
              <a:ext cx="1080000" cy="1080000"/>
            </a:xfrm>
            <a:prstGeom prst="ellipse">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0" kern="0" dirty="0">
                  <a:solidFill>
                    <a:sysClr val="window" lastClr="FFFFFF"/>
                  </a:solidFill>
                  <a:cs typeface="+mn-ea"/>
                  <a:sym typeface="+mn-lt"/>
                </a:rPr>
                <a:t>Description</a:t>
              </a:r>
              <a:endParaRPr kumimoji="0" lang="zh-CN" altLang="en-US" sz="12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45" name="椭圆 44"/>
            <p:cNvSpPr/>
            <p:nvPr/>
          </p:nvSpPr>
          <p:spPr>
            <a:xfrm>
              <a:off x="1005742" y="1959742"/>
              <a:ext cx="1189994" cy="1189994"/>
            </a:xfrm>
            <a:prstGeom prst="ellipse">
              <a:avLst/>
            </a:prstGeom>
            <a:no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46" name="组合 45"/>
          <p:cNvGrpSpPr/>
          <p:nvPr/>
        </p:nvGrpSpPr>
        <p:grpSpPr>
          <a:xfrm>
            <a:off x="4129517" y="3546525"/>
            <a:ext cx="830759" cy="830759"/>
            <a:chOff x="1005742" y="2208327"/>
            <a:chExt cx="1189994" cy="1189994"/>
          </a:xfrm>
        </p:grpSpPr>
        <p:sp>
          <p:nvSpPr>
            <p:cNvPr id="47" name="椭圆 46"/>
            <p:cNvSpPr/>
            <p:nvPr/>
          </p:nvSpPr>
          <p:spPr>
            <a:xfrm>
              <a:off x="1060740" y="2263719"/>
              <a:ext cx="1080000" cy="1079999"/>
            </a:xfrm>
            <a:prstGeom prst="ellipse">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0" kern="0" dirty="0">
                  <a:solidFill>
                    <a:sysClr val="window" lastClr="FFFFFF"/>
                  </a:solidFill>
                  <a:cs typeface="+mn-ea"/>
                  <a:sym typeface="+mn-lt"/>
                </a:rPr>
                <a:t>Description</a:t>
              </a:r>
              <a:endParaRPr kumimoji="0" lang="zh-CN" altLang="en-US" sz="12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48" name="椭圆 47"/>
            <p:cNvSpPr/>
            <p:nvPr/>
          </p:nvSpPr>
          <p:spPr>
            <a:xfrm>
              <a:off x="1005742" y="2208327"/>
              <a:ext cx="1189994" cy="1189994"/>
            </a:xfrm>
            <a:prstGeom prst="ellipse">
              <a:avLst/>
            </a:prstGeom>
            <a:no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49" name="组合 48"/>
          <p:cNvGrpSpPr/>
          <p:nvPr/>
        </p:nvGrpSpPr>
        <p:grpSpPr>
          <a:xfrm>
            <a:off x="4119251" y="2339058"/>
            <a:ext cx="830759" cy="830759"/>
            <a:chOff x="1005742" y="1959742"/>
            <a:chExt cx="1189994" cy="1189994"/>
          </a:xfrm>
        </p:grpSpPr>
        <p:sp>
          <p:nvSpPr>
            <p:cNvPr id="50" name="椭圆 49"/>
            <p:cNvSpPr/>
            <p:nvPr/>
          </p:nvSpPr>
          <p:spPr>
            <a:xfrm>
              <a:off x="1060739" y="2014739"/>
              <a:ext cx="1080000" cy="1080000"/>
            </a:xfrm>
            <a:prstGeom prst="ellipse">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0" kern="0" dirty="0">
                  <a:solidFill>
                    <a:sysClr val="window" lastClr="FFFFFF"/>
                  </a:solidFill>
                  <a:cs typeface="+mn-ea"/>
                  <a:sym typeface="+mn-lt"/>
                </a:rPr>
                <a:t>Description</a:t>
              </a:r>
              <a:endParaRPr kumimoji="0" lang="zh-CN" altLang="en-US" sz="12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51" name="椭圆 50"/>
            <p:cNvSpPr/>
            <p:nvPr/>
          </p:nvSpPr>
          <p:spPr>
            <a:xfrm>
              <a:off x="1005742" y="1959742"/>
              <a:ext cx="1189994" cy="1189994"/>
            </a:xfrm>
            <a:prstGeom prst="ellipse">
              <a:avLst/>
            </a:prstGeom>
            <a:no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cxnSp>
        <p:nvCxnSpPr>
          <p:cNvPr id="52" name="直接连接符 51"/>
          <p:cNvCxnSpPr>
            <a:stCxn id="36" idx="7"/>
            <a:endCxn id="39" idx="2"/>
          </p:cNvCxnSpPr>
          <p:nvPr/>
        </p:nvCxnSpPr>
        <p:spPr>
          <a:xfrm flipV="1">
            <a:off x="1824713" y="2149667"/>
            <a:ext cx="747415" cy="257309"/>
          </a:xfrm>
          <a:prstGeom prst="line">
            <a:avLst/>
          </a:prstGeom>
          <a:noFill/>
          <a:ln w="9525" cap="flat" cmpd="sng" algn="ctr">
            <a:solidFill>
              <a:sysClr val="windowText" lastClr="000000">
                <a:lumMod val="50000"/>
                <a:lumOff val="50000"/>
              </a:sysClr>
            </a:solidFill>
            <a:prstDash val="solid"/>
          </a:ln>
          <a:effectLst/>
        </p:spPr>
      </p:cxnSp>
      <p:cxnSp>
        <p:nvCxnSpPr>
          <p:cNvPr id="53" name="直接连接符 52"/>
          <p:cNvCxnSpPr>
            <a:stCxn id="36" idx="5"/>
            <a:endCxn id="42" idx="2"/>
          </p:cNvCxnSpPr>
          <p:nvPr/>
        </p:nvCxnSpPr>
        <p:spPr>
          <a:xfrm>
            <a:off x="1824713" y="2994411"/>
            <a:ext cx="747415" cy="331110"/>
          </a:xfrm>
          <a:prstGeom prst="line">
            <a:avLst/>
          </a:prstGeom>
          <a:noFill/>
          <a:ln w="9525" cap="flat" cmpd="sng" algn="ctr">
            <a:solidFill>
              <a:sysClr val="windowText" lastClr="000000">
                <a:lumMod val="50000"/>
                <a:lumOff val="50000"/>
              </a:sysClr>
            </a:solidFill>
            <a:prstDash val="solid"/>
          </a:ln>
          <a:effectLst/>
        </p:spPr>
      </p:cxnSp>
      <p:cxnSp>
        <p:nvCxnSpPr>
          <p:cNvPr id="54" name="直接连接符 53"/>
          <p:cNvCxnSpPr>
            <a:stCxn id="42" idx="5"/>
            <a:endCxn id="48" idx="2"/>
          </p:cNvCxnSpPr>
          <p:nvPr/>
        </p:nvCxnSpPr>
        <p:spPr>
          <a:xfrm>
            <a:off x="3281225" y="3619238"/>
            <a:ext cx="848292" cy="342667"/>
          </a:xfrm>
          <a:prstGeom prst="line">
            <a:avLst/>
          </a:prstGeom>
          <a:noFill/>
          <a:ln w="9525" cap="flat" cmpd="sng" algn="ctr">
            <a:solidFill>
              <a:sysClr val="windowText" lastClr="000000">
                <a:lumMod val="50000"/>
                <a:lumOff val="50000"/>
              </a:sysClr>
            </a:solidFill>
            <a:prstDash val="solid"/>
          </a:ln>
          <a:effectLst/>
        </p:spPr>
      </p:cxnSp>
      <p:cxnSp>
        <p:nvCxnSpPr>
          <p:cNvPr id="55" name="直接连接符 54"/>
          <p:cNvCxnSpPr>
            <a:stCxn id="39" idx="7"/>
            <a:endCxn id="45" idx="2"/>
          </p:cNvCxnSpPr>
          <p:nvPr/>
        </p:nvCxnSpPr>
        <p:spPr>
          <a:xfrm flipV="1">
            <a:off x="3281225" y="1546970"/>
            <a:ext cx="838026" cy="308979"/>
          </a:xfrm>
          <a:prstGeom prst="line">
            <a:avLst/>
          </a:prstGeom>
          <a:noFill/>
          <a:ln w="9525" cap="flat" cmpd="sng" algn="ctr">
            <a:solidFill>
              <a:sysClr val="windowText" lastClr="000000">
                <a:lumMod val="50000"/>
                <a:lumOff val="50000"/>
              </a:sysClr>
            </a:solidFill>
            <a:prstDash val="solid"/>
          </a:ln>
          <a:effectLst/>
        </p:spPr>
      </p:cxnSp>
      <p:cxnSp>
        <p:nvCxnSpPr>
          <p:cNvPr id="56" name="直接连接符 55"/>
          <p:cNvCxnSpPr>
            <a:stCxn id="39" idx="6"/>
            <a:endCxn id="51" idx="1"/>
          </p:cNvCxnSpPr>
          <p:nvPr/>
        </p:nvCxnSpPr>
        <p:spPr>
          <a:xfrm>
            <a:off x="3402887" y="2149667"/>
            <a:ext cx="838026" cy="311053"/>
          </a:xfrm>
          <a:prstGeom prst="line">
            <a:avLst/>
          </a:prstGeom>
          <a:noFill/>
          <a:ln w="9525" cap="flat" cmpd="sng" algn="ctr">
            <a:solidFill>
              <a:sysClr val="windowText" lastClr="000000">
                <a:lumMod val="50000"/>
                <a:lumOff val="50000"/>
              </a:sysClr>
            </a:solidFill>
            <a:prstDash val="solid"/>
          </a:ln>
          <a:effectLst/>
        </p:spPr>
      </p:cxnSp>
      <p:cxnSp>
        <p:nvCxnSpPr>
          <p:cNvPr id="86" name="直接连接符 85"/>
          <p:cNvCxnSpPr>
            <a:stCxn id="42" idx="6"/>
            <a:endCxn id="51" idx="3"/>
          </p:cNvCxnSpPr>
          <p:nvPr/>
        </p:nvCxnSpPr>
        <p:spPr>
          <a:xfrm flipV="1">
            <a:off x="3402887" y="3048155"/>
            <a:ext cx="838026" cy="277366"/>
          </a:xfrm>
          <a:prstGeom prst="line">
            <a:avLst/>
          </a:prstGeom>
          <a:noFill/>
          <a:ln w="9525" cap="flat" cmpd="sng" algn="ctr">
            <a:solidFill>
              <a:sysClr val="windowText" lastClr="000000">
                <a:lumMod val="50000"/>
                <a:lumOff val="50000"/>
              </a:sysClr>
            </a:solidFill>
            <a:prstDash val="solid"/>
          </a:ln>
          <a:effectLst/>
        </p:spPr>
      </p:cxnSp>
      <p:sp>
        <p:nvSpPr>
          <p:cNvPr id="87" name="矩形 86"/>
          <p:cNvSpPr/>
          <p:nvPr/>
        </p:nvSpPr>
        <p:spPr>
          <a:xfrm>
            <a:off x="5285184" y="1349608"/>
            <a:ext cx="2527176" cy="848758"/>
          </a:xfrm>
          <a:prstGeom prst="rect">
            <a:avLst/>
          </a:prstGeom>
        </p:spPr>
        <p:txBody>
          <a:bodyPr wrap="square">
            <a:spAutoFit/>
          </a:bodyPr>
          <a:lstStyle/>
          <a:p>
            <a:pPr algn="just">
              <a:lnSpc>
                <a:spcPts val="1500"/>
              </a:lnSpc>
            </a:pPr>
            <a:r>
              <a:rPr lang="en-US" altLang="zh-CN" sz="1200" b="0" dirty="0">
                <a:latin typeface="+mn-lt"/>
                <a:ea typeface="+mn-ea"/>
                <a:cs typeface="+mn-ea"/>
                <a:sym typeface="+mn-lt"/>
              </a:rPr>
              <a:t>With the development of computer technology and the advancement of printing technology, graphic design is in the field of visuals</a:t>
            </a:r>
            <a:endParaRPr lang="zh-CN" altLang="en-US" sz="1200" b="0" dirty="0">
              <a:latin typeface="+mn-lt"/>
              <a:ea typeface="+mn-ea"/>
              <a:cs typeface="+mn-ea"/>
              <a:sym typeface="+mn-lt"/>
            </a:endParaRPr>
          </a:p>
        </p:txBody>
      </p:sp>
      <p:sp>
        <p:nvSpPr>
          <p:cNvPr id="88" name="矩形 87"/>
          <p:cNvSpPr/>
          <p:nvPr/>
        </p:nvSpPr>
        <p:spPr>
          <a:xfrm>
            <a:off x="5285184" y="2544109"/>
            <a:ext cx="2527176" cy="848758"/>
          </a:xfrm>
          <a:prstGeom prst="rect">
            <a:avLst/>
          </a:prstGeom>
        </p:spPr>
        <p:txBody>
          <a:bodyPr wrap="square">
            <a:spAutoFit/>
          </a:bodyPr>
          <a:lstStyle/>
          <a:p>
            <a:pPr lvl="0" algn="just">
              <a:lnSpc>
                <a:spcPts val="1500"/>
              </a:lnSpc>
            </a:pPr>
            <a:r>
              <a:rPr lang="en-US" altLang="zh-CN" sz="1200" b="0" dirty="0">
                <a:solidFill>
                  <a:prstClr val="black"/>
                </a:solidFill>
                <a:latin typeface="+mn-lt"/>
                <a:ea typeface="+mn-ea"/>
                <a:cs typeface="+mn-ea"/>
                <a:sym typeface="+mn-lt"/>
              </a:rPr>
              <a:t>With the development of computer technology and the advancement of printing technology, graphic design is in the field of visuals</a:t>
            </a:r>
            <a:endParaRPr lang="zh-CN" altLang="en-US" sz="1200" b="0" dirty="0">
              <a:solidFill>
                <a:prstClr val="black"/>
              </a:solidFill>
              <a:latin typeface="+mn-lt"/>
              <a:ea typeface="+mn-ea"/>
              <a:cs typeface="+mn-ea"/>
              <a:sym typeface="+mn-lt"/>
            </a:endParaRPr>
          </a:p>
        </p:txBody>
      </p:sp>
      <p:sp>
        <p:nvSpPr>
          <p:cNvPr id="89" name="矩形 88"/>
          <p:cNvSpPr/>
          <p:nvPr/>
        </p:nvSpPr>
        <p:spPr>
          <a:xfrm>
            <a:off x="5285184" y="3738610"/>
            <a:ext cx="2527176" cy="848758"/>
          </a:xfrm>
          <a:prstGeom prst="rect">
            <a:avLst/>
          </a:prstGeom>
        </p:spPr>
        <p:txBody>
          <a:bodyPr wrap="square">
            <a:spAutoFit/>
          </a:bodyPr>
          <a:lstStyle/>
          <a:p>
            <a:pPr algn="just">
              <a:lnSpc>
                <a:spcPts val="1500"/>
              </a:lnSpc>
            </a:pPr>
            <a:r>
              <a:rPr lang="en-US" altLang="zh-CN" sz="1200" b="0" dirty="0">
                <a:latin typeface="+mn-lt"/>
                <a:ea typeface="+mn-ea"/>
                <a:cs typeface="+mn-ea"/>
                <a:sym typeface="+mn-lt"/>
              </a:rPr>
              <a:t>With the development of computer technology and the advancement of printing technology, graphic design is in the field of visuals</a:t>
            </a:r>
            <a:endParaRPr lang="zh-CN" altLang="en-US" sz="1200" b="0" dirty="0">
              <a:latin typeface="+mn-lt"/>
              <a:ea typeface="+mn-ea"/>
              <a:cs typeface="+mn-ea"/>
              <a:sym typeface="+mn-lt"/>
            </a:endParaRPr>
          </a:p>
        </p:txBody>
      </p:sp>
      <p:sp>
        <p:nvSpPr>
          <p:cNvPr id="30" name="Text Box 55"/>
          <p:cNvSpPr txBox="1">
            <a:spLocks noChangeArrowheads="1"/>
          </p:cNvSpPr>
          <p:nvPr/>
        </p:nvSpPr>
        <p:spPr bwMode="auto">
          <a:xfrm>
            <a:off x="568077" y="123478"/>
            <a:ext cx="3137294"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4)">
                                      <p:cBhvr>
                                        <p:cTn id="7" dur="1000"/>
                                        <p:tgtEl>
                                          <p:spTgt spid="30"/>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200" fill="hold"/>
                                        <p:tgtEl>
                                          <p:spTgt spid="34"/>
                                        </p:tgtEl>
                                        <p:attrNameLst>
                                          <p:attrName>ppt_w</p:attrName>
                                        </p:attrNameLst>
                                      </p:cBhvr>
                                      <p:tavLst>
                                        <p:tav tm="0">
                                          <p:val>
                                            <p:fltVal val="0"/>
                                          </p:val>
                                        </p:tav>
                                        <p:tav tm="100000">
                                          <p:val>
                                            <p:strVal val="#ppt_w"/>
                                          </p:val>
                                        </p:tav>
                                      </p:tavLst>
                                    </p:anim>
                                    <p:anim calcmode="lin" valueType="num">
                                      <p:cBhvr>
                                        <p:cTn id="12" dur="200" fill="hold"/>
                                        <p:tgtEl>
                                          <p:spTgt spid="34"/>
                                        </p:tgtEl>
                                        <p:attrNameLst>
                                          <p:attrName>ppt_h</p:attrName>
                                        </p:attrNameLst>
                                      </p:cBhvr>
                                      <p:tavLst>
                                        <p:tav tm="0">
                                          <p:val>
                                            <p:fltVal val="0"/>
                                          </p:val>
                                        </p:tav>
                                        <p:tav tm="100000">
                                          <p:val>
                                            <p:strVal val="#ppt_h"/>
                                          </p:val>
                                        </p:tav>
                                      </p:tavLst>
                                    </p:anim>
                                    <p:animEffect transition="in" filter="fade">
                                      <p:cBhvr>
                                        <p:cTn id="13" dur="200"/>
                                        <p:tgtEl>
                                          <p:spTgt spid="34"/>
                                        </p:tgtEl>
                                      </p:cBhvr>
                                    </p:animEffect>
                                  </p:childTnLst>
                                </p:cTn>
                              </p:par>
                              <p:par>
                                <p:cTn id="14" presetID="6" presetClass="emph" presetSubtype="0" autoRev="1" fill="hold" nodeType="withEffect">
                                  <p:stCondLst>
                                    <p:cond delay="200"/>
                                  </p:stCondLst>
                                  <p:childTnLst>
                                    <p:animScale>
                                      <p:cBhvr>
                                        <p:cTn id="15" dur="200" fill="hold"/>
                                        <p:tgtEl>
                                          <p:spTgt spid="34"/>
                                        </p:tgtEl>
                                      </p:cBhvr>
                                      <p:by x="130000" y="130000"/>
                                    </p:animScale>
                                  </p:childTnLst>
                                </p:cTn>
                              </p:par>
                            </p:childTnLst>
                          </p:cTn>
                        </p:par>
                        <p:par>
                          <p:cTn id="16" fill="hold">
                            <p:stCondLst>
                              <p:cond delay="1600"/>
                            </p:stCondLst>
                            <p:childTnLst>
                              <p:par>
                                <p:cTn id="17" presetID="22" presetClass="entr" presetSubtype="8"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500"/>
                                        <p:tgtEl>
                                          <p:spTgt spid="52"/>
                                        </p:tgtEl>
                                      </p:cBhvr>
                                    </p:animEffect>
                                  </p:childTnLst>
                                </p:cTn>
                              </p:par>
                              <p:par>
                                <p:cTn id="20" presetID="22" presetClass="entr" presetSubtype="8"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childTnLst>
                          </p:cTn>
                        </p:par>
                        <p:par>
                          <p:cTn id="23" fill="hold">
                            <p:stCondLst>
                              <p:cond delay="2100"/>
                            </p:stCondLst>
                            <p:childTnLst>
                              <p:par>
                                <p:cTn id="24" presetID="53" presetClass="entr" presetSubtype="16"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200" fill="hold"/>
                                        <p:tgtEl>
                                          <p:spTgt spid="37"/>
                                        </p:tgtEl>
                                        <p:attrNameLst>
                                          <p:attrName>ppt_w</p:attrName>
                                        </p:attrNameLst>
                                      </p:cBhvr>
                                      <p:tavLst>
                                        <p:tav tm="0">
                                          <p:val>
                                            <p:fltVal val="0"/>
                                          </p:val>
                                        </p:tav>
                                        <p:tav tm="100000">
                                          <p:val>
                                            <p:strVal val="#ppt_w"/>
                                          </p:val>
                                        </p:tav>
                                      </p:tavLst>
                                    </p:anim>
                                    <p:anim calcmode="lin" valueType="num">
                                      <p:cBhvr>
                                        <p:cTn id="27" dur="200" fill="hold"/>
                                        <p:tgtEl>
                                          <p:spTgt spid="37"/>
                                        </p:tgtEl>
                                        <p:attrNameLst>
                                          <p:attrName>ppt_h</p:attrName>
                                        </p:attrNameLst>
                                      </p:cBhvr>
                                      <p:tavLst>
                                        <p:tav tm="0">
                                          <p:val>
                                            <p:fltVal val="0"/>
                                          </p:val>
                                        </p:tav>
                                        <p:tav tm="100000">
                                          <p:val>
                                            <p:strVal val="#ppt_h"/>
                                          </p:val>
                                        </p:tav>
                                      </p:tavLst>
                                    </p:anim>
                                    <p:animEffect transition="in" filter="fade">
                                      <p:cBhvr>
                                        <p:cTn id="28" dur="200"/>
                                        <p:tgtEl>
                                          <p:spTgt spid="37"/>
                                        </p:tgtEl>
                                      </p:cBhvr>
                                    </p:animEffect>
                                  </p:childTnLst>
                                </p:cTn>
                              </p:par>
                              <p:par>
                                <p:cTn id="29" presetID="6" presetClass="emph" presetSubtype="0" autoRev="1" fill="hold" nodeType="withEffect">
                                  <p:stCondLst>
                                    <p:cond delay="200"/>
                                  </p:stCondLst>
                                  <p:childTnLst>
                                    <p:animScale>
                                      <p:cBhvr>
                                        <p:cTn id="30" dur="200" fill="hold"/>
                                        <p:tgtEl>
                                          <p:spTgt spid="37"/>
                                        </p:tgtEl>
                                      </p:cBhvr>
                                      <p:by x="130000" y="130000"/>
                                    </p:animScale>
                                  </p:childTnLst>
                                </p:cTn>
                              </p:par>
                            </p:childTnLst>
                          </p:cTn>
                        </p:par>
                        <p:par>
                          <p:cTn id="31" fill="hold">
                            <p:stCondLst>
                              <p:cond delay="2700"/>
                            </p:stCondLst>
                            <p:childTnLst>
                              <p:par>
                                <p:cTn id="32" presetID="53" presetClass="entr" presetSubtype="16"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200" fill="hold"/>
                                        <p:tgtEl>
                                          <p:spTgt spid="40"/>
                                        </p:tgtEl>
                                        <p:attrNameLst>
                                          <p:attrName>ppt_w</p:attrName>
                                        </p:attrNameLst>
                                      </p:cBhvr>
                                      <p:tavLst>
                                        <p:tav tm="0">
                                          <p:val>
                                            <p:fltVal val="0"/>
                                          </p:val>
                                        </p:tav>
                                        <p:tav tm="100000">
                                          <p:val>
                                            <p:strVal val="#ppt_w"/>
                                          </p:val>
                                        </p:tav>
                                      </p:tavLst>
                                    </p:anim>
                                    <p:anim calcmode="lin" valueType="num">
                                      <p:cBhvr>
                                        <p:cTn id="35" dur="200" fill="hold"/>
                                        <p:tgtEl>
                                          <p:spTgt spid="40"/>
                                        </p:tgtEl>
                                        <p:attrNameLst>
                                          <p:attrName>ppt_h</p:attrName>
                                        </p:attrNameLst>
                                      </p:cBhvr>
                                      <p:tavLst>
                                        <p:tav tm="0">
                                          <p:val>
                                            <p:fltVal val="0"/>
                                          </p:val>
                                        </p:tav>
                                        <p:tav tm="100000">
                                          <p:val>
                                            <p:strVal val="#ppt_h"/>
                                          </p:val>
                                        </p:tav>
                                      </p:tavLst>
                                    </p:anim>
                                    <p:animEffect transition="in" filter="fade">
                                      <p:cBhvr>
                                        <p:cTn id="36" dur="200"/>
                                        <p:tgtEl>
                                          <p:spTgt spid="40"/>
                                        </p:tgtEl>
                                      </p:cBhvr>
                                    </p:animEffect>
                                  </p:childTnLst>
                                </p:cTn>
                              </p:par>
                              <p:par>
                                <p:cTn id="37" presetID="6" presetClass="emph" presetSubtype="0" autoRev="1" fill="hold" nodeType="withEffect">
                                  <p:stCondLst>
                                    <p:cond delay="200"/>
                                  </p:stCondLst>
                                  <p:childTnLst>
                                    <p:animScale>
                                      <p:cBhvr>
                                        <p:cTn id="38" dur="200" fill="hold"/>
                                        <p:tgtEl>
                                          <p:spTgt spid="40"/>
                                        </p:tgtEl>
                                      </p:cBhvr>
                                      <p:by x="130000" y="130000"/>
                                    </p:animScale>
                                  </p:childTnLst>
                                </p:cTn>
                              </p:par>
                            </p:childTnLst>
                          </p:cTn>
                        </p:par>
                        <p:par>
                          <p:cTn id="39" fill="hold">
                            <p:stCondLst>
                              <p:cond delay="3300"/>
                            </p:stCondLst>
                            <p:childTnLst>
                              <p:par>
                                <p:cTn id="40" presetID="22" presetClass="entr" presetSubtype="8"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200"/>
                                        <p:tgtEl>
                                          <p:spTgt spid="55"/>
                                        </p:tgtEl>
                                      </p:cBhvr>
                                    </p:animEffect>
                                  </p:childTnLst>
                                </p:cTn>
                              </p:par>
                              <p:par>
                                <p:cTn id="43" presetID="22" presetClass="entr" presetSubtype="8"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left)">
                                      <p:cBhvr>
                                        <p:cTn id="45" dur="200"/>
                                        <p:tgtEl>
                                          <p:spTgt spid="56"/>
                                        </p:tgtEl>
                                      </p:cBhvr>
                                    </p:animEffect>
                                  </p:childTnLst>
                                </p:cTn>
                              </p:par>
                              <p:par>
                                <p:cTn id="46" presetID="22" presetClass="entr" presetSubtype="8" fill="hold" nodeType="with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wipe(left)">
                                      <p:cBhvr>
                                        <p:cTn id="48" dur="200"/>
                                        <p:tgtEl>
                                          <p:spTgt spid="86"/>
                                        </p:tgtEl>
                                      </p:cBhvr>
                                    </p:animEffect>
                                  </p:childTnLst>
                                </p:cTn>
                              </p:par>
                              <p:par>
                                <p:cTn id="49" presetID="22" presetClass="entr" presetSubtype="8"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wipe(left)">
                                      <p:cBhvr>
                                        <p:cTn id="51" dur="200"/>
                                        <p:tgtEl>
                                          <p:spTgt spid="54"/>
                                        </p:tgtEl>
                                      </p:cBhvr>
                                    </p:animEffect>
                                  </p:childTnLst>
                                </p:cTn>
                              </p:par>
                            </p:childTnLst>
                          </p:cTn>
                        </p:par>
                        <p:par>
                          <p:cTn id="52" fill="hold">
                            <p:stCondLst>
                              <p:cond delay="3500"/>
                            </p:stCondLst>
                            <p:childTnLst>
                              <p:par>
                                <p:cTn id="53" presetID="53" presetClass="entr" presetSubtype="16"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200" fill="hold"/>
                                        <p:tgtEl>
                                          <p:spTgt spid="43"/>
                                        </p:tgtEl>
                                        <p:attrNameLst>
                                          <p:attrName>ppt_w</p:attrName>
                                        </p:attrNameLst>
                                      </p:cBhvr>
                                      <p:tavLst>
                                        <p:tav tm="0">
                                          <p:val>
                                            <p:fltVal val="0"/>
                                          </p:val>
                                        </p:tav>
                                        <p:tav tm="100000">
                                          <p:val>
                                            <p:strVal val="#ppt_w"/>
                                          </p:val>
                                        </p:tav>
                                      </p:tavLst>
                                    </p:anim>
                                    <p:anim calcmode="lin" valueType="num">
                                      <p:cBhvr>
                                        <p:cTn id="56" dur="200" fill="hold"/>
                                        <p:tgtEl>
                                          <p:spTgt spid="43"/>
                                        </p:tgtEl>
                                        <p:attrNameLst>
                                          <p:attrName>ppt_h</p:attrName>
                                        </p:attrNameLst>
                                      </p:cBhvr>
                                      <p:tavLst>
                                        <p:tav tm="0">
                                          <p:val>
                                            <p:fltVal val="0"/>
                                          </p:val>
                                        </p:tav>
                                        <p:tav tm="100000">
                                          <p:val>
                                            <p:strVal val="#ppt_h"/>
                                          </p:val>
                                        </p:tav>
                                      </p:tavLst>
                                    </p:anim>
                                    <p:animEffect transition="in" filter="fade">
                                      <p:cBhvr>
                                        <p:cTn id="57" dur="200"/>
                                        <p:tgtEl>
                                          <p:spTgt spid="43"/>
                                        </p:tgtEl>
                                      </p:cBhvr>
                                    </p:animEffect>
                                  </p:childTnLst>
                                </p:cTn>
                              </p:par>
                              <p:par>
                                <p:cTn id="58" presetID="6" presetClass="emph" presetSubtype="0" autoRev="1" fill="hold" nodeType="withEffect">
                                  <p:stCondLst>
                                    <p:cond delay="200"/>
                                  </p:stCondLst>
                                  <p:childTnLst>
                                    <p:animScale>
                                      <p:cBhvr>
                                        <p:cTn id="59" dur="200" fill="hold"/>
                                        <p:tgtEl>
                                          <p:spTgt spid="43"/>
                                        </p:tgtEl>
                                      </p:cBhvr>
                                      <p:by x="130000" y="130000"/>
                                    </p:animScale>
                                  </p:childTnLst>
                                </p:cTn>
                              </p:par>
                            </p:childTnLst>
                          </p:cTn>
                        </p:par>
                        <p:par>
                          <p:cTn id="60" fill="hold">
                            <p:stCondLst>
                              <p:cond delay="4100"/>
                            </p:stCondLst>
                            <p:childTnLst>
                              <p:par>
                                <p:cTn id="61" presetID="53" presetClass="entr" presetSubtype="16" fill="hold" nodeType="afterEffect">
                                  <p:stCondLst>
                                    <p:cond delay="0"/>
                                  </p:stCondLst>
                                  <p:childTnLst>
                                    <p:set>
                                      <p:cBhvr>
                                        <p:cTn id="62" dur="1" fill="hold">
                                          <p:stCondLst>
                                            <p:cond delay="0"/>
                                          </p:stCondLst>
                                        </p:cTn>
                                        <p:tgtEl>
                                          <p:spTgt spid="49"/>
                                        </p:tgtEl>
                                        <p:attrNameLst>
                                          <p:attrName>style.visibility</p:attrName>
                                        </p:attrNameLst>
                                      </p:cBhvr>
                                      <p:to>
                                        <p:strVal val="visible"/>
                                      </p:to>
                                    </p:set>
                                    <p:anim calcmode="lin" valueType="num">
                                      <p:cBhvr>
                                        <p:cTn id="63" dur="200" fill="hold"/>
                                        <p:tgtEl>
                                          <p:spTgt spid="49"/>
                                        </p:tgtEl>
                                        <p:attrNameLst>
                                          <p:attrName>ppt_w</p:attrName>
                                        </p:attrNameLst>
                                      </p:cBhvr>
                                      <p:tavLst>
                                        <p:tav tm="0">
                                          <p:val>
                                            <p:fltVal val="0"/>
                                          </p:val>
                                        </p:tav>
                                        <p:tav tm="100000">
                                          <p:val>
                                            <p:strVal val="#ppt_w"/>
                                          </p:val>
                                        </p:tav>
                                      </p:tavLst>
                                    </p:anim>
                                    <p:anim calcmode="lin" valueType="num">
                                      <p:cBhvr>
                                        <p:cTn id="64" dur="200" fill="hold"/>
                                        <p:tgtEl>
                                          <p:spTgt spid="49"/>
                                        </p:tgtEl>
                                        <p:attrNameLst>
                                          <p:attrName>ppt_h</p:attrName>
                                        </p:attrNameLst>
                                      </p:cBhvr>
                                      <p:tavLst>
                                        <p:tav tm="0">
                                          <p:val>
                                            <p:fltVal val="0"/>
                                          </p:val>
                                        </p:tav>
                                        <p:tav tm="100000">
                                          <p:val>
                                            <p:strVal val="#ppt_h"/>
                                          </p:val>
                                        </p:tav>
                                      </p:tavLst>
                                    </p:anim>
                                    <p:animEffect transition="in" filter="fade">
                                      <p:cBhvr>
                                        <p:cTn id="65" dur="200"/>
                                        <p:tgtEl>
                                          <p:spTgt spid="49"/>
                                        </p:tgtEl>
                                      </p:cBhvr>
                                    </p:animEffect>
                                  </p:childTnLst>
                                </p:cTn>
                              </p:par>
                              <p:par>
                                <p:cTn id="66" presetID="6" presetClass="emph" presetSubtype="0" autoRev="1" fill="hold" nodeType="withEffect">
                                  <p:stCondLst>
                                    <p:cond delay="200"/>
                                  </p:stCondLst>
                                  <p:childTnLst>
                                    <p:animScale>
                                      <p:cBhvr>
                                        <p:cTn id="67" dur="200" fill="hold"/>
                                        <p:tgtEl>
                                          <p:spTgt spid="49"/>
                                        </p:tgtEl>
                                      </p:cBhvr>
                                      <p:by x="130000" y="130000"/>
                                    </p:animScale>
                                  </p:childTnLst>
                                </p:cTn>
                              </p:par>
                            </p:childTnLst>
                          </p:cTn>
                        </p:par>
                        <p:par>
                          <p:cTn id="68" fill="hold">
                            <p:stCondLst>
                              <p:cond delay="4700"/>
                            </p:stCondLst>
                            <p:childTnLst>
                              <p:par>
                                <p:cTn id="69" presetID="53" presetClass="entr" presetSubtype="16" fill="hold" nodeType="after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p:cTn id="71" dur="200" fill="hold"/>
                                        <p:tgtEl>
                                          <p:spTgt spid="46"/>
                                        </p:tgtEl>
                                        <p:attrNameLst>
                                          <p:attrName>ppt_w</p:attrName>
                                        </p:attrNameLst>
                                      </p:cBhvr>
                                      <p:tavLst>
                                        <p:tav tm="0">
                                          <p:val>
                                            <p:fltVal val="0"/>
                                          </p:val>
                                        </p:tav>
                                        <p:tav tm="100000">
                                          <p:val>
                                            <p:strVal val="#ppt_w"/>
                                          </p:val>
                                        </p:tav>
                                      </p:tavLst>
                                    </p:anim>
                                    <p:anim calcmode="lin" valueType="num">
                                      <p:cBhvr>
                                        <p:cTn id="72" dur="200" fill="hold"/>
                                        <p:tgtEl>
                                          <p:spTgt spid="46"/>
                                        </p:tgtEl>
                                        <p:attrNameLst>
                                          <p:attrName>ppt_h</p:attrName>
                                        </p:attrNameLst>
                                      </p:cBhvr>
                                      <p:tavLst>
                                        <p:tav tm="0">
                                          <p:val>
                                            <p:fltVal val="0"/>
                                          </p:val>
                                        </p:tav>
                                        <p:tav tm="100000">
                                          <p:val>
                                            <p:strVal val="#ppt_h"/>
                                          </p:val>
                                        </p:tav>
                                      </p:tavLst>
                                    </p:anim>
                                    <p:animEffect transition="in" filter="fade">
                                      <p:cBhvr>
                                        <p:cTn id="73" dur="200"/>
                                        <p:tgtEl>
                                          <p:spTgt spid="46"/>
                                        </p:tgtEl>
                                      </p:cBhvr>
                                    </p:animEffect>
                                  </p:childTnLst>
                                </p:cTn>
                              </p:par>
                              <p:par>
                                <p:cTn id="74" presetID="6" presetClass="emph" presetSubtype="0" autoRev="1" fill="hold" nodeType="withEffect">
                                  <p:stCondLst>
                                    <p:cond delay="200"/>
                                  </p:stCondLst>
                                  <p:childTnLst>
                                    <p:animScale>
                                      <p:cBhvr>
                                        <p:cTn id="75" dur="200" fill="hold"/>
                                        <p:tgtEl>
                                          <p:spTgt spid="46"/>
                                        </p:tgtEl>
                                      </p:cBhvr>
                                      <p:by x="130000" y="130000"/>
                                    </p:animScale>
                                  </p:childTnLst>
                                </p:cTn>
                              </p:par>
                            </p:childTnLst>
                          </p:cTn>
                        </p:par>
                        <p:par>
                          <p:cTn id="76" fill="hold">
                            <p:stCondLst>
                              <p:cond delay="5300"/>
                            </p:stCondLst>
                            <p:childTnLst>
                              <p:par>
                                <p:cTn id="77" presetID="12" presetClass="entr" presetSubtype="1" fill="hold" grpId="0" nodeType="afterEffect">
                                  <p:stCondLst>
                                    <p:cond delay="0"/>
                                  </p:stCondLst>
                                  <p:childTnLst>
                                    <p:set>
                                      <p:cBhvr>
                                        <p:cTn id="78" dur="1" fill="hold">
                                          <p:stCondLst>
                                            <p:cond delay="0"/>
                                          </p:stCondLst>
                                        </p:cTn>
                                        <p:tgtEl>
                                          <p:spTgt spid="87"/>
                                        </p:tgtEl>
                                        <p:attrNameLst>
                                          <p:attrName>style.visibility</p:attrName>
                                        </p:attrNameLst>
                                      </p:cBhvr>
                                      <p:to>
                                        <p:strVal val="visible"/>
                                      </p:to>
                                    </p:set>
                                    <p:anim calcmode="lin" valueType="num">
                                      <p:cBhvr additive="base">
                                        <p:cTn id="79" dur="300"/>
                                        <p:tgtEl>
                                          <p:spTgt spid="87"/>
                                        </p:tgtEl>
                                        <p:attrNameLst>
                                          <p:attrName>ppt_y</p:attrName>
                                        </p:attrNameLst>
                                      </p:cBhvr>
                                      <p:tavLst>
                                        <p:tav tm="0">
                                          <p:val>
                                            <p:strVal val="#ppt_y-#ppt_h*1.125000"/>
                                          </p:val>
                                        </p:tav>
                                        <p:tav tm="100000">
                                          <p:val>
                                            <p:strVal val="#ppt_y"/>
                                          </p:val>
                                        </p:tav>
                                      </p:tavLst>
                                    </p:anim>
                                    <p:animEffect transition="in" filter="wipe(down)">
                                      <p:cBhvr>
                                        <p:cTn id="80" dur="300"/>
                                        <p:tgtEl>
                                          <p:spTgt spid="87"/>
                                        </p:tgtEl>
                                      </p:cBhvr>
                                    </p:animEffect>
                                  </p:childTnLst>
                                </p:cTn>
                              </p:par>
                            </p:childTnLst>
                          </p:cTn>
                        </p:par>
                        <p:par>
                          <p:cTn id="81" fill="hold">
                            <p:stCondLst>
                              <p:cond delay="5600"/>
                            </p:stCondLst>
                            <p:childTnLst>
                              <p:par>
                                <p:cTn id="82" presetID="12" presetClass="entr" presetSubtype="1" fill="hold" grpId="0" nodeType="afterEffect">
                                  <p:stCondLst>
                                    <p:cond delay="0"/>
                                  </p:stCondLst>
                                  <p:childTnLst>
                                    <p:set>
                                      <p:cBhvr>
                                        <p:cTn id="83" dur="1" fill="hold">
                                          <p:stCondLst>
                                            <p:cond delay="0"/>
                                          </p:stCondLst>
                                        </p:cTn>
                                        <p:tgtEl>
                                          <p:spTgt spid="88"/>
                                        </p:tgtEl>
                                        <p:attrNameLst>
                                          <p:attrName>style.visibility</p:attrName>
                                        </p:attrNameLst>
                                      </p:cBhvr>
                                      <p:to>
                                        <p:strVal val="visible"/>
                                      </p:to>
                                    </p:set>
                                    <p:anim calcmode="lin" valueType="num">
                                      <p:cBhvr additive="base">
                                        <p:cTn id="84" dur="300"/>
                                        <p:tgtEl>
                                          <p:spTgt spid="88"/>
                                        </p:tgtEl>
                                        <p:attrNameLst>
                                          <p:attrName>ppt_y</p:attrName>
                                        </p:attrNameLst>
                                      </p:cBhvr>
                                      <p:tavLst>
                                        <p:tav tm="0">
                                          <p:val>
                                            <p:strVal val="#ppt_y-#ppt_h*1.125000"/>
                                          </p:val>
                                        </p:tav>
                                        <p:tav tm="100000">
                                          <p:val>
                                            <p:strVal val="#ppt_y"/>
                                          </p:val>
                                        </p:tav>
                                      </p:tavLst>
                                    </p:anim>
                                    <p:animEffect transition="in" filter="wipe(down)">
                                      <p:cBhvr>
                                        <p:cTn id="85" dur="300"/>
                                        <p:tgtEl>
                                          <p:spTgt spid="88"/>
                                        </p:tgtEl>
                                      </p:cBhvr>
                                    </p:animEffect>
                                  </p:childTnLst>
                                </p:cTn>
                              </p:par>
                            </p:childTnLst>
                          </p:cTn>
                        </p:par>
                        <p:par>
                          <p:cTn id="86" fill="hold">
                            <p:stCondLst>
                              <p:cond delay="5900"/>
                            </p:stCondLst>
                            <p:childTnLst>
                              <p:par>
                                <p:cTn id="87" presetID="12" presetClass="entr" presetSubtype="1" fill="hold" grpId="0" nodeType="afterEffect">
                                  <p:stCondLst>
                                    <p:cond delay="0"/>
                                  </p:stCondLst>
                                  <p:childTnLst>
                                    <p:set>
                                      <p:cBhvr>
                                        <p:cTn id="88" dur="1" fill="hold">
                                          <p:stCondLst>
                                            <p:cond delay="0"/>
                                          </p:stCondLst>
                                        </p:cTn>
                                        <p:tgtEl>
                                          <p:spTgt spid="89"/>
                                        </p:tgtEl>
                                        <p:attrNameLst>
                                          <p:attrName>style.visibility</p:attrName>
                                        </p:attrNameLst>
                                      </p:cBhvr>
                                      <p:to>
                                        <p:strVal val="visible"/>
                                      </p:to>
                                    </p:set>
                                    <p:anim calcmode="lin" valueType="num">
                                      <p:cBhvr additive="base">
                                        <p:cTn id="89" dur="300"/>
                                        <p:tgtEl>
                                          <p:spTgt spid="89"/>
                                        </p:tgtEl>
                                        <p:attrNameLst>
                                          <p:attrName>ppt_y</p:attrName>
                                        </p:attrNameLst>
                                      </p:cBhvr>
                                      <p:tavLst>
                                        <p:tav tm="0">
                                          <p:val>
                                            <p:strVal val="#ppt_y-#ppt_h*1.125000"/>
                                          </p:val>
                                        </p:tav>
                                        <p:tav tm="100000">
                                          <p:val>
                                            <p:strVal val="#ppt_y"/>
                                          </p:val>
                                        </p:tav>
                                      </p:tavLst>
                                    </p:anim>
                                    <p:animEffect transition="in" filter="wipe(down)">
                                      <p:cBhvr>
                                        <p:cTn id="90" dur="3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bwMode="auto">
          <a:xfrm>
            <a:off x="1331640" y="1366086"/>
            <a:ext cx="2057062" cy="2558851"/>
          </a:xfrm>
          <a:prstGeom prst="roundRect">
            <a:avLst>
              <a:gd name="adj" fmla="val 5680"/>
            </a:avLst>
          </a:prstGeom>
          <a:noFill/>
          <a:ln w="38100" cap="flat" cmpd="sng" algn="ctr">
            <a:solidFill>
              <a:srgbClr val="0070C0"/>
            </a:solid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pPr lvl="2"/>
            <a:endParaRPr lang="zh-CN" altLang="en-US">
              <a:solidFill>
                <a:schemeClr val="accent2">
                  <a:lumMod val="75000"/>
                </a:schemeClr>
              </a:solidFill>
              <a:latin typeface="+mn-lt"/>
              <a:ea typeface="+mn-ea"/>
              <a:cs typeface="+mn-ea"/>
              <a:sym typeface="+mn-lt"/>
            </a:endParaRPr>
          </a:p>
        </p:txBody>
      </p:sp>
      <p:sp>
        <p:nvSpPr>
          <p:cNvPr id="13" name="圆角矩形 12"/>
          <p:cNvSpPr/>
          <p:nvPr/>
        </p:nvSpPr>
        <p:spPr bwMode="auto">
          <a:xfrm>
            <a:off x="5761996" y="1366086"/>
            <a:ext cx="2057062" cy="2558851"/>
          </a:xfrm>
          <a:prstGeom prst="roundRect">
            <a:avLst>
              <a:gd name="adj" fmla="val 5070"/>
            </a:avLst>
          </a:prstGeom>
          <a:noFill/>
          <a:ln w="38100" cap="flat" cmpd="sng" algn="ctr">
            <a:solidFill>
              <a:srgbClr val="0070C0"/>
            </a:solid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pPr lvl="2"/>
            <a:endParaRPr lang="zh-CN" altLang="en-US">
              <a:solidFill>
                <a:schemeClr val="accent2">
                  <a:lumMod val="75000"/>
                </a:schemeClr>
              </a:solidFill>
              <a:latin typeface="+mn-lt"/>
              <a:ea typeface="+mn-ea"/>
              <a:cs typeface="+mn-ea"/>
              <a:sym typeface="+mn-lt"/>
            </a:endParaRPr>
          </a:p>
        </p:txBody>
      </p:sp>
      <p:sp>
        <p:nvSpPr>
          <p:cNvPr id="14" name="矩形 26"/>
          <p:cNvSpPr>
            <a:spLocks noChangeArrowheads="1"/>
          </p:cNvSpPr>
          <p:nvPr/>
        </p:nvSpPr>
        <p:spPr bwMode="auto">
          <a:xfrm>
            <a:off x="5909392" y="1493969"/>
            <a:ext cx="1786134" cy="1013850"/>
          </a:xfrm>
          <a:prstGeom prst="rect">
            <a:avLst/>
          </a:prstGeom>
          <a:noFill/>
          <a:ln w="9525">
            <a:noFill/>
            <a:miter lim="800000"/>
            <a:headEnd/>
            <a:tailEnd/>
          </a:ln>
        </p:spPr>
        <p:txBody>
          <a:bodyPr wrap="square" lIns="77770" tIns="38885" rIns="77770" bIns="38885">
            <a:spAutoFit/>
          </a:bodyPr>
          <a:lstStyle/>
          <a:p>
            <a:pPr>
              <a:lnSpc>
                <a:spcPct val="130000"/>
              </a:lnSpc>
            </a:pPr>
            <a:r>
              <a:rPr lang="en-US" altLang="zh-CN" sz="1200" b="0" dirty="0">
                <a:latin typeface="+mn-lt"/>
                <a:ea typeface="+mn-ea"/>
                <a:cs typeface="+mn-ea"/>
                <a:sym typeface="+mn-lt"/>
              </a:rPr>
              <a:t>Click here to add a titleClick here to add a titleClick here to add a title</a:t>
            </a:r>
            <a:endParaRPr lang="zh-CN" altLang="en-US" sz="1200" b="0" dirty="0">
              <a:latin typeface="+mn-lt"/>
              <a:ea typeface="+mn-ea"/>
              <a:cs typeface="+mn-ea"/>
              <a:sym typeface="+mn-lt"/>
            </a:endParaRPr>
          </a:p>
        </p:txBody>
      </p:sp>
      <p:sp>
        <p:nvSpPr>
          <p:cNvPr id="15" name="圆角矩形 14"/>
          <p:cNvSpPr/>
          <p:nvPr/>
        </p:nvSpPr>
        <p:spPr bwMode="auto">
          <a:xfrm>
            <a:off x="3534656" y="1366086"/>
            <a:ext cx="2057062" cy="2558851"/>
          </a:xfrm>
          <a:prstGeom prst="roundRect">
            <a:avLst>
              <a:gd name="adj" fmla="val 5070"/>
            </a:avLst>
          </a:prstGeom>
          <a:noFill/>
          <a:ln w="38100" cap="flat" cmpd="sng" algn="ctr">
            <a:solidFill>
              <a:srgbClr val="0070C0"/>
            </a:solid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pPr lvl="2"/>
            <a:endParaRPr lang="zh-CN" altLang="en-US">
              <a:solidFill>
                <a:schemeClr val="accent2">
                  <a:lumMod val="75000"/>
                </a:schemeClr>
              </a:solidFill>
              <a:latin typeface="+mn-lt"/>
              <a:ea typeface="+mn-ea"/>
              <a:cs typeface="+mn-ea"/>
              <a:sym typeface="+mn-lt"/>
            </a:endParaRPr>
          </a:p>
        </p:txBody>
      </p:sp>
      <p:sp>
        <p:nvSpPr>
          <p:cNvPr id="16" name="矩形 15"/>
          <p:cNvSpPr>
            <a:spLocks noChangeArrowheads="1"/>
          </p:cNvSpPr>
          <p:nvPr/>
        </p:nvSpPr>
        <p:spPr bwMode="auto">
          <a:xfrm>
            <a:off x="3651461" y="1482831"/>
            <a:ext cx="1792285" cy="1013850"/>
          </a:xfrm>
          <a:prstGeom prst="rect">
            <a:avLst/>
          </a:prstGeom>
          <a:noFill/>
          <a:ln w="9525">
            <a:noFill/>
            <a:miter lim="800000"/>
            <a:headEnd/>
            <a:tailEnd/>
          </a:ln>
        </p:spPr>
        <p:txBody>
          <a:bodyPr wrap="square" lIns="77770" tIns="38885" rIns="77770" bIns="38885">
            <a:spAutoFit/>
          </a:bodyPr>
          <a:lstStyle/>
          <a:p>
            <a:pPr>
              <a:lnSpc>
                <a:spcPct val="130000"/>
              </a:lnSpc>
            </a:pPr>
            <a:r>
              <a:rPr lang="en-US" altLang="zh-CN" sz="1200" b="0" dirty="0">
                <a:latin typeface="+mn-lt"/>
                <a:ea typeface="+mn-ea"/>
                <a:cs typeface="+mn-ea"/>
                <a:sym typeface="+mn-lt"/>
              </a:rPr>
              <a:t>Click here to add a titleClick here to add a titleClick here to add a title</a:t>
            </a:r>
            <a:endParaRPr lang="zh-CN" altLang="en-US" sz="1200" b="0" dirty="0">
              <a:latin typeface="+mn-lt"/>
              <a:ea typeface="+mn-ea"/>
              <a:cs typeface="+mn-ea"/>
              <a:sym typeface="+mn-lt"/>
            </a:endParaRPr>
          </a:p>
        </p:txBody>
      </p:sp>
      <p:sp>
        <p:nvSpPr>
          <p:cNvPr id="17" name="TextBox 32"/>
          <p:cNvSpPr txBox="1">
            <a:spLocks noChangeArrowheads="1"/>
          </p:cNvSpPr>
          <p:nvPr/>
        </p:nvSpPr>
        <p:spPr bwMode="auto">
          <a:xfrm>
            <a:off x="1454645" y="1510011"/>
            <a:ext cx="1775135" cy="1013850"/>
          </a:xfrm>
          <a:prstGeom prst="rect">
            <a:avLst/>
          </a:prstGeom>
          <a:noFill/>
          <a:ln w="9525">
            <a:noFill/>
            <a:miter lim="800000"/>
            <a:headEnd/>
            <a:tailEnd/>
          </a:ln>
        </p:spPr>
        <p:txBody>
          <a:bodyPr wrap="square" lIns="77770" tIns="38885" rIns="77770" bIns="38885">
            <a:spAutoFit/>
          </a:bodyPr>
          <a:lstStyle/>
          <a:p>
            <a:pPr>
              <a:lnSpc>
                <a:spcPct val="130000"/>
              </a:lnSpc>
            </a:pPr>
            <a:r>
              <a:rPr lang="en-US" altLang="zh-CN" sz="1200" b="0" dirty="0">
                <a:latin typeface="+mn-lt"/>
                <a:ea typeface="+mn-ea"/>
                <a:cs typeface="+mn-ea"/>
                <a:sym typeface="+mn-lt"/>
              </a:rPr>
              <a:t>Click here to add a titleClick here to add a titleClick here to add a title</a:t>
            </a:r>
            <a:endParaRPr lang="zh-CN" altLang="en-US" sz="1200" b="0" dirty="0">
              <a:latin typeface="+mn-lt"/>
              <a:ea typeface="+mn-ea"/>
              <a:cs typeface="+mn-ea"/>
              <a:sym typeface="+mn-lt"/>
            </a:endParaRPr>
          </a:p>
        </p:txBody>
      </p:sp>
      <p:sp>
        <p:nvSpPr>
          <p:cNvPr id="18" name="Rectangle 20"/>
          <p:cNvSpPr>
            <a:spLocks noChangeArrowheads="1"/>
          </p:cNvSpPr>
          <p:nvPr/>
        </p:nvSpPr>
        <p:spPr bwMode="auto">
          <a:xfrm>
            <a:off x="1348009" y="4489082"/>
            <a:ext cx="6487417" cy="585694"/>
          </a:xfrm>
          <a:prstGeom prst="roundRect">
            <a:avLst/>
          </a:prstGeom>
          <a:noFill/>
          <a:ln w="9525" cap="flat" cmpd="sng" algn="ctr">
            <a:no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endParaRPr lang="zh-CN" altLang="en-US">
              <a:solidFill>
                <a:schemeClr val="accent2">
                  <a:lumMod val="75000"/>
                </a:schemeClr>
              </a:solidFill>
              <a:latin typeface="+mn-lt"/>
              <a:ea typeface="+mn-ea"/>
              <a:cs typeface="+mn-ea"/>
              <a:sym typeface="+mn-lt"/>
            </a:endParaRPr>
          </a:p>
        </p:txBody>
      </p:sp>
      <p:sp>
        <p:nvSpPr>
          <p:cNvPr id="19" name="矩形 18"/>
          <p:cNvSpPr/>
          <p:nvPr/>
        </p:nvSpPr>
        <p:spPr bwMode="auto">
          <a:xfrm>
            <a:off x="2195736" y="4417074"/>
            <a:ext cx="4906646" cy="340140"/>
          </a:xfrm>
          <a:prstGeom prst="rect">
            <a:avLst/>
          </a:prstGeom>
          <a:solidFill>
            <a:srgbClr val="0070C0"/>
          </a:solidFill>
          <a:ln w="28575">
            <a:noFill/>
          </a:ln>
          <a:scene3d>
            <a:camera prst="orthographicFront"/>
            <a:lightRig rig="threePt" dir="t"/>
          </a:scene3d>
          <a:sp3d/>
        </p:spPr>
        <p:txBody>
          <a:bodyPr lIns="77770" tIns="38885" rIns="77770" bIns="38885">
            <a:spAutoFit/>
          </a:bodyPr>
          <a:lstStyle/>
          <a:p>
            <a:pPr algn="ctr">
              <a:tabLst>
                <a:tab pos="7247706" algn="r"/>
              </a:tabLst>
              <a:defRPr/>
            </a:pPr>
            <a:r>
              <a:rPr lang="en-US" altLang="zh-CN" sz="1700" dirty="0">
                <a:solidFill>
                  <a:schemeClr val="bg1"/>
                </a:solidFill>
                <a:latin typeface="+mn-lt"/>
                <a:ea typeface="+mn-ea"/>
                <a:cs typeface="+mn-ea"/>
                <a:sym typeface="+mn-lt"/>
              </a:rPr>
              <a:t>Click here to add a title</a:t>
            </a:r>
            <a:endParaRPr lang="zh-CN" altLang="en-US" sz="1700" dirty="0">
              <a:solidFill>
                <a:schemeClr val="bg1"/>
              </a:solidFill>
              <a:latin typeface="+mn-lt"/>
              <a:ea typeface="+mn-ea"/>
              <a:cs typeface="+mn-ea"/>
              <a:sym typeface="+mn-lt"/>
            </a:endParaRPr>
          </a:p>
        </p:txBody>
      </p:sp>
      <p:sp>
        <p:nvSpPr>
          <p:cNvPr id="30" name="燕尾形 29"/>
          <p:cNvSpPr/>
          <p:nvPr/>
        </p:nvSpPr>
        <p:spPr>
          <a:xfrm rot="16200000" flipH="1" flipV="1">
            <a:off x="6614424" y="3887878"/>
            <a:ext cx="352203" cy="546500"/>
          </a:xfrm>
          <a:prstGeom prst="chevron">
            <a:avLst>
              <a:gd name="adj" fmla="val 39402"/>
            </a:avLst>
          </a:prstGeom>
          <a:solidFill>
            <a:srgbClr val="0070C0"/>
          </a:solidFill>
          <a:ln w="9525" cap="flat" cmpd="sng" algn="ctr">
            <a:no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endParaRPr lang="zh-CN" altLang="en-US">
              <a:solidFill>
                <a:schemeClr val="accent2">
                  <a:lumMod val="75000"/>
                </a:schemeClr>
              </a:solidFill>
              <a:latin typeface="+mn-lt"/>
              <a:ea typeface="+mn-ea"/>
              <a:cs typeface="+mn-ea"/>
              <a:sym typeface="+mn-lt"/>
            </a:endParaRPr>
          </a:p>
        </p:txBody>
      </p:sp>
      <p:sp>
        <p:nvSpPr>
          <p:cNvPr id="31" name="圆角矩形 30"/>
          <p:cNvSpPr/>
          <p:nvPr/>
        </p:nvSpPr>
        <p:spPr>
          <a:xfrm>
            <a:off x="3534656" y="915566"/>
            <a:ext cx="2057062" cy="381554"/>
          </a:xfrm>
          <a:prstGeom prst="roundRect">
            <a:avLst/>
          </a:prstGeom>
          <a:solidFill>
            <a:srgbClr val="0070C0"/>
          </a:solidFill>
          <a:ln w="9525" cap="flat" cmpd="sng" algn="ctr">
            <a:no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endParaRPr lang="zh-CN" altLang="en-US">
              <a:solidFill>
                <a:schemeClr val="accent2">
                  <a:lumMod val="75000"/>
                </a:schemeClr>
              </a:solidFill>
              <a:latin typeface="+mn-lt"/>
              <a:ea typeface="+mn-ea"/>
              <a:cs typeface="+mn-ea"/>
              <a:sym typeface="+mn-lt"/>
            </a:endParaRPr>
          </a:p>
        </p:txBody>
      </p:sp>
      <p:sp>
        <p:nvSpPr>
          <p:cNvPr id="32" name="圆角矩形 31"/>
          <p:cNvSpPr/>
          <p:nvPr/>
        </p:nvSpPr>
        <p:spPr>
          <a:xfrm>
            <a:off x="5761996" y="915566"/>
            <a:ext cx="2057062" cy="381554"/>
          </a:xfrm>
          <a:prstGeom prst="roundRect">
            <a:avLst/>
          </a:prstGeom>
          <a:solidFill>
            <a:srgbClr val="0070C0"/>
          </a:solidFill>
          <a:ln w="9525" cap="flat" cmpd="sng" algn="ctr">
            <a:no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endParaRPr lang="zh-CN" altLang="en-US">
              <a:solidFill>
                <a:schemeClr val="accent2">
                  <a:lumMod val="75000"/>
                </a:schemeClr>
              </a:solidFill>
              <a:latin typeface="+mn-lt"/>
              <a:ea typeface="+mn-ea"/>
              <a:cs typeface="+mn-ea"/>
              <a:sym typeface="+mn-lt"/>
            </a:endParaRPr>
          </a:p>
        </p:txBody>
      </p:sp>
      <p:sp>
        <p:nvSpPr>
          <p:cNvPr id="33" name="圆角矩形 32"/>
          <p:cNvSpPr/>
          <p:nvPr/>
        </p:nvSpPr>
        <p:spPr>
          <a:xfrm>
            <a:off x="1331640" y="915566"/>
            <a:ext cx="2057062" cy="381554"/>
          </a:xfrm>
          <a:prstGeom prst="roundRect">
            <a:avLst/>
          </a:prstGeom>
          <a:solidFill>
            <a:srgbClr val="0070C0"/>
          </a:solidFill>
          <a:ln w="38100" cap="flat" cmpd="sng" algn="ctr">
            <a:no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endParaRPr lang="zh-CN" altLang="en-US">
              <a:solidFill>
                <a:schemeClr val="accent2">
                  <a:lumMod val="75000"/>
                </a:schemeClr>
              </a:solidFill>
              <a:latin typeface="+mn-lt"/>
              <a:ea typeface="+mn-ea"/>
              <a:cs typeface="+mn-ea"/>
              <a:sym typeface="+mn-lt"/>
            </a:endParaRPr>
          </a:p>
        </p:txBody>
      </p:sp>
      <p:sp>
        <p:nvSpPr>
          <p:cNvPr id="34" name="矩形 33"/>
          <p:cNvSpPr>
            <a:spLocks noChangeArrowheads="1"/>
          </p:cNvSpPr>
          <p:nvPr/>
        </p:nvSpPr>
        <p:spPr bwMode="auto">
          <a:xfrm>
            <a:off x="1373984" y="944875"/>
            <a:ext cx="1847322" cy="263195"/>
          </a:xfrm>
          <a:prstGeom prst="rect">
            <a:avLst/>
          </a:prstGeom>
          <a:noFill/>
          <a:ln>
            <a:noFill/>
          </a:ln>
          <a:scene3d>
            <a:camera prst="orthographicFront"/>
            <a:lightRig rig="threePt" dir="t"/>
          </a:scene3d>
          <a:sp3d/>
        </p:spPr>
        <p:txBody>
          <a:bodyPr wrap="square" lIns="77770" tIns="38885" rIns="77770" bIns="38885">
            <a:spAutoFit/>
          </a:bodyPr>
          <a:lstStyle/>
          <a:p>
            <a:pPr algn="ctr">
              <a:defRPr/>
            </a:pPr>
            <a:r>
              <a:rPr lang="en-US" altLang="zh-CN" sz="1200" b="1" dirty="0">
                <a:solidFill>
                  <a:schemeClr val="bg1"/>
                </a:solidFill>
                <a:latin typeface="+mn-lt"/>
                <a:ea typeface="+mn-ea"/>
                <a:cs typeface="+mn-ea"/>
                <a:sym typeface="+mn-lt"/>
              </a:rPr>
              <a:t>Click here to add a title</a:t>
            </a:r>
            <a:endParaRPr lang="zh-CN" altLang="en-US" sz="1200" b="1" dirty="0">
              <a:solidFill>
                <a:schemeClr val="bg1"/>
              </a:solidFill>
              <a:latin typeface="+mn-lt"/>
              <a:ea typeface="+mn-ea"/>
              <a:cs typeface="+mn-ea"/>
              <a:sym typeface="+mn-lt"/>
            </a:endParaRPr>
          </a:p>
        </p:txBody>
      </p:sp>
      <p:sp>
        <p:nvSpPr>
          <p:cNvPr id="35" name="矩形 34"/>
          <p:cNvSpPr>
            <a:spLocks noChangeArrowheads="1"/>
          </p:cNvSpPr>
          <p:nvPr/>
        </p:nvSpPr>
        <p:spPr bwMode="auto">
          <a:xfrm>
            <a:off x="5878799" y="944875"/>
            <a:ext cx="1847322" cy="263195"/>
          </a:xfrm>
          <a:prstGeom prst="rect">
            <a:avLst/>
          </a:prstGeom>
          <a:noFill/>
          <a:ln>
            <a:noFill/>
          </a:ln>
          <a:scene3d>
            <a:camera prst="orthographicFront"/>
            <a:lightRig rig="threePt" dir="t"/>
          </a:scene3d>
          <a:sp3d/>
        </p:spPr>
        <p:txBody>
          <a:bodyPr wrap="square" lIns="77770" tIns="38885" rIns="77770" bIns="38885">
            <a:spAutoFit/>
          </a:bodyPr>
          <a:lstStyle/>
          <a:p>
            <a:pPr algn="ctr">
              <a:defRPr/>
            </a:pPr>
            <a:r>
              <a:rPr lang="en-US" altLang="zh-CN" sz="1200" b="1" dirty="0">
                <a:solidFill>
                  <a:schemeClr val="bg1"/>
                </a:solidFill>
                <a:latin typeface="+mn-lt"/>
                <a:ea typeface="+mn-ea"/>
                <a:cs typeface="+mn-ea"/>
                <a:sym typeface="+mn-lt"/>
              </a:rPr>
              <a:t>Click here to add a title</a:t>
            </a:r>
            <a:endParaRPr lang="zh-CN" altLang="en-US" sz="1200" b="1" dirty="0">
              <a:solidFill>
                <a:schemeClr val="bg1"/>
              </a:solidFill>
              <a:latin typeface="+mn-lt"/>
              <a:ea typeface="+mn-ea"/>
              <a:cs typeface="+mn-ea"/>
              <a:sym typeface="+mn-lt"/>
            </a:endParaRPr>
          </a:p>
        </p:txBody>
      </p:sp>
      <p:sp>
        <p:nvSpPr>
          <p:cNvPr id="36" name="矩形 35"/>
          <p:cNvSpPr>
            <a:spLocks noChangeArrowheads="1"/>
          </p:cNvSpPr>
          <p:nvPr/>
        </p:nvSpPr>
        <p:spPr bwMode="auto">
          <a:xfrm>
            <a:off x="3651461" y="944875"/>
            <a:ext cx="1847322" cy="263195"/>
          </a:xfrm>
          <a:prstGeom prst="rect">
            <a:avLst/>
          </a:prstGeom>
          <a:noFill/>
          <a:ln>
            <a:noFill/>
          </a:ln>
          <a:scene3d>
            <a:camera prst="orthographicFront"/>
            <a:lightRig rig="threePt" dir="t"/>
          </a:scene3d>
          <a:sp3d/>
        </p:spPr>
        <p:txBody>
          <a:bodyPr wrap="square" lIns="77770" tIns="38885" rIns="77770" bIns="38885">
            <a:spAutoFit/>
          </a:bodyPr>
          <a:lstStyle/>
          <a:p>
            <a:pPr algn="ctr">
              <a:defRPr/>
            </a:pPr>
            <a:r>
              <a:rPr lang="en-US" altLang="zh-CN" sz="1200" b="1" dirty="0">
                <a:solidFill>
                  <a:schemeClr val="bg1"/>
                </a:solidFill>
                <a:latin typeface="+mn-lt"/>
                <a:ea typeface="+mn-ea"/>
                <a:cs typeface="+mn-ea"/>
                <a:sym typeface="+mn-lt"/>
              </a:rPr>
              <a:t>Click here to add a title</a:t>
            </a:r>
            <a:endParaRPr lang="zh-CN" altLang="en-US" sz="1200" b="1" dirty="0">
              <a:solidFill>
                <a:schemeClr val="bg1"/>
              </a:solidFill>
              <a:latin typeface="+mn-lt"/>
              <a:ea typeface="+mn-ea"/>
              <a:cs typeface="+mn-ea"/>
              <a:sym typeface="+mn-lt"/>
            </a:endParaRPr>
          </a:p>
        </p:txBody>
      </p:sp>
      <p:sp>
        <p:nvSpPr>
          <p:cNvPr id="37" name="燕尾形 36"/>
          <p:cNvSpPr/>
          <p:nvPr/>
        </p:nvSpPr>
        <p:spPr>
          <a:xfrm rot="16200000" flipH="1" flipV="1">
            <a:off x="4431478" y="3887878"/>
            <a:ext cx="352203" cy="546500"/>
          </a:xfrm>
          <a:prstGeom prst="chevron">
            <a:avLst>
              <a:gd name="adj" fmla="val 39402"/>
            </a:avLst>
          </a:prstGeom>
          <a:solidFill>
            <a:srgbClr val="0070C0"/>
          </a:solidFill>
          <a:ln w="9525" cap="flat" cmpd="sng" algn="ctr">
            <a:no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endParaRPr lang="zh-CN" altLang="en-US">
              <a:solidFill>
                <a:schemeClr val="accent2">
                  <a:lumMod val="75000"/>
                </a:schemeClr>
              </a:solidFill>
              <a:latin typeface="+mn-lt"/>
              <a:ea typeface="+mn-ea"/>
              <a:cs typeface="+mn-ea"/>
              <a:sym typeface="+mn-lt"/>
            </a:endParaRPr>
          </a:p>
        </p:txBody>
      </p:sp>
      <p:sp>
        <p:nvSpPr>
          <p:cNvPr id="38" name="燕尾形 37"/>
          <p:cNvSpPr/>
          <p:nvPr/>
        </p:nvSpPr>
        <p:spPr>
          <a:xfrm rot="16200000" flipH="1" flipV="1">
            <a:off x="2209385" y="3887878"/>
            <a:ext cx="352203" cy="546500"/>
          </a:xfrm>
          <a:prstGeom prst="chevron">
            <a:avLst>
              <a:gd name="adj" fmla="val 39402"/>
            </a:avLst>
          </a:prstGeom>
          <a:solidFill>
            <a:srgbClr val="0070C0"/>
          </a:solidFill>
          <a:ln w="9525" cap="flat" cmpd="sng" algn="ctr">
            <a:noFill/>
            <a:prstDash val="solid"/>
            <a:round/>
            <a:headEnd type="none" w="med" len="med"/>
            <a:tailEnd type="none" w="med" len="med"/>
          </a:ln>
          <a:effectLst/>
        </p:spPr>
        <p:txBody>
          <a:bodyPr vert="horz" wrap="square" lIns="77770" tIns="38885" rIns="77770" bIns="38885" numCol="1" rtlCol="0" anchor="t" anchorCtr="0" compatLnSpc="1">
            <a:prstTxWarp prst="textNoShape">
              <a:avLst/>
            </a:prstTxWarp>
          </a:bodyPr>
          <a:lstStyle/>
          <a:p>
            <a:endParaRPr lang="zh-CN" altLang="en-US">
              <a:solidFill>
                <a:schemeClr val="accent2">
                  <a:lumMod val="75000"/>
                </a:schemeClr>
              </a:solidFill>
              <a:latin typeface="+mn-lt"/>
              <a:ea typeface="+mn-ea"/>
              <a:cs typeface="+mn-ea"/>
              <a:sym typeface="+mn-lt"/>
            </a:endParaRPr>
          </a:p>
        </p:txBody>
      </p:sp>
      <p:sp>
        <p:nvSpPr>
          <p:cNvPr id="20" name="Text Box 55"/>
          <p:cNvSpPr txBox="1">
            <a:spLocks noChangeArrowheads="1"/>
          </p:cNvSpPr>
          <p:nvPr/>
        </p:nvSpPr>
        <p:spPr bwMode="auto">
          <a:xfrm>
            <a:off x="568078" y="123478"/>
            <a:ext cx="3139826"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extLst>
      <p:ext uri="{BB962C8B-B14F-4D97-AF65-F5344CB8AC3E}">
        <p14:creationId xmlns:p14="http://schemas.microsoft.com/office/powerpoint/2010/main" val="2215221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par>
                          <p:cTn id="8" fill="hold">
                            <p:stCondLst>
                              <p:cond delay="1000"/>
                            </p:stCondLst>
                            <p:childTnLst>
                              <p:par>
                                <p:cTn id="9" presetID="37"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450" decel="100000" fill="hold"/>
                                        <p:tgtEl>
                                          <p:spTgt spid="33"/>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450" decel="100000" fill="hold"/>
                                        <p:tgtEl>
                                          <p:spTgt spid="31"/>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anim calcmode="lin" valueType="num">
                                      <p:cBhvr>
                                        <p:cTn id="24" dur="500" fill="hold"/>
                                        <p:tgtEl>
                                          <p:spTgt spid="32"/>
                                        </p:tgtEl>
                                        <p:attrNameLst>
                                          <p:attrName>ppt_x</p:attrName>
                                        </p:attrNameLst>
                                      </p:cBhvr>
                                      <p:tavLst>
                                        <p:tav tm="0">
                                          <p:val>
                                            <p:strVal val="#ppt_x"/>
                                          </p:val>
                                        </p:tav>
                                        <p:tav tm="100000">
                                          <p:val>
                                            <p:strVal val="#ppt_x"/>
                                          </p:val>
                                        </p:tav>
                                      </p:tavLst>
                                    </p:anim>
                                    <p:anim calcmode="lin" valueType="num">
                                      <p:cBhvr>
                                        <p:cTn id="25" dur="450" decel="100000" fill="hold"/>
                                        <p:tgtEl>
                                          <p:spTgt spid="32"/>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32"/>
                                        </p:tgtEl>
                                        <p:attrNameLst>
                                          <p:attrName>ppt_y</p:attrName>
                                        </p:attrNameLst>
                                      </p:cBhvr>
                                      <p:tavLst>
                                        <p:tav tm="0">
                                          <p:val>
                                            <p:strVal val="#ppt_y-.03"/>
                                          </p:val>
                                        </p:tav>
                                        <p:tav tm="100000">
                                          <p:val>
                                            <p:strVal val="#ppt_y"/>
                                          </p:val>
                                        </p:tav>
                                      </p:tavLst>
                                    </p:anim>
                                  </p:childTnLst>
                                </p:cTn>
                              </p:par>
                            </p:childTnLst>
                          </p:cTn>
                        </p:par>
                        <p:par>
                          <p:cTn id="27" fill="hold">
                            <p:stCondLst>
                              <p:cond delay="1500"/>
                            </p:stCondLst>
                            <p:childTnLst>
                              <p:par>
                                <p:cTn id="28" presetID="12" presetClass="entr" presetSubtype="4"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slide(fromBottom)">
                                      <p:cBhvr>
                                        <p:cTn id="30" dur="500"/>
                                        <p:tgtEl>
                                          <p:spTgt spid="34"/>
                                        </p:tgtEl>
                                      </p:cBhvr>
                                    </p:animEffect>
                                  </p:childTnLst>
                                </p:cTn>
                              </p:par>
                            </p:childTnLst>
                          </p:cTn>
                        </p:par>
                        <p:par>
                          <p:cTn id="31" fill="hold">
                            <p:stCondLst>
                              <p:cond delay="2000"/>
                            </p:stCondLst>
                            <p:childTnLst>
                              <p:par>
                                <p:cTn id="32" presetID="12" presetClass="entr" presetSubtype="4"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slide(fromBottom)">
                                      <p:cBhvr>
                                        <p:cTn id="34" dur="500"/>
                                        <p:tgtEl>
                                          <p:spTgt spid="36"/>
                                        </p:tgtEl>
                                      </p:cBhvr>
                                    </p:animEffect>
                                  </p:childTnLst>
                                </p:cTn>
                              </p:par>
                            </p:childTnLst>
                          </p:cTn>
                        </p:par>
                        <p:par>
                          <p:cTn id="35" fill="hold">
                            <p:stCondLst>
                              <p:cond delay="2500"/>
                            </p:stCondLst>
                            <p:childTnLst>
                              <p:par>
                                <p:cTn id="36" presetID="12" presetClass="entr" presetSubtype="4"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slide(fromBottom)">
                                      <p:cBhvr>
                                        <p:cTn id="38" dur="500"/>
                                        <p:tgtEl>
                                          <p:spTgt spid="35"/>
                                        </p:tgtEl>
                                      </p:cBhvr>
                                    </p:animEffect>
                                  </p:childTnLst>
                                </p:cTn>
                              </p:par>
                            </p:childTnLst>
                          </p:cTn>
                        </p:par>
                        <p:par>
                          <p:cTn id="39" fill="hold">
                            <p:stCondLst>
                              <p:cond delay="3000"/>
                            </p:stCondLst>
                            <p:childTnLst>
                              <p:par>
                                <p:cTn id="40" presetID="12" presetClass="entr" presetSubtype="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lide(fromTop)">
                                      <p:cBhvr>
                                        <p:cTn id="42" dur="500"/>
                                        <p:tgtEl>
                                          <p:spTgt spid="12"/>
                                        </p:tgtEl>
                                      </p:cBhvr>
                                    </p:animEffect>
                                  </p:childTnLst>
                                </p:cTn>
                              </p:par>
                            </p:childTnLst>
                          </p:cTn>
                        </p:par>
                        <p:par>
                          <p:cTn id="43" fill="hold">
                            <p:stCondLst>
                              <p:cond delay="3500"/>
                            </p:stCondLst>
                            <p:childTnLst>
                              <p:par>
                                <p:cTn id="44" presetID="12" presetClass="entr" presetSubtype="1"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lide(fromTop)">
                                      <p:cBhvr>
                                        <p:cTn id="46" dur="500"/>
                                        <p:tgtEl>
                                          <p:spTgt spid="15"/>
                                        </p:tgtEl>
                                      </p:cBhvr>
                                    </p:animEffect>
                                  </p:childTnLst>
                                </p:cTn>
                              </p:par>
                            </p:childTnLst>
                          </p:cTn>
                        </p:par>
                        <p:par>
                          <p:cTn id="47" fill="hold">
                            <p:stCondLst>
                              <p:cond delay="4000"/>
                            </p:stCondLst>
                            <p:childTnLst>
                              <p:par>
                                <p:cTn id="48" presetID="12" presetClass="entr" presetSubtype="1"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slide(fromTop)">
                                      <p:cBhvr>
                                        <p:cTn id="50" dur="500"/>
                                        <p:tgtEl>
                                          <p:spTgt spid="13"/>
                                        </p:tgtEl>
                                      </p:cBhvr>
                                    </p:animEffect>
                                  </p:childTnLst>
                                </p:cTn>
                              </p:par>
                            </p:childTnLst>
                          </p:cTn>
                        </p:par>
                        <p:par>
                          <p:cTn id="51" fill="hold">
                            <p:stCondLst>
                              <p:cond delay="4500"/>
                            </p:stCondLst>
                            <p:childTnLst>
                              <p:par>
                                <p:cTn id="52" presetID="49" presetClass="entr" presetSubtype="0" decel="10000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 calcmode="lin" valueType="num">
                                      <p:cBhvr>
                                        <p:cTn id="56" dur="500" fill="hold"/>
                                        <p:tgtEl>
                                          <p:spTgt spid="17"/>
                                        </p:tgtEl>
                                        <p:attrNameLst>
                                          <p:attrName>style.rotation</p:attrName>
                                        </p:attrNameLst>
                                      </p:cBhvr>
                                      <p:tavLst>
                                        <p:tav tm="0">
                                          <p:val>
                                            <p:fltVal val="360"/>
                                          </p:val>
                                        </p:tav>
                                        <p:tav tm="100000">
                                          <p:val>
                                            <p:fltVal val="0"/>
                                          </p:val>
                                        </p:tav>
                                      </p:tavLst>
                                    </p:anim>
                                    <p:animEffect transition="in" filter="fade">
                                      <p:cBhvr>
                                        <p:cTn id="57" dur="500"/>
                                        <p:tgtEl>
                                          <p:spTgt spid="17"/>
                                        </p:tgtEl>
                                      </p:cBhvr>
                                    </p:animEffect>
                                  </p:childTnLst>
                                </p:cTn>
                              </p:par>
                            </p:childTnLst>
                          </p:cTn>
                        </p:par>
                        <p:par>
                          <p:cTn id="58" fill="hold">
                            <p:stCondLst>
                              <p:cond delay="5000"/>
                            </p:stCondLst>
                            <p:childTnLst>
                              <p:par>
                                <p:cTn id="59" presetID="49" presetClass="entr" presetSubtype="0" decel="10000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 calcmode="lin" valueType="num">
                                      <p:cBhvr>
                                        <p:cTn id="63" dur="500" fill="hold"/>
                                        <p:tgtEl>
                                          <p:spTgt spid="16"/>
                                        </p:tgtEl>
                                        <p:attrNameLst>
                                          <p:attrName>style.rotation</p:attrName>
                                        </p:attrNameLst>
                                      </p:cBhvr>
                                      <p:tavLst>
                                        <p:tav tm="0">
                                          <p:val>
                                            <p:fltVal val="360"/>
                                          </p:val>
                                        </p:tav>
                                        <p:tav tm="100000">
                                          <p:val>
                                            <p:fltVal val="0"/>
                                          </p:val>
                                        </p:tav>
                                      </p:tavLst>
                                    </p:anim>
                                    <p:animEffect transition="in" filter="fade">
                                      <p:cBhvr>
                                        <p:cTn id="64" dur="500"/>
                                        <p:tgtEl>
                                          <p:spTgt spid="16"/>
                                        </p:tgtEl>
                                      </p:cBhvr>
                                    </p:animEffect>
                                  </p:childTnLst>
                                </p:cTn>
                              </p:par>
                            </p:childTnLst>
                          </p:cTn>
                        </p:par>
                        <p:par>
                          <p:cTn id="65" fill="hold">
                            <p:stCondLst>
                              <p:cond delay="5500"/>
                            </p:stCondLst>
                            <p:childTnLst>
                              <p:par>
                                <p:cTn id="66" presetID="49" presetClass="entr" presetSubtype="0" decel="100000"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6000"/>
                            </p:stCondLst>
                            <p:childTnLst>
                              <p:par>
                                <p:cTn id="73" presetID="12" presetClass="entr" presetSubtype="1" fill="hold" grpId="0"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slide(fromTop)">
                                      <p:cBhvr>
                                        <p:cTn id="75" dur="500"/>
                                        <p:tgtEl>
                                          <p:spTgt spid="38"/>
                                        </p:tgtEl>
                                      </p:cBhvr>
                                    </p:animEffect>
                                  </p:childTnLst>
                                </p:cTn>
                              </p:par>
                            </p:childTnLst>
                          </p:cTn>
                        </p:par>
                        <p:par>
                          <p:cTn id="76" fill="hold">
                            <p:stCondLst>
                              <p:cond delay="6500"/>
                            </p:stCondLst>
                            <p:childTnLst>
                              <p:par>
                                <p:cTn id="77" presetID="12" presetClass="entr" presetSubtype="1"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slide(fromTop)">
                                      <p:cBhvr>
                                        <p:cTn id="79" dur="500"/>
                                        <p:tgtEl>
                                          <p:spTgt spid="37"/>
                                        </p:tgtEl>
                                      </p:cBhvr>
                                    </p:animEffect>
                                  </p:childTnLst>
                                </p:cTn>
                              </p:par>
                            </p:childTnLst>
                          </p:cTn>
                        </p:par>
                        <p:par>
                          <p:cTn id="80" fill="hold">
                            <p:stCondLst>
                              <p:cond delay="7000"/>
                            </p:stCondLst>
                            <p:childTnLst>
                              <p:par>
                                <p:cTn id="81" presetID="12" presetClass="entr" presetSubtype="1"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slide(fromTop)">
                                      <p:cBhvr>
                                        <p:cTn id="83" dur="500"/>
                                        <p:tgtEl>
                                          <p:spTgt spid="30"/>
                                        </p:tgtEl>
                                      </p:cBhvr>
                                    </p:animEffect>
                                  </p:childTnLst>
                                </p:cTn>
                              </p:par>
                            </p:childTnLst>
                          </p:cTn>
                        </p:par>
                        <p:par>
                          <p:cTn id="84" fill="hold">
                            <p:stCondLst>
                              <p:cond delay="7500"/>
                            </p:stCondLst>
                            <p:childTnLst>
                              <p:par>
                                <p:cTn id="85" presetID="53" presetClass="entr" presetSubtype="16" fill="hold" grpId="0" nodeType="afterEffect" nodePh="1">
                                  <p:stCondLst>
                                    <p:cond delay="0"/>
                                  </p:stCondLst>
                                  <p:endCondLst>
                                    <p:cond evt="begin" delay="0">
                                      <p:tn val="85"/>
                                    </p:cond>
                                  </p:end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animBg="1"/>
      <p:bldP spid="16" grpId="0"/>
      <p:bldP spid="17" grpId="0"/>
      <p:bldP spid="18" grpId="0"/>
      <p:bldP spid="19" grpId="0" animBg="1"/>
      <p:bldP spid="30" grpId="0" animBg="1"/>
      <p:bldP spid="31" grpId="0" animBg="1"/>
      <p:bldP spid="32" grpId="0" animBg="1"/>
      <p:bldP spid="33" grpId="0" animBg="1"/>
      <p:bldP spid="34" grpId="0"/>
      <p:bldP spid="35" grpId="0"/>
      <p:bldP spid="36" grpId="0"/>
      <p:bldP spid="37" grpId="0" animBg="1"/>
      <p:bldP spid="38"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a:spLocks/>
          </p:cNvSpPr>
          <p:nvPr/>
        </p:nvSpPr>
        <p:spPr bwMode="auto">
          <a:xfrm>
            <a:off x="1552016" y="1059582"/>
            <a:ext cx="4820184" cy="4157816"/>
          </a:xfrm>
          <a:custGeom>
            <a:avLst/>
            <a:gdLst>
              <a:gd name="T0" fmla="*/ 0 w 3668"/>
              <a:gd name="T1" fmla="*/ 2147483647 h 3785"/>
              <a:gd name="T2" fmla="*/ 2147483647 w 3668"/>
              <a:gd name="T3" fmla="*/ 2147483647 h 3785"/>
              <a:gd name="T4" fmla="*/ 2147483647 w 3668"/>
              <a:gd name="T5" fmla="*/ 2147483647 h 3785"/>
              <a:gd name="T6" fmla="*/ 2147483647 w 3668"/>
              <a:gd name="T7" fmla="*/ 2147483647 h 3785"/>
              <a:gd name="T8" fmla="*/ 2147483647 w 3668"/>
              <a:gd name="T9" fmla="*/ 2147483647 h 3785"/>
              <a:gd name="T10" fmla="*/ 2147483647 w 3668"/>
              <a:gd name="T11" fmla="*/ 2147483647 h 3785"/>
              <a:gd name="T12" fmla="*/ 2147483647 w 3668"/>
              <a:gd name="T13" fmla="*/ 2147483647 h 3785"/>
              <a:gd name="T14" fmla="*/ 2147483647 w 3668"/>
              <a:gd name="T15" fmla="*/ 2147483647 h 3785"/>
              <a:gd name="T16" fmla="*/ 2147483647 w 3668"/>
              <a:gd name="T17" fmla="*/ 2147483647 h 3785"/>
              <a:gd name="T18" fmla="*/ 2147483647 w 3668"/>
              <a:gd name="T19" fmla="*/ 2147483647 h 3785"/>
              <a:gd name="T20" fmla="*/ 2147483647 w 3668"/>
              <a:gd name="T21" fmla="*/ 2147483647 h 3785"/>
              <a:gd name="T22" fmla="*/ 2147483647 w 3668"/>
              <a:gd name="T23" fmla="*/ 2147483647 h 3785"/>
              <a:gd name="T24" fmla="*/ 2147483647 w 3668"/>
              <a:gd name="T25" fmla="*/ 2147483647 h 3785"/>
              <a:gd name="T26" fmla="*/ 2147483647 w 3668"/>
              <a:gd name="T27" fmla="*/ 2147483647 h 3785"/>
              <a:gd name="T28" fmla="*/ 2147483647 w 3668"/>
              <a:gd name="T29" fmla="*/ 0 h 3785"/>
              <a:gd name="T30" fmla="*/ 2147483647 w 3668"/>
              <a:gd name="T31" fmla="*/ 2147483647 h 3785"/>
              <a:gd name="T32" fmla="*/ 2147483647 w 3668"/>
              <a:gd name="T33" fmla="*/ 2147483647 h 3785"/>
              <a:gd name="T34" fmla="*/ 2147483647 w 3668"/>
              <a:gd name="T35" fmla="*/ 2147483647 h 3785"/>
              <a:gd name="T36" fmla="*/ 2147483647 w 3668"/>
              <a:gd name="T37" fmla="*/ 2147483647 h 3785"/>
              <a:gd name="T38" fmla="*/ 2147483647 w 3668"/>
              <a:gd name="T39" fmla="*/ 2147483647 h 3785"/>
              <a:gd name="T40" fmla="*/ 2147483647 w 3668"/>
              <a:gd name="T41" fmla="*/ 2147483647 h 3785"/>
              <a:gd name="T42" fmla="*/ 2147483647 w 3668"/>
              <a:gd name="T43" fmla="*/ 2147483647 h 3785"/>
              <a:gd name="T44" fmla="*/ 2147483647 w 3668"/>
              <a:gd name="T45" fmla="*/ 2147483647 h 3785"/>
              <a:gd name="T46" fmla="*/ 2147483647 w 3668"/>
              <a:gd name="T47" fmla="*/ 2147483647 h 3785"/>
              <a:gd name="T48" fmla="*/ 2147483647 w 3668"/>
              <a:gd name="T49" fmla="*/ 2147483647 h 3785"/>
              <a:gd name="T50" fmla="*/ 2147483647 w 3668"/>
              <a:gd name="T51" fmla="*/ 2147483647 h 3785"/>
              <a:gd name="T52" fmla="*/ 2147483647 w 3668"/>
              <a:gd name="T53" fmla="*/ 2147483647 h 3785"/>
              <a:gd name="T54" fmla="*/ 2147483647 w 3668"/>
              <a:gd name="T55" fmla="*/ 2147483647 h 3785"/>
              <a:gd name="T56" fmla="*/ 0 w 3668"/>
              <a:gd name="T57" fmla="*/ 2147483647 h 3785"/>
              <a:gd name="T58" fmla="*/ 0 w 3668"/>
              <a:gd name="T59" fmla="*/ 2147483647 h 37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68"/>
              <a:gd name="T91" fmla="*/ 0 h 3785"/>
              <a:gd name="T92" fmla="*/ 3668 w 3668"/>
              <a:gd name="T93" fmla="*/ 3785 h 37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68" h="3785">
                <a:moveTo>
                  <a:pt x="0" y="2742"/>
                </a:moveTo>
                <a:lnTo>
                  <a:pt x="253" y="2556"/>
                </a:lnTo>
                <a:lnTo>
                  <a:pt x="515" y="2395"/>
                </a:lnTo>
                <a:lnTo>
                  <a:pt x="798" y="2223"/>
                </a:lnTo>
                <a:lnTo>
                  <a:pt x="1152" y="2000"/>
                </a:lnTo>
                <a:lnTo>
                  <a:pt x="1587" y="1728"/>
                </a:lnTo>
                <a:lnTo>
                  <a:pt x="1869" y="1525"/>
                </a:lnTo>
                <a:lnTo>
                  <a:pt x="2061" y="1394"/>
                </a:lnTo>
                <a:lnTo>
                  <a:pt x="2324" y="1182"/>
                </a:lnTo>
                <a:lnTo>
                  <a:pt x="2557" y="980"/>
                </a:lnTo>
                <a:lnTo>
                  <a:pt x="2769" y="768"/>
                </a:lnTo>
                <a:lnTo>
                  <a:pt x="2941" y="606"/>
                </a:lnTo>
                <a:lnTo>
                  <a:pt x="3193" y="353"/>
                </a:lnTo>
                <a:lnTo>
                  <a:pt x="3011" y="252"/>
                </a:lnTo>
                <a:lnTo>
                  <a:pt x="3648" y="0"/>
                </a:lnTo>
                <a:lnTo>
                  <a:pt x="3668" y="687"/>
                </a:lnTo>
                <a:lnTo>
                  <a:pt x="3466" y="525"/>
                </a:lnTo>
                <a:lnTo>
                  <a:pt x="3213" y="828"/>
                </a:lnTo>
                <a:lnTo>
                  <a:pt x="2910" y="1202"/>
                </a:lnTo>
                <a:lnTo>
                  <a:pt x="2698" y="1515"/>
                </a:lnTo>
                <a:lnTo>
                  <a:pt x="2597" y="1738"/>
                </a:lnTo>
                <a:lnTo>
                  <a:pt x="2496" y="1970"/>
                </a:lnTo>
                <a:lnTo>
                  <a:pt x="2435" y="2182"/>
                </a:lnTo>
                <a:lnTo>
                  <a:pt x="2375" y="2384"/>
                </a:lnTo>
                <a:lnTo>
                  <a:pt x="2264" y="2779"/>
                </a:lnTo>
                <a:lnTo>
                  <a:pt x="2183" y="3152"/>
                </a:lnTo>
                <a:lnTo>
                  <a:pt x="2122" y="3445"/>
                </a:lnTo>
                <a:lnTo>
                  <a:pt x="2042" y="3785"/>
                </a:lnTo>
                <a:lnTo>
                  <a:pt x="0" y="3785"/>
                </a:lnTo>
                <a:lnTo>
                  <a:pt x="0" y="2742"/>
                </a:lnTo>
                <a:close/>
              </a:path>
            </a:pathLst>
          </a:custGeom>
          <a:gradFill rotWithShape="1">
            <a:gsLst>
              <a:gs pos="0">
                <a:schemeClr val="bg1">
                  <a:lumMod val="75000"/>
                </a:schemeClr>
              </a:gs>
              <a:gs pos="100000">
                <a:srgbClr val="FFFFFF">
                  <a:alpha val="0"/>
                </a:srgbClr>
              </a:gs>
            </a:gsLst>
            <a:lin ang="5400000" scaled="1"/>
          </a:gradFill>
          <a:ln w="9525">
            <a:noFill/>
            <a:round/>
            <a:headEnd/>
            <a:tailEnd/>
          </a:ln>
        </p:spPr>
        <p:txBody>
          <a:bodyPr wrap="none" lIns="71298" tIns="35650" rIns="71298" bIns="35650" anchor="ctr"/>
          <a:lstStyle/>
          <a:p>
            <a:pPr algn="ctr" fontAlgn="base">
              <a:spcBef>
                <a:spcPct val="0"/>
              </a:spcBef>
              <a:spcAft>
                <a:spcPct val="0"/>
              </a:spcAft>
              <a:defRPr/>
            </a:pPr>
            <a:endParaRPr lang="zh-CN" altLang="en-US" sz="1500" b="0" kern="0">
              <a:solidFill>
                <a:srgbClr val="000000"/>
              </a:solidFill>
              <a:latin typeface="+mn-lt"/>
              <a:ea typeface="+mn-ea"/>
              <a:cs typeface="+mn-ea"/>
              <a:sym typeface="+mn-lt"/>
            </a:endParaRPr>
          </a:p>
        </p:txBody>
      </p:sp>
      <p:sp>
        <p:nvSpPr>
          <p:cNvPr id="13" name="圆角矩形 12"/>
          <p:cNvSpPr/>
          <p:nvPr/>
        </p:nvSpPr>
        <p:spPr>
          <a:xfrm>
            <a:off x="2818717" y="3609222"/>
            <a:ext cx="1880289" cy="350748"/>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298" tIns="35650" rIns="71298" bIns="35650" rtlCol="0" anchor="ctr"/>
          <a:lstStyle/>
          <a:p>
            <a:pPr algn="ctr"/>
            <a:r>
              <a:rPr lang="en-US" altLang="zh-CN" sz="1500" b="0" dirty="0">
                <a:cs typeface="+mn-ea"/>
                <a:sym typeface="+mn-lt"/>
              </a:rPr>
              <a:t>April 2015</a:t>
            </a:r>
            <a:endParaRPr lang="zh-CN" altLang="en-US" sz="1500" b="0" dirty="0">
              <a:cs typeface="+mn-ea"/>
              <a:sym typeface="+mn-lt"/>
            </a:endParaRPr>
          </a:p>
        </p:txBody>
      </p:sp>
      <p:sp>
        <p:nvSpPr>
          <p:cNvPr id="14" name="圆角矩形 13"/>
          <p:cNvSpPr/>
          <p:nvPr/>
        </p:nvSpPr>
        <p:spPr>
          <a:xfrm>
            <a:off x="3607223" y="2853549"/>
            <a:ext cx="1880289" cy="350748"/>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298" tIns="35650" rIns="71298" bIns="35650" rtlCol="0" anchor="ctr"/>
          <a:lstStyle/>
          <a:p>
            <a:pPr algn="ctr"/>
            <a:r>
              <a:rPr lang="en-US" altLang="zh-CN" sz="1500" b="0" dirty="0">
                <a:cs typeface="+mn-ea"/>
                <a:sym typeface="+mn-lt"/>
              </a:rPr>
              <a:t>May 2016</a:t>
            </a:r>
            <a:endParaRPr lang="zh-CN" altLang="en-US" sz="1500" b="0" dirty="0">
              <a:cs typeface="+mn-ea"/>
              <a:sym typeface="+mn-lt"/>
            </a:endParaRPr>
          </a:p>
        </p:txBody>
      </p:sp>
      <p:sp>
        <p:nvSpPr>
          <p:cNvPr id="15" name="圆角矩形 14"/>
          <p:cNvSpPr/>
          <p:nvPr/>
        </p:nvSpPr>
        <p:spPr>
          <a:xfrm>
            <a:off x="4194815" y="2124496"/>
            <a:ext cx="1880289" cy="350748"/>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298" tIns="35650" rIns="71298" bIns="35650" rtlCol="0" anchor="ctr"/>
          <a:lstStyle/>
          <a:p>
            <a:pPr algn="ctr"/>
            <a:r>
              <a:rPr lang="en-US" altLang="zh-CN" sz="1500" b="0" dirty="0">
                <a:cs typeface="+mn-ea"/>
                <a:sym typeface="+mn-lt"/>
              </a:rPr>
              <a:t>June 2017</a:t>
            </a:r>
            <a:endParaRPr lang="zh-CN" altLang="en-US" sz="1500" b="0" dirty="0">
              <a:cs typeface="+mn-ea"/>
              <a:sym typeface="+mn-lt"/>
            </a:endParaRPr>
          </a:p>
        </p:txBody>
      </p:sp>
      <p:sp>
        <p:nvSpPr>
          <p:cNvPr id="16" name="圆角矩形 15"/>
          <p:cNvSpPr/>
          <p:nvPr/>
        </p:nvSpPr>
        <p:spPr>
          <a:xfrm>
            <a:off x="4853500" y="1436311"/>
            <a:ext cx="1880289" cy="350748"/>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298" tIns="35650" rIns="71298" bIns="35650" rtlCol="0" anchor="ctr"/>
          <a:lstStyle/>
          <a:p>
            <a:pPr algn="ctr"/>
            <a:r>
              <a:rPr lang="en-US" altLang="zh-CN" sz="1500" b="0" dirty="0">
                <a:cs typeface="+mn-ea"/>
                <a:sym typeface="+mn-lt"/>
              </a:rPr>
              <a:t>December 2018</a:t>
            </a:r>
            <a:endParaRPr lang="zh-CN" altLang="en-US" sz="1500" b="0" dirty="0">
              <a:cs typeface="+mn-ea"/>
              <a:sym typeface="+mn-lt"/>
            </a:endParaRPr>
          </a:p>
        </p:txBody>
      </p:sp>
      <p:sp>
        <p:nvSpPr>
          <p:cNvPr id="17" name="圆角矩形 16"/>
          <p:cNvSpPr/>
          <p:nvPr/>
        </p:nvSpPr>
        <p:spPr>
          <a:xfrm>
            <a:off x="2072640" y="4301079"/>
            <a:ext cx="1880289" cy="350748"/>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1298" tIns="35650" rIns="71298" bIns="35650" rtlCol="0" anchor="ctr"/>
          <a:lstStyle/>
          <a:p>
            <a:pPr algn="ctr"/>
            <a:r>
              <a:rPr lang="en-US" altLang="zh-CN" sz="1500" b="0" dirty="0">
                <a:cs typeface="+mn-ea"/>
                <a:sym typeface="+mn-lt"/>
              </a:rPr>
              <a:t>March 2014</a:t>
            </a:r>
            <a:endParaRPr lang="zh-CN" altLang="en-US" sz="1500" b="0" dirty="0">
              <a:cs typeface="+mn-ea"/>
              <a:sym typeface="+mn-lt"/>
            </a:endParaRPr>
          </a:p>
        </p:txBody>
      </p:sp>
      <p:sp>
        <p:nvSpPr>
          <p:cNvPr id="18" name="矩形 17"/>
          <p:cNvSpPr/>
          <p:nvPr/>
        </p:nvSpPr>
        <p:spPr>
          <a:xfrm>
            <a:off x="4853509" y="4277714"/>
            <a:ext cx="1865392" cy="256662"/>
          </a:xfrm>
          <a:prstGeom prst="rect">
            <a:avLst/>
          </a:prstGeom>
          <a:ln>
            <a:solidFill>
              <a:schemeClr val="accent2">
                <a:lumMod val="75000"/>
              </a:schemeClr>
            </a:solidFill>
            <a:prstDash val="dash"/>
          </a:ln>
        </p:spPr>
        <p:txBody>
          <a:bodyPr wrap="square" lIns="71298" tIns="35650" rIns="71298" bIns="35650">
            <a:spAutoFit/>
          </a:bodyPr>
          <a:lstStyle/>
          <a:p>
            <a:pPr algn="ctr"/>
            <a:r>
              <a:rPr lang="en-US" altLang="zh-CN" sz="1200" b="0" dirty="0">
                <a:latin typeface="+mn-lt"/>
                <a:ea typeface="+mn-ea"/>
                <a:cs typeface="+mn-ea"/>
                <a:sym typeface="+mn-lt"/>
              </a:rPr>
              <a:t>Click here to add text</a:t>
            </a:r>
            <a:endParaRPr lang="zh-CN" altLang="en-US" sz="1200" b="0" dirty="0">
              <a:latin typeface="+mn-lt"/>
              <a:ea typeface="+mn-ea"/>
              <a:cs typeface="+mn-ea"/>
              <a:sym typeface="+mn-lt"/>
            </a:endParaRPr>
          </a:p>
        </p:txBody>
      </p:sp>
      <p:sp>
        <p:nvSpPr>
          <p:cNvPr id="19" name="矩形 18"/>
          <p:cNvSpPr/>
          <p:nvPr/>
        </p:nvSpPr>
        <p:spPr>
          <a:xfrm>
            <a:off x="5350432" y="3535352"/>
            <a:ext cx="1865392" cy="256662"/>
          </a:xfrm>
          <a:prstGeom prst="rect">
            <a:avLst/>
          </a:prstGeom>
          <a:ln>
            <a:solidFill>
              <a:schemeClr val="accent2">
                <a:lumMod val="75000"/>
              </a:schemeClr>
            </a:solidFill>
            <a:prstDash val="dash"/>
          </a:ln>
        </p:spPr>
        <p:txBody>
          <a:bodyPr wrap="square" lIns="71298" tIns="35650" rIns="71298" bIns="35650">
            <a:spAutoFit/>
          </a:bodyPr>
          <a:lstStyle/>
          <a:p>
            <a:pPr algn="ctr"/>
            <a:r>
              <a:rPr lang="en-US" altLang="zh-CN" sz="1200" b="0" dirty="0">
                <a:latin typeface="+mn-lt"/>
                <a:ea typeface="+mn-ea"/>
                <a:cs typeface="+mn-ea"/>
                <a:sym typeface="+mn-lt"/>
              </a:rPr>
              <a:t>Click here to add text</a:t>
            </a:r>
            <a:endParaRPr lang="zh-CN" altLang="en-US" sz="1200" b="0" dirty="0">
              <a:latin typeface="+mn-lt"/>
              <a:ea typeface="+mn-ea"/>
              <a:cs typeface="+mn-ea"/>
              <a:sym typeface="+mn-lt"/>
            </a:endParaRPr>
          </a:p>
        </p:txBody>
      </p:sp>
      <p:sp>
        <p:nvSpPr>
          <p:cNvPr id="20" name="矩形 19"/>
          <p:cNvSpPr/>
          <p:nvPr/>
        </p:nvSpPr>
        <p:spPr>
          <a:xfrm>
            <a:off x="5832628" y="2792989"/>
            <a:ext cx="1865392" cy="256662"/>
          </a:xfrm>
          <a:prstGeom prst="rect">
            <a:avLst/>
          </a:prstGeom>
          <a:ln>
            <a:solidFill>
              <a:schemeClr val="accent2">
                <a:lumMod val="75000"/>
              </a:schemeClr>
            </a:solidFill>
            <a:prstDash val="dash"/>
          </a:ln>
        </p:spPr>
        <p:txBody>
          <a:bodyPr wrap="square" lIns="71298" tIns="35650" rIns="71298" bIns="35650">
            <a:spAutoFit/>
          </a:bodyPr>
          <a:lstStyle/>
          <a:p>
            <a:pPr algn="ctr"/>
            <a:r>
              <a:rPr lang="en-US" altLang="zh-CN" sz="1200" b="0" dirty="0">
                <a:latin typeface="+mn-lt"/>
                <a:ea typeface="+mn-ea"/>
                <a:cs typeface="+mn-ea"/>
                <a:sym typeface="+mn-lt"/>
              </a:rPr>
              <a:t>Click here to add text</a:t>
            </a:r>
            <a:endParaRPr lang="zh-CN" altLang="en-US" sz="1200" b="0" dirty="0">
              <a:latin typeface="+mn-lt"/>
              <a:ea typeface="+mn-ea"/>
              <a:cs typeface="+mn-ea"/>
              <a:sym typeface="+mn-lt"/>
            </a:endParaRPr>
          </a:p>
        </p:txBody>
      </p:sp>
      <p:sp>
        <p:nvSpPr>
          <p:cNvPr id="30" name="矩形 29"/>
          <p:cNvSpPr/>
          <p:nvPr/>
        </p:nvSpPr>
        <p:spPr>
          <a:xfrm>
            <a:off x="6283128" y="2050627"/>
            <a:ext cx="1865392" cy="256662"/>
          </a:xfrm>
          <a:prstGeom prst="rect">
            <a:avLst/>
          </a:prstGeom>
          <a:ln>
            <a:solidFill>
              <a:schemeClr val="accent2">
                <a:lumMod val="75000"/>
              </a:schemeClr>
            </a:solidFill>
            <a:prstDash val="dash"/>
          </a:ln>
        </p:spPr>
        <p:txBody>
          <a:bodyPr wrap="square" lIns="71298" tIns="35650" rIns="71298" bIns="35650">
            <a:spAutoFit/>
          </a:bodyPr>
          <a:lstStyle/>
          <a:p>
            <a:pPr algn="ctr"/>
            <a:r>
              <a:rPr lang="en-US" altLang="zh-CN" sz="1200" b="0" dirty="0">
                <a:latin typeface="+mn-lt"/>
                <a:ea typeface="+mn-ea"/>
                <a:cs typeface="+mn-ea"/>
                <a:sym typeface="+mn-lt"/>
              </a:rPr>
              <a:t>Click here to add text</a:t>
            </a:r>
            <a:endParaRPr lang="zh-CN" altLang="en-US" sz="1200" b="0" dirty="0">
              <a:latin typeface="+mn-lt"/>
              <a:ea typeface="+mn-ea"/>
              <a:cs typeface="+mn-ea"/>
              <a:sym typeface="+mn-lt"/>
            </a:endParaRPr>
          </a:p>
        </p:txBody>
      </p:sp>
      <p:sp>
        <p:nvSpPr>
          <p:cNvPr id="32" name="矩形 31"/>
          <p:cNvSpPr/>
          <p:nvPr/>
        </p:nvSpPr>
        <p:spPr>
          <a:xfrm>
            <a:off x="6989854" y="1375752"/>
            <a:ext cx="1865392" cy="256662"/>
          </a:xfrm>
          <a:prstGeom prst="rect">
            <a:avLst/>
          </a:prstGeom>
          <a:ln>
            <a:solidFill>
              <a:schemeClr val="accent2">
                <a:lumMod val="75000"/>
              </a:schemeClr>
            </a:solidFill>
            <a:prstDash val="dash"/>
          </a:ln>
        </p:spPr>
        <p:txBody>
          <a:bodyPr wrap="square" lIns="71298" tIns="35650" rIns="71298" bIns="35650">
            <a:spAutoFit/>
          </a:bodyPr>
          <a:lstStyle/>
          <a:p>
            <a:pPr algn="ctr"/>
            <a:r>
              <a:rPr lang="en-US" altLang="zh-CN" sz="1200" b="0" dirty="0">
                <a:latin typeface="+mn-lt"/>
                <a:ea typeface="+mn-ea"/>
                <a:cs typeface="+mn-ea"/>
                <a:sym typeface="+mn-lt"/>
              </a:rPr>
              <a:t>Click here to add text</a:t>
            </a:r>
            <a:endParaRPr lang="zh-CN" altLang="en-US" sz="1200" b="0" dirty="0">
              <a:latin typeface="+mn-lt"/>
              <a:ea typeface="+mn-ea"/>
              <a:cs typeface="+mn-ea"/>
              <a:sym typeface="+mn-lt"/>
            </a:endParaRPr>
          </a:p>
        </p:txBody>
      </p:sp>
      <p:sp>
        <p:nvSpPr>
          <p:cNvPr id="33" name="Content Placeholder 2"/>
          <p:cNvSpPr txBox="1">
            <a:spLocks/>
          </p:cNvSpPr>
          <p:nvPr/>
        </p:nvSpPr>
        <p:spPr>
          <a:xfrm>
            <a:off x="489502" y="1565927"/>
            <a:ext cx="2679372" cy="1077066"/>
          </a:xfrm>
          <a:prstGeom prst="rect">
            <a:avLst/>
          </a:prstGeom>
        </p:spPr>
        <p:txBody>
          <a:bodyPr lIns="77770" tIns="38885" rIns="77770" bIns="38885">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altLang="zh-CN" sz="1200" b="0" dirty="0">
                <a:cs typeface="+mn-ea"/>
                <a:sym typeface="+mn-lt"/>
              </a:rPr>
              <a:t>Your content is here, or by copying your text, select Paste in this box and choose to keep only the text. A comprehensive descr</a:t>
            </a:r>
            <a:endParaRPr lang="en-US" sz="1200" b="0" dirty="0">
              <a:cs typeface="+mn-ea"/>
              <a:sym typeface="+mn-lt"/>
            </a:endParaRPr>
          </a:p>
        </p:txBody>
      </p:sp>
      <p:sp>
        <p:nvSpPr>
          <p:cNvPr id="34" name="Title 13"/>
          <p:cNvSpPr txBox="1">
            <a:spLocks/>
          </p:cNvSpPr>
          <p:nvPr/>
        </p:nvSpPr>
        <p:spPr>
          <a:xfrm>
            <a:off x="473434" y="1114438"/>
            <a:ext cx="2555421" cy="522626"/>
          </a:xfrm>
          <a:prstGeom prst="rect">
            <a:avLst/>
          </a:prstGeom>
        </p:spPr>
        <p:txBody>
          <a:bodyPr vert="horz" lIns="77770" tIns="38885" rIns="77770" bIns="38885"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en-US" altLang="zh-CN" sz="1400" dirty="0">
                <a:solidFill>
                  <a:srgbClr val="0070C0"/>
                </a:solidFill>
                <a:latin typeface="+mn-lt"/>
                <a:ea typeface="+mn-ea"/>
                <a:cs typeface="+mn-ea"/>
                <a:sym typeface="+mn-lt"/>
              </a:rPr>
              <a:t>New trends in industry development</a:t>
            </a:r>
            <a:endParaRPr lang="en-US" sz="1400" dirty="0">
              <a:solidFill>
                <a:srgbClr val="0070C0"/>
              </a:solidFill>
              <a:latin typeface="+mn-lt"/>
              <a:ea typeface="+mn-ea"/>
              <a:cs typeface="+mn-ea"/>
              <a:sym typeface="+mn-lt"/>
            </a:endParaRPr>
          </a:p>
        </p:txBody>
      </p:sp>
      <p:sp>
        <p:nvSpPr>
          <p:cNvPr id="21" name="Text Box 55"/>
          <p:cNvSpPr txBox="1">
            <a:spLocks noChangeArrowheads="1"/>
          </p:cNvSpPr>
          <p:nvPr/>
        </p:nvSpPr>
        <p:spPr bwMode="auto">
          <a:xfrm>
            <a:off x="568077" y="123478"/>
            <a:ext cx="3039145"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extLst>
      <p:ext uri="{BB962C8B-B14F-4D97-AF65-F5344CB8AC3E}">
        <p14:creationId xmlns:p14="http://schemas.microsoft.com/office/powerpoint/2010/main" val="4139610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 presetClass="entr" presetSubtype="8" fill="hold" grpId="0" nodeType="withEffect">
                                  <p:stCondLst>
                                    <p:cond delay="30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0-#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3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5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1+#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7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70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1+#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90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0-#ppt_w/2"/>
                                          </p:val>
                                        </p:tav>
                                        <p:tav tm="100000">
                                          <p:val>
                                            <p:strVal val="#ppt_x"/>
                                          </p:val>
                                        </p:tav>
                                      </p:tavLst>
                                    </p:anim>
                                    <p:anim calcmode="lin" valueType="num">
                                      <p:cBhvr additive="base">
                                        <p:cTn id="39" dur="500" fill="hold"/>
                                        <p:tgtEl>
                                          <p:spTgt spid="15"/>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90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1+#ppt_w/2"/>
                                          </p:val>
                                        </p:tav>
                                        <p:tav tm="100000">
                                          <p:val>
                                            <p:strVal val="#ppt_x"/>
                                          </p:val>
                                        </p:tav>
                                      </p:tavLst>
                                    </p:anim>
                                    <p:anim calcmode="lin" valueType="num">
                                      <p:cBhvr additive="base">
                                        <p:cTn id="43" dur="500" fill="hold"/>
                                        <p:tgtEl>
                                          <p:spTgt spid="30"/>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120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0-#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120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1+#ppt_w/2"/>
                                          </p:val>
                                        </p:tav>
                                        <p:tav tm="100000">
                                          <p:val>
                                            <p:strVal val="#ppt_x"/>
                                          </p:val>
                                        </p:tav>
                                      </p:tavLst>
                                    </p:anim>
                                    <p:anim calcmode="lin" valueType="num">
                                      <p:cBhvr additive="base">
                                        <p:cTn id="51" dur="500" fill="hold"/>
                                        <p:tgtEl>
                                          <p:spTgt spid="32"/>
                                        </p:tgtEl>
                                        <p:attrNameLst>
                                          <p:attrName>ppt_y</p:attrName>
                                        </p:attrNameLst>
                                      </p:cBhvr>
                                      <p:tavLst>
                                        <p:tav tm="0">
                                          <p:val>
                                            <p:strVal val="#ppt_y"/>
                                          </p:val>
                                        </p:tav>
                                        <p:tav tm="100000">
                                          <p:val>
                                            <p:strVal val="#ppt_y"/>
                                          </p:val>
                                        </p:tav>
                                      </p:tavLst>
                                    </p:anim>
                                  </p:childTnLst>
                                </p:cTn>
                              </p:par>
                            </p:childTnLst>
                          </p:cTn>
                        </p:par>
                        <p:par>
                          <p:cTn id="52" fill="hold">
                            <p:stCondLst>
                              <p:cond delay="2700"/>
                            </p:stCondLst>
                            <p:childTnLst>
                              <p:par>
                                <p:cTn id="53" presetID="16" presetClass="entr" presetSubtype="21"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arn(inVertical)">
                                      <p:cBhvr>
                                        <p:cTn id="55" dur="500"/>
                                        <p:tgtEl>
                                          <p:spTgt spid="34"/>
                                        </p:tgtEl>
                                      </p:cBhvr>
                                    </p:animEffect>
                                  </p:childTnLst>
                                </p:cTn>
                              </p:par>
                            </p:childTnLst>
                          </p:cTn>
                        </p:par>
                        <p:par>
                          <p:cTn id="56" fill="hold">
                            <p:stCondLst>
                              <p:cond delay="3200"/>
                            </p:stCondLst>
                            <p:childTnLst>
                              <p:par>
                                <p:cTn id="57" presetID="10" presetClass="entr" presetSubtype="0"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30" grpId="0" animBg="1"/>
      <p:bldP spid="32" grpId="0" animBg="1"/>
      <p:bldP spid="33" grpId="0"/>
      <p:bldP spid="34"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11" name="矩形 10"/>
          <p:cNvSpPr/>
          <p:nvPr/>
        </p:nvSpPr>
        <p:spPr>
          <a:xfrm>
            <a:off x="0" y="1730329"/>
            <a:ext cx="3140330" cy="176643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12" name="矩形 11"/>
          <p:cNvSpPr/>
          <p:nvPr/>
        </p:nvSpPr>
        <p:spPr>
          <a:xfrm>
            <a:off x="3140330" y="1730329"/>
            <a:ext cx="1765800" cy="176643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grpSp>
        <p:nvGrpSpPr>
          <p:cNvPr id="13" name="组合 12"/>
          <p:cNvGrpSpPr/>
          <p:nvPr/>
        </p:nvGrpSpPr>
        <p:grpSpPr>
          <a:xfrm>
            <a:off x="4677147" y="1730328"/>
            <a:ext cx="4466853" cy="1767720"/>
            <a:chOff x="4257077" y="2119893"/>
            <a:chExt cx="5955804" cy="2356960"/>
          </a:xfrm>
          <a:solidFill>
            <a:schemeClr val="accent1"/>
          </a:solidFill>
        </p:grpSpPr>
        <p:sp>
          <p:nvSpPr>
            <p:cNvPr id="14" name="等腰三角形 13"/>
            <p:cNvSpPr/>
            <p:nvPr/>
          </p:nvSpPr>
          <p:spPr>
            <a:xfrm rot="16200000">
              <a:off x="4224440" y="3094390"/>
              <a:ext cx="473237" cy="4079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a:off x="4552497" y="2119893"/>
              <a:ext cx="5660384" cy="23569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ts val="900"/>
                </a:spcBef>
              </a:pPr>
              <a:endParaRPr lang="en-US" altLang="zh-CN" sz="1200" dirty="0">
                <a:solidFill>
                  <a:schemeClr val="bg1"/>
                </a:solidFill>
                <a:cs typeface="+mn-ea"/>
                <a:sym typeface="+mn-lt"/>
              </a:endParaRPr>
            </a:p>
          </p:txBody>
        </p:sp>
      </p:grpSp>
      <p:pic>
        <p:nvPicPr>
          <p:cNvPr id="16" name="Picture 4" descr="F:\C\PPT\PPT\企业PPT\PPT\目录\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0844" y="1772375"/>
            <a:ext cx="1651396" cy="137543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693282" y="2080394"/>
            <a:ext cx="738226" cy="1096264"/>
          </a:xfrm>
          <a:prstGeom prst="rect">
            <a:avLst/>
          </a:prstGeom>
          <a:noFill/>
        </p:spPr>
        <p:txBody>
          <a:bodyPr wrap="square" lIns="72567" tIns="36283" rIns="72567" bIns="36283" rtlCol="0">
            <a:spAutoFit/>
          </a:bodyPr>
          <a:lstStyle/>
          <a:p>
            <a:pPr defTabSz="934007"/>
            <a:r>
              <a:rPr lang="en-US" altLang="zh-CN" sz="6600" dirty="0">
                <a:solidFill>
                  <a:srgbClr val="FFFFFF"/>
                </a:solidFill>
                <a:latin typeface="+mn-lt"/>
                <a:ea typeface="+mn-ea"/>
                <a:cs typeface="+mn-ea"/>
                <a:sym typeface="+mn-lt"/>
              </a:rPr>
              <a:t>3</a:t>
            </a:r>
            <a:endParaRPr lang="zh-CN" altLang="en-US" sz="6600" dirty="0">
              <a:solidFill>
                <a:srgbClr val="FFFFFF"/>
              </a:solidFill>
              <a:latin typeface="+mn-lt"/>
              <a:ea typeface="+mn-ea"/>
              <a:cs typeface="+mn-ea"/>
              <a:sym typeface="+mn-lt"/>
            </a:endParaRPr>
          </a:p>
        </p:txBody>
      </p:sp>
      <p:sp>
        <p:nvSpPr>
          <p:cNvPr id="18" name="Subtitle 9"/>
          <p:cNvSpPr txBox="1">
            <a:spLocks/>
          </p:cNvSpPr>
          <p:nvPr/>
        </p:nvSpPr>
        <p:spPr>
          <a:xfrm>
            <a:off x="6588224" y="2067694"/>
            <a:ext cx="2971298" cy="993351"/>
          </a:xfrm>
          <a:prstGeom prst="rect">
            <a:avLst/>
          </a:prstGeom>
        </p:spPr>
        <p:txBody>
          <a:bodyPr vert="horz" wrap="square" lIns="81536" tIns="40768" rIns="81536" bIns="40768" rtlCol="0">
            <a:spAutoFit/>
          </a:bodyPr>
          <a:lstStyle>
            <a:defPPr>
              <a:defRPr lang="zh-CN"/>
            </a:defPPr>
            <a:lvl1pPr indent="0" algn="r" defTabSz="1087444">
              <a:lnSpc>
                <a:spcPct val="100000"/>
              </a:lnSpc>
              <a:spcBef>
                <a:spcPct val="20000"/>
              </a:spcBef>
              <a:buFont typeface="Arial"/>
              <a:buNone/>
              <a:defRPr sz="2000">
                <a:solidFill>
                  <a:schemeClr val="accent2"/>
                </a:solidFill>
                <a:latin typeface="微软雅黑"/>
                <a:ea typeface="微软雅黑"/>
                <a:cs typeface="Open Sans Light"/>
              </a:defRPr>
            </a:lvl1pPr>
            <a:lvl2pPr marL="1087444" indent="0" algn="ctr" defTabSz="1087444">
              <a:lnSpc>
                <a:spcPct val="130000"/>
              </a:lnSpc>
              <a:spcBef>
                <a:spcPct val="20000"/>
              </a:spcBef>
              <a:buFont typeface="Arial"/>
              <a:buNone/>
              <a:defRPr sz="3100">
                <a:solidFill>
                  <a:schemeClr val="tx1">
                    <a:tint val="75000"/>
                  </a:schemeClr>
                </a:solidFill>
                <a:latin typeface="Open Sans"/>
                <a:cs typeface="Open Sans"/>
              </a:defRPr>
            </a:lvl2pPr>
            <a:lvl3pPr marL="2174887" indent="0" algn="ctr" defTabSz="1087444">
              <a:lnSpc>
                <a:spcPct val="130000"/>
              </a:lnSpc>
              <a:spcBef>
                <a:spcPct val="20000"/>
              </a:spcBef>
              <a:buFont typeface="Arial"/>
              <a:buNone/>
              <a:defRPr sz="3100">
                <a:solidFill>
                  <a:schemeClr val="tx1">
                    <a:tint val="75000"/>
                  </a:schemeClr>
                </a:solidFill>
                <a:latin typeface="Open Sans"/>
                <a:cs typeface="Open Sans"/>
              </a:defRPr>
            </a:lvl3pPr>
            <a:lvl4pPr marL="3262338" indent="0" algn="ctr" defTabSz="1087444">
              <a:lnSpc>
                <a:spcPct val="130000"/>
              </a:lnSpc>
              <a:spcBef>
                <a:spcPct val="20000"/>
              </a:spcBef>
              <a:buFont typeface="Arial"/>
              <a:buNone/>
              <a:defRPr sz="3100">
                <a:solidFill>
                  <a:schemeClr val="tx1">
                    <a:tint val="75000"/>
                  </a:schemeClr>
                </a:solidFill>
                <a:latin typeface="Open Sans"/>
                <a:cs typeface="Open Sans"/>
              </a:defRPr>
            </a:lvl4pPr>
            <a:lvl5pPr marL="4349779" indent="0" algn="ctr" defTabSz="1087444">
              <a:lnSpc>
                <a:spcPct val="130000"/>
              </a:lnSpc>
              <a:spcBef>
                <a:spcPct val="20000"/>
              </a:spcBef>
              <a:buFont typeface="Arial"/>
              <a:buNone/>
              <a:defRPr sz="3100">
                <a:solidFill>
                  <a:schemeClr val="tx1">
                    <a:tint val="75000"/>
                  </a:schemeClr>
                </a:solidFill>
                <a:latin typeface="Open Sans"/>
                <a:cs typeface="Open Sans"/>
              </a:defRPr>
            </a:lvl5pPr>
            <a:lvl6pPr marL="5437225" indent="0" algn="ctr" defTabSz="1087444">
              <a:spcBef>
                <a:spcPct val="20000"/>
              </a:spcBef>
              <a:buFont typeface="Arial"/>
              <a:buNone/>
              <a:defRPr sz="4800">
                <a:solidFill>
                  <a:schemeClr val="tx1">
                    <a:tint val="75000"/>
                  </a:schemeClr>
                </a:solidFill>
              </a:defRPr>
            </a:lvl6pPr>
            <a:lvl7pPr marL="6524671" indent="0" algn="ctr" defTabSz="1087444">
              <a:spcBef>
                <a:spcPct val="20000"/>
              </a:spcBef>
              <a:buFont typeface="Arial"/>
              <a:buNone/>
              <a:defRPr sz="4800">
                <a:solidFill>
                  <a:schemeClr val="tx1">
                    <a:tint val="75000"/>
                  </a:schemeClr>
                </a:solidFill>
              </a:defRPr>
            </a:lvl7pPr>
            <a:lvl8pPr marL="7612115" indent="0" algn="ctr" defTabSz="1087444">
              <a:spcBef>
                <a:spcPct val="20000"/>
              </a:spcBef>
              <a:buFont typeface="Arial"/>
              <a:buNone/>
              <a:defRPr sz="4800">
                <a:solidFill>
                  <a:schemeClr val="tx1">
                    <a:tint val="75000"/>
                  </a:schemeClr>
                </a:solidFill>
              </a:defRPr>
            </a:lvl8pPr>
            <a:lvl9pPr marL="8699558" indent="0" algn="ctr" defTabSz="1087444">
              <a:spcBef>
                <a:spcPct val="20000"/>
              </a:spcBef>
              <a:buFont typeface="Arial"/>
              <a:buNone/>
              <a:defRPr sz="4800">
                <a:solidFill>
                  <a:schemeClr val="tx1">
                    <a:tint val="75000"/>
                  </a:schemeClr>
                </a:solidFill>
              </a:defRPr>
            </a:lvl9pPr>
          </a:lstStyle>
          <a:p>
            <a:pPr algn="l"/>
            <a:r>
              <a:rPr lang="en-US" altLang="zh-CN" sz="2400" dirty="0">
                <a:solidFill>
                  <a:srgbClr val="FFFFFF"/>
                </a:solidFill>
                <a:latin typeface="+mn-lt"/>
                <a:ea typeface="+mn-ea"/>
                <a:cs typeface="+mn-ea"/>
                <a:sym typeface="+mn-lt"/>
              </a:rPr>
              <a:t>Part III title</a:t>
            </a:r>
          </a:p>
          <a:p>
            <a:pPr algn="l"/>
            <a:r>
              <a:rPr lang="en-US" altLang="zh-CN" sz="1600" dirty="0">
                <a:solidFill>
                  <a:srgbClr val="FFFFFF"/>
                </a:solidFill>
                <a:latin typeface="+mn-lt"/>
                <a:ea typeface="+mn-ea"/>
                <a:cs typeface="+mn-ea"/>
                <a:sym typeface="+mn-lt"/>
              </a:rPr>
              <a:t>SUCCESSFUL PROJECTS SHOW</a:t>
            </a:r>
          </a:p>
        </p:txBody>
      </p:sp>
    </p:spTree>
    <p:extLst>
      <p:ext uri="{BB962C8B-B14F-4D97-AF65-F5344CB8AC3E}">
        <p14:creationId xmlns:p14="http://schemas.microsoft.com/office/powerpoint/2010/main" val="1857312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1000"/>
                                        <p:tgtEl>
                                          <p:spTgt spid="12"/>
                                        </p:tgtEl>
                                      </p:cBhvr>
                                    </p:animEffect>
                                  </p:childTnLst>
                                </p:cTn>
                              </p:par>
                            </p:childTnLst>
                          </p:cTn>
                        </p:par>
                        <p:par>
                          <p:cTn id="11" fill="hold">
                            <p:stCondLst>
                              <p:cond delay="1500"/>
                            </p:stCondLst>
                            <p:childTnLst>
                              <p:par>
                                <p:cTn id="12" presetID="1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p:tgtEl>
                                          <p:spTgt spid="13"/>
                                        </p:tgtEl>
                                        <p:attrNameLst>
                                          <p:attrName>ppt_x</p:attrName>
                                        </p:attrNameLst>
                                      </p:cBhvr>
                                      <p:tavLst>
                                        <p:tav tm="0">
                                          <p:val>
                                            <p:strVal val="#ppt_x+#ppt_w*1.125000"/>
                                          </p:val>
                                        </p:tav>
                                        <p:tav tm="100000">
                                          <p:val>
                                            <p:strVal val="#ppt_x"/>
                                          </p:val>
                                        </p:tav>
                                      </p:tavLst>
                                    </p:anim>
                                    <p:animEffect transition="in" filter="wipe(left)">
                                      <p:cBhvr>
                                        <p:cTn id="15" dur="1000"/>
                                        <p:tgtEl>
                                          <p:spTgt spid="13"/>
                                        </p:tgtEl>
                                      </p:cBhvr>
                                    </p:animEffect>
                                  </p:childTnLst>
                                </p:cTn>
                              </p:par>
                              <p:par>
                                <p:cTn id="16" presetID="22" presetClass="entr" presetSubtype="8"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300"/>
                                        <p:tgtEl>
                                          <p:spTgt spid="16"/>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300"/>
                                        <p:tgtEl>
                                          <p:spTgt spid="17"/>
                                        </p:tgtEl>
                                      </p:cBhvr>
                                    </p:animEffect>
                                  </p:childTnLst>
                                </p:cTn>
                              </p:par>
                            </p:childTnLst>
                          </p:cTn>
                        </p:par>
                        <p:par>
                          <p:cTn id="23" fill="hold">
                            <p:stCondLst>
                              <p:cond delay="2800"/>
                            </p:stCondLst>
                            <p:childTnLst>
                              <p:par>
                                <p:cTn id="24" presetID="10" presetClass="entr" presetSubtype="0" fill="hold" grpId="0" nodeType="after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fade">
                                      <p:cBhvr>
                                        <p:cTn id="26" dur="300"/>
                                        <p:tgtEl>
                                          <p:spTgt spid="18">
                                            <p:txEl>
                                              <p:pRg st="0" end="0"/>
                                            </p:txEl>
                                          </p:spTgt>
                                        </p:tgtEl>
                                      </p:cBhvr>
                                    </p:animEffect>
                                  </p:childTnLst>
                                </p:cTn>
                              </p:par>
                            </p:childTnLst>
                          </p:cTn>
                        </p:par>
                        <p:par>
                          <p:cTn id="27" fill="hold">
                            <p:stCondLst>
                              <p:cond delay="3100"/>
                            </p:stCondLst>
                            <p:childTnLst>
                              <p:par>
                                <p:cTn id="28" presetID="10" presetClass="entr" presetSubtype="0" fill="hold" grpId="0" nodeType="afterEffect">
                                  <p:stCondLst>
                                    <p:cond delay="0"/>
                                  </p:stCondLst>
                                  <p:childTnLst>
                                    <p:set>
                                      <p:cBhvr>
                                        <p:cTn id="29" dur="1" fill="hold">
                                          <p:stCondLst>
                                            <p:cond delay="0"/>
                                          </p:stCondLst>
                                        </p:cTn>
                                        <p:tgtEl>
                                          <p:spTgt spid="18">
                                            <p:txEl>
                                              <p:pRg st="1" end="1"/>
                                            </p:txEl>
                                          </p:spTgt>
                                        </p:tgtEl>
                                        <p:attrNameLst>
                                          <p:attrName>style.visibility</p:attrName>
                                        </p:attrNameLst>
                                      </p:cBhvr>
                                      <p:to>
                                        <p:strVal val="visible"/>
                                      </p:to>
                                    </p:set>
                                    <p:animEffect transition="in" filter="fade">
                                      <p:cBhvr>
                                        <p:cTn id="30" dur="3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p:bldP spid="1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 name="TextBox 6"/>
          <p:cNvSpPr txBox="1">
            <a:spLocks noChangeArrowheads="1"/>
          </p:cNvSpPr>
          <p:nvPr/>
        </p:nvSpPr>
        <p:spPr bwMode="auto">
          <a:xfrm>
            <a:off x="2241440" y="1738915"/>
            <a:ext cx="19705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en-US" altLang="zh-CN" sz="1400" b="1" dirty="0">
                <a:latin typeface="+mn-lt"/>
                <a:ea typeface="+mn-ea"/>
                <a:cs typeface="+mn-ea"/>
                <a:sym typeface="+mn-lt"/>
              </a:rPr>
              <a:t>1.</a:t>
            </a:r>
            <a:r>
              <a:rPr lang="en-US" altLang="zh-CN" sz="1400" dirty="0">
                <a:latin typeface="+mn-lt"/>
                <a:ea typeface="+mn-ea"/>
                <a:cs typeface="+mn-ea"/>
                <a:sym typeface="+mn-lt"/>
              </a:rPr>
              <a:t> Etiquette overview</a:t>
            </a:r>
            <a:endParaRPr lang="zh-CN" altLang="en-US" sz="1400" b="1" dirty="0">
              <a:latin typeface="+mn-lt"/>
              <a:ea typeface="+mn-ea"/>
              <a:cs typeface="+mn-ea"/>
              <a:sym typeface="+mn-lt"/>
            </a:endParaRPr>
          </a:p>
        </p:txBody>
      </p:sp>
      <p:sp>
        <p:nvSpPr>
          <p:cNvPr id="119" name="TextBox 6"/>
          <p:cNvSpPr txBox="1">
            <a:spLocks noChangeArrowheads="1"/>
          </p:cNvSpPr>
          <p:nvPr/>
        </p:nvSpPr>
        <p:spPr bwMode="auto">
          <a:xfrm>
            <a:off x="2241440" y="2727782"/>
            <a:ext cx="19705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en-US" altLang="zh-CN" sz="1200" dirty="0">
                <a:latin typeface="+mn-lt"/>
                <a:ea typeface="+mn-ea"/>
                <a:cs typeface="+mn-ea"/>
                <a:sym typeface="+mn-lt"/>
              </a:rPr>
              <a:t>2. Professional image</a:t>
            </a:r>
            <a:endParaRPr lang="zh-CN" altLang="en-US" sz="1200" dirty="0">
              <a:latin typeface="+mn-lt"/>
              <a:ea typeface="+mn-ea"/>
              <a:cs typeface="+mn-ea"/>
              <a:sym typeface="+mn-lt"/>
            </a:endParaRPr>
          </a:p>
        </p:txBody>
      </p:sp>
      <p:sp>
        <p:nvSpPr>
          <p:cNvPr id="120" name="TextBox 6"/>
          <p:cNvSpPr txBox="1">
            <a:spLocks noChangeArrowheads="1"/>
          </p:cNvSpPr>
          <p:nvPr/>
        </p:nvSpPr>
        <p:spPr bwMode="auto">
          <a:xfrm>
            <a:off x="2226926" y="3617838"/>
            <a:ext cx="19705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en-US" altLang="zh-CN" sz="1400" dirty="0">
                <a:latin typeface="+mn-lt"/>
                <a:ea typeface="+mn-ea"/>
                <a:cs typeface="+mn-ea"/>
                <a:sym typeface="+mn-lt"/>
              </a:rPr>
              <a:t>3. Social etiquette</a:t>
            </a:r>
            <a:endParaRPr lang="zh-CN" altLang="en-US" sz="1400" dirty="0">
              <a:latin typeface="+mn-lt"/>
              <a:ea typeface="+mn-ea"/>
              <a:cs typeface="+mn-ea"/>
              <a:sym typeface="+mn-lt"/>
            </a:endParaRPr>
          </a:p>
        </p:txBody>
      </p:sp>
      <p:sp>
        <p:nvSpPr>
          <p:cNvPr id="121" name="TextBox 120"/>
          <p:cNvSpPr txBox="1">
            <a:spLocks noChangeArrowheads="1"/>
          </p:cNvSpPr>
          <p:nvPr/>
        </p:nvSpPr>
        <p:spPr bwMode="auto">
          <a:xfrm>
            <a:off x="5816781" y="1730514"/>
            <a:ext cx="19705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en-US" altLang="zh-CN" sz="1400" dirty="0">
                <a:latin typeface="+mn-lt"/>
                <a:ea typeface="+mn-ea"/>
                <a:cs typeface="+mn-ea"/>
                <a:sym typeface="+mn-lt"/>
              </a:rPr>
              <a:t>4. Business etiquette</a:t>
            </a:r>
            <a:endParaRPr lang="zh-CN" altLang="en-US" sz="1400" dirty="0">
              <a:latin typeface="+mn-lt"/>
              <a:ea typeface="+mn-ea"/>
              <a:cs typeface="+mn-ea"/>
              <a:sym typeface="+mn-lt"/>
            </a:endParaRPr>
          </a:p>
        </p:txBody>
      </p:sp>
      <p:sp>
        <p:nvSpPr>
          <p:cNvPr id="122" name="TextBox 121"/>
          <p:cNvSpPr txBox="1"/>
          <p:nvPr/>
        </p:nvSpPr>
        <p:spPr>
          <a:xfrm>
            <a:off x="2693767" y="2094116"/>
            <a:ext cx="1157689" cy="253916"/>
          </a:xfrm>
          <a:prstGeom prst="rect">
            <a:avLst/>
          </a:prstGeom>
          <a:noFill/>
        </p:spPr>
        <p:txBody>
          <a:bodyPr wrap="none" rtlCol="0">
            <a:spAutoFit/>
          </a:bodyPr>
          <a:lstStyle/>
          <a:p>
            <a:pPr marL="0" lvl="1" algn="ctr"/>
            <a:r>
              <a:rPr lang="en-US" altLang="zh-CN" sz="1050" b="0" dirty="0">
                <a:latin typeface="+mn-lt"/>
                <a:ea typeface="+mn-ea"/>
                <a:cs typeface="+mn-ea"/>
                <a:sym typeface="+mn-lt"/>
              </a:rPr>
              <a:t>Add text content</a:t>
            </a:r>
            <a:endParaRPr lang="zh-CN" altLang="en-US" sz="1050" b="0" dirty="0">
              <a:latin typeface="+mn-lt"/>
              <a:ea typeface="+mn-ea"/>
              <a:cs typeface="+mn-ea"/>
              <a:sym typeface="+mn-lt"/>
            </a:endParaRPr>
          </a:p>
        </p:txBody>
      </p:sp>
      <p:sp>
        <p:nvSpPr>
          <p:cNvPr id="123" name="TextBox 122"/>
          <p:cNvSpPr txBox="1"/>
          <p:nvPr/>
        </p:nvSpPr>
        <p:spPr>
          <a:xfrm>
            <a:off x="2602458" y="3089262"/>
            <a:ext cx="1157689" cy="253916"/>
          </a:xfrm>
          <a:prstGeom prst="rect">
            <a:avLst/>
          </a:prstGeom>
          <a:noFill/>
        </p:spPr>
        <p:txBody>
          <a:bodyPr wrap="none" rtlCol="0">
            <a:spAutoFit/>
          </a:bodyPr>
          <a:lstStyle/>
          <a:p>
            <a:pPr marL="0" lvl="1" algn="ctr"/>
            <a:r>
              <a:rPr lang="en-US" altLang="zh-CN" sz="1050" b="0" dirty="0">
                <a:latin typeface="+mn-lt"/>
                <a:ea typeface="+mn-ea"/>
                <a:cs typeface="+mn-ea"/>
                <a:sym typeface="+mn-lt"/>
              </a:rPr>
              <a:t>Add text content</a:t>
            </a:r>
            <a:endParaRPr lang="zh-CN" altLang="en-US" sz="1050" b="0" dirty="0">
              <a:latin typeface="+mn-lt"/>
              <a:ea typeface="+mn-ea"/>
              <a:cs typeface="+mn-ea"/>
              <a:sym typeface="+mn-lt"/>
            </a:endParaRPr>
          </a:p>
        </p:txBody>
      </p:sp>
      <p:sp>
        <p:nvSpPr>
          <p:cNvPr id="124" name="TextBox 123"/>
          <p:cNvSpPr txBox="1"/>
          <p:nvPr/>
        </p:nvSpPr>
        <p:spPr>
          <a:xfrm>
            <a:off x="2615310" y="3962443"/>
            <a:ext cx="1157689" cy="253916"/>
          </a:xfrm>
          <a:prstGeom prst="rect">
            <a:avLst/>
          </a:prstGeom>
          <a:noFill/>
        </p:spPr>
        <p:txBody>
          <a:bodyPr wrap="none" rtlCol="0">
            <a:spAutoFit/>
          </a:bodyPr>
          <a:lstStyle/>
          <a:p>
            <a:pPr marL="0" lvl="1" algn="ctr"/>
            <a:r>
              <a:rPr lang="en-US" altLang="zh-CN" sz="1050" b="0" dirty="0">
                <a:latin typeface="+mn-lt"/>
                <a:ea typeface="+mn-ea"/>
                <a:cs typeface="+mn-ea"/>
                <a:sym typeface="+mn-lt"/>
              </a:rPr>
              <a:t>Add text content</a:t>
            </a:r>
            <a:endParaRPr lang="zh-CN" altLang="en-US" sz="1050" b="0" dirty="0">
              <a:latin typeface="+mn-lt"/>
              <a:ea typeface="+mn-ea"/>
              <a:cs typeface="+mn-ea"/>
              <a:sym typeface="+mn-lt"/>
            </a:endParaRPr>
          </a:p>
        </p:txBody>
      </p:sp>
      <p:sp>
        <p:nvSpPr>
          <p:cNvPr id="125" name="TextBox 124"/>
          <p:cNvSpPr txBox="1"/>
          <p:nvPr/>
        </p:nvSpPr>
        <p:spPr>
          <a:xfrm>
            <a:off x="6222924" y="2067193"/>
            <a:ext cx="1157689" cy="253916"/>
          </a:xfrm>
          <a:prstGeom prst="rect">
            <a:avLst/>
          </a:prstGeom>
          <a:noFill/>
        </p:spPr>
        <p:txBody>
          <a:bodyPr wrap="none" rtlCol="0">
            <a:spAutoFit/>
          </a:bodyPr>
          <a:lstStyle/>
          <a:p>
            <a:pPr marL="0" lvl="1" algn="ctr"/>
            <a:r>
              <a:rPr lang="en-US" altLang="zh-CN" sz="1050" b="0" dirty="0">
                <a:latin typeface="+mn-lt"/>
                <a:ea typeface="+mn-ea"/>
                <a:cs typeface="+mn-ea"/>
                <a:sym typeface="+mn-lt"/>
              </a:rPr>
              <a:t>Add text content</a:t>
            </a:r>
            <a:endParaRPr lang="zh-CN" altLang="en-US" sz="1050" b="0" dirty="0">
              <a:latin typeface="+mn-lt"/>
              <a:ea typeface="+mn-ea"/>
              <a:cs typeface="+mn-ea"/>
              <a:sym typeface="+mn-lt"/>
            </a:endParaRPr>
          </a:p>
        </p:txBody>
      </p:sp>
      <p:sp>
        <p:nvSpPr>
          <p:cNvPr id="126" name="TextBox 125"/>
          <p:cNvSpPr txBox="1">
            <a:spLocks noChangeArrowheads="1"/>
          </p:cNvSpPr>
          <p:nvPr/>
        </p:nvSpPr>
        <p:spPr bwMode="auto">
          <a:xfrm>
            <a:off x="5830044" y="2673669"/>
            <a:ext cx="19705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en-US" altLang="zh-CN" sz="1400" dirty="0">
                <a:latin typeface="+mn-lt"/>
                <a:ea typeface="+mn-ea"/>
                <a:cs typeface="+mn-ea"/>
                <a:sym typeface="+mn-lt"/>
              </a:rPr>
              <a:t>5. Company culture</a:t>
            </a:r>
            <a:endParaRPr lang="zh-CN" altLang="en-US" sz="1400" dirty="0">
              <a:latin typeface="+mn-lt"/>
              <a:ea typeface="+mn-ea"/>
              <a:cs typeface="+mn-ea"/>
              <a:sym typeface="+mn-lt"/>
            </a:endParaRPr>
          </a:p>
        </p:txBody>
      </p:sp>
      <p:sp>
        <p:nvSpPr>
          <p:cNvPr id="127" name="TextBox 126"/>
          <p:cNvSpPr txBox="1"/>
          <p:nvPr/>
        </p:nvSpPr>
        <p:spPr>
          <a:xfrm>
            <a:off x="6187538" y="3001771"/>
            <a:ext cx="1157689" cy="253916"/>
          </a:xfrm>
          <a:prstGeom prst="rect">
            <a:avLst/>
          </a:prstGeom>
          <a:noFill/>
        </p:spPr>
        <p:txBody>
          <a:bodyPr wrap="none" rtlCol="0">
            <a:spAutoFit/>
          </a:bodyPr>
          <a:lstStyle/>
          <a:p>
            <a:pPr marL="0" lvl="1" algn="ctr"/>
            <a:r>
              <a:rPr lang="en-US" altLang="zh-CN" sz="1050" b="0" dirty="0">
                <a:latin typeface="+mn-lt"/>
                <a:ea typeface="+mn-ea"/>
                <a:cs typeface="+mn-ea"/>
                <a:sym typeface="+mn-lt"/>
              </a:rPr>
              <a:t>Add text content</a:t>
            </a:r>
            <a:endParaRPr lang="zh-CN" altLang="en-US" sz="1050" b="0" dirty="0">
              <a:latin typeface="+mn-lt"/>
              <a:ea typeface="+mn-ea"/>
              <a:cs typeface="+mn-ea"/>
              <a:sym typeface="+mn-lt"/>
            </a:endParaRPr>
          </a:p>
        </p:txBody>
      </p:sp>
      <p:grpSp>
        <p:nvGrpSpPr>
          <p:cNvPr id="128" name="组合 127"/>
          <p:cNvGrpSpPr/>
          <p:nvPr/>
        </p:nvGrpSpPr>
        <p:grpSpPr>
          <a:xfrm>
            <a:off x="1537919" y="1721422"/>
            <a:ext cx="670020" cy="604099"/>
            <a:chOff x="4634991" y="2138335"/>
            <a:chExt cx="428348" cy="386204"/>
          </a:xfrm>
        </p:grpSpPr>
        <p:sp>
          <p:nvSpPr>
            <p:cNvPr id="129" name="Freeform 5"/>
            <p:cNvSpPr>
              <a:spLocks/>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600" dirty="0">
                <a:latin typeface="+mn-lt"/>
                <a:ea typeface="+mn-ea"/>
                <a:cs typeface="+mn-ea"/>
                <a:sym typeface="+mn-lt"/>
              </a:endParaRPr>
            </a:p>
          </p:txBody>
        </p:sp>
        <p:sp>
          <p:nvSpPr>
            <p:cNvPr id="130" name="KSO_Shape"/>
            <p:cNvSpPr>
              <a:spLocks/>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latin typeface="+mn-lt"/>
                <a:ea typeface="+mn-ea"/>
                <a:cs typeface="+mn-ea"/>
                <a:sym typeface="+mn-lt"/>
              </a:endParaRPr>
            </a:p>
          </p:txBody>
        </p:sp>
      </p:grpSp>
      <p:grpSp>
        <p:nvGrpSpPr>
          <p:cNvPr id="131" name="组合 130"/>
          <p:cNvGrpSpPr/>
          <p:nvPr/>
        </p:nvGrpSpPr>
        <p:grpSpPr>
          <a:xfrm>
            <a:off x="1546585" y="2677912"/>
            <a:ext cx="670020" cy="604099"/>
            <a:chOff x="5076056" y="2138335"/>
            <a:chExt cx="428348" cy="386204"/>
          </a:xfrm>
        </p:grpSpPr>
        <p:sp>
          <p:nvSpPr>
            <p:cNvPr id="132" name="Freeform 5"/>
            <p:cNvSpPr>
              <a:spLocks/>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B0F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600" dirty="0">
                <a:latin typeface="+mn-lt"/>
                <a:ea typeface="+mn-ea"/>
                <a:cs typeface="+mn-ea"/>
                <a:sym typeface="+mn-lt"/>
              </a:endParaRPr>
            </a:p>
          </p:txBody>
        </p:sp>
        <p:sp>
          <p:nvSpPr>
            <p:cNvPr id="133" name="KSO_Shape"/>
            <p:cNvSpPr>
              <a:spLocks/>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latin typeface="+mn-lt"/>
                <a:ea typeface="+mn-ea"/>
                <a:cs typeface="+mn-ea"/>
                <a:sym typeface="+mn-lt"/>
              </a:endParaRPr>
            </a:p>
          </p:txBody>
        </p:sp>
      </p:grpSp>
      <p:grpSp>
        <p:nvGrpSpPr>
          <p:cNvPr id="134" name="组合 133"/>
          <p:cNvGrpSpPr/>
          <p:nvPr/>
        </p:nvGrpSpPr>
        <p:grpSpPr>
          <a:xfrm>
            <a:off x="1547664" y="3579862"/>
            <a:ext cx="670020" cy="604099"/>
            <a:chOff x="5557128" y="2138335"/>
            <a:chExt cx="428348" cy="386204"/>
          </a:xfrm>
        </p:grpSpPr>
        <p:sp>
          <p:nvSpPr>
            <p:cNvPr id="135" name="Freeform 5"/>
            <p:cNvSpPr>
              <a:spLocks/>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600" dirty="0">
                <a:latin typeface="+mn-lt"/>
                <a:ea typeface="+mn-ea"/>
                <a:cs typeface="+mn-ea"/>
                <a:sym typeface="+mn-lt"/>
              </a:endParaRPr>
            </a:p>
          </p:txBody>
        </p:sp>
        <p:sp>
          <p:nvSpPr>
            <p:cNvPr id="136" name="KSO_Shape"/>
            <p:cNvSpPr>
              <a:spLocks/>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latin typeface="+mn-lt"/>
                <a:ea typeface="+mn-ea"/>
                <a:cs typeface="+mn-ea"/>
                <a:sym typeface="+mn-lt"/>
              </a:endParaRPr>
            </a:p>
          </p:txBody>
        </p:sp>
      </p:grpSp>
      <p:grpSp>
        <p:nvGrpSpPr>
          <p:cNvPr id="137" name="组合 136"/>
          <p:cNvGrpSpPr/>
          <p:nvPr/>
        </p:nvGrpSpPr>
        <p:grpSpPr>
          <a:xfrm>
            <a:off x="5084995" y="1714442"/>
            <a:ext cx="670020" cy="604099"/>
            <a:chOff x="6068610" y="2138335"/>
            <a:chExt cx="428348" cy="386204"/>
          </a:xfrm>
        </p:grpSpPr>
        <p:sp>
          <p:nvSpPr>
            <p:cNvPr id="138" name="Freeform 5"/>
            <p:cNvSpPr>
              <a:spLocks/>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B0F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600" dirty="0">
                <a:latin typeface="+mn-lt"/>
                <a:ea typeface="+mn-ea"/>
                <a:cs typeface="+mn-ea"/>
                <a:sym typeface="+mn-lt"/>
              </a:endParaRPr>
            </a:p>
          </p:txBody>
        </p:sp>
        <p:sp>
          <p:nvSpPr>
            <p:cNvPr id="139" name="KSO_Shape"/>
            <p:cNvSpPr>
              <a:spLocks/>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latin typeface="+mn-lt"/>
                <a:ea typeface="+mn-ea"/>
                <a:cs typeface="+mn-ea"/>
                <a:sym typeface="+mn-lt"/>
              </a:endParaRPr>
            </a:p>
          </p:txBody>
        </p:sp>
      </p:grpSp>
      <p:grpSp>
        <p:nvGrpSpPr>
          <p:cNvPr id="140" name="组合 139"/>
          <p:cNvGrpSpPr/>
          <p:nvPr/>
        </p:nvGrpSpPr>
        <p:grpSpPr>
          <a:xfrm>
            <a:off x="5126116" y="2643758"/>
            <a:ext cx="670020" cy="604099"/>
            <a:chOff x="6623914" y="2138335"/>
            <a:chExt cx="428348" cy="386204"/>
          </a:xfrm>
        </p:grpSpPr>
        <p:sp>
          <p:nvSpPr>
            <p:cNvPr id="141" name="Freeform 5"/>
            <p:cNvSpPr>
              <a:spLocks/>
            </p:cNvSpPr>
            <p:nvPr/>
          </p:nvSpPr>
          <p:spPr bwMode="auto">
            <a:xfrm>
              <a:off x="6623914"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sz="1600" dirty="0">
                <a:latin typeface="+mn-lt"/>
                <a:ea typeface="+mn-ea"/>
                <a:cs typeface="+mn-ea"/>
                <a:sym typeface="+mn-lt"/>
              </a:endParaRPr>
            </a:p>
          </p:txBody>
        </p:sp>
        <p:sp>
          <p:nvSpPr>
            <p:cNvPr id="142" name="KSO_Shape"/>
            <p:cNvSpPr>
              <a:spLocks/>
            </p:cNvSpPr>
            <p:nvPr/>
          </p:nvSpPr>
          <p:spPr bwMode="auto">
            <a:xfrm>
              <a:off x="6715817" y="2193847"/>
              <a:ext cx="230254" cy="221044"/>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00" dirty="0">
                <a:solidFill>
                  <a:srgbClr val="FFFFFF"/>
                </a:solidFill>
                <a:latin typeface="+mn-lt"/>
                <a:ea typeface="+mn-ea"/>
                <a:cs typeface="+mn-ea"/>
                <a:sym typeface="+mn-lt"/>
              </a:endParaRPr>
            </a:p>
          </p:txBody>
        </p:sp>
      </p:grpSp>
      <p:sp>
        <p:nvSpPr>
          <p:cNvPr id="73" name="矩形 72"/>
          <p:cNvSpPr/>
          <p:nvPr/>
        </p:nvSpPr>
        <p:spPr>
          <a:xfrm>
            <a:off x="0" y="0"/>
            <a:ext cx="9144000" cy="103564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74" name="矩形 73"/>
          <p:cNvSpPr/>
          <p:nvPr/>
        </p:nvSpPr>
        <p:spPr>
          <a:xfrm>
            <a:off x="1884144" y="-85525"/>
            <a:ext cx="5216814" cy="1177245"/>
          </a:xfrm>
          <a:prstGeom prst="rect">
            <a:avLst/>
          </a:prstGeom>
        </p:spPr>
        <p:txBody>
          <a:bodyPr wrap="none" lIns="68580" tIns="34290" rIns="68580" bIns="34290">
            <a:spAutoFit/>
          </a:bodyPr>
          <a:lstStyle/>
          <a:p>
            <a:pPr algn="ctr"/>
            <a:r>
              <a:rPr lang="zh-CN" altLang="en-US" sz="7200" dirty="0">
                <a:solidFill>
                  <a:schemeClr val="accent1">
                    <a:lumMod val="20000"/>
                    <a:lumOff val="80000"/>
                  </a:schemeClr>
                </a:solidFill>
                <a:latin typeface="+mn-lt"/>
                <a:ea typeface="+mn-ea"/>
                <a:cs typeface="+mn-ea"/>
                <a:sym typeface="+mn-lt"/>
              </a:rPr>
              <a:t>CONTENTS</a:t>
            </a:r>
          </a:p>
        </p:txBody>
      </p:sp>
      <p:grpSp>
        <p:nvGrpSpPr>
          <p:cNvPr id="75" name="组合 74"/>
          <p:cNvGrpSpPr/>
          <p:nvPr/>
        </p:nvGrpSpPr>
        <p:grpSpPr>
          <a:xfrm>
            <a:off x="3131840" y="635794"/>
            <a:ext cx="2798078" cy="585788"/>
            <a:chOff x="3725790" y="847725"/>
            <a:chExt cx="3730770" cy="781050"/>
          </a:xfrm>
        </p:grpSpPr>
        <p:grpSp>
          <p:nvGrpSpPr>
            <p:cNvPr id="76" name="组合 75"/>
            <p:cNvGrpSpPr/>
            <p:nvPr/>
          </p:nvGrpSpPr>
          <p:grpSpPr>
            <a:xfrm>
              <a:off x="3725790" y="1019175"/>
              <a:ext cx="627135" cy="609600"/>
              <a:chOff x="3725790" y="1019175"/>
              <a:chExt cx="627135" cy="609600"/>
            </a:xfrm>
          </p:grpSpPr>
          <p:sp>
            <p:nvSpPr>
              <p:cNvPr id="81" name="任意多边形 80"/>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直角三角形 8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7" name="组合 76"/>
            <p:cNvGrpSpPr/>
            <p:nvPr/>
          </p:nvGrpSpPr>
          <p:grpSpPr>
            <a:xfrm flipH="1">
              <a:off x="6829425" y="1019175"/>
              <a:ext cx="627135" cy="609600"/>
              <a:chOff x="3725790" y="1019175"/>
              <a:chExt cx="627135" cy="609600"/>
            </a:xfrm>
          </p:grpSpPr>
          <p:sp>
            <p:nvSpPr>
              <p:cNvPr id="79" name="任意多边形 78"/>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直角三角形 79"/>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8" name="矩形 77"/>
            <p:cNvSpPr/>
            <p:nvPr/>
          </p:nvSpPr>
          <p:spPr>
            <a:xfrm>
              <a:off x="4181475" y="847725"/>
              <a:ext cx="2819400" cy="60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5" name="文本框 14"/>
          <p:cNvSpPr txBox="1"/>
          <p:nvPr/>
        </p:nvSpPr>
        <p:spPr>
          <a:xfrm>
            <a:off x="3497285" y="658051"/>
            <a:ext cx="2074927" cy="377026"/>
          </a:xfrm>
          <a:prstGeom prst="rect">
            <a:avLst/>
          </a:prstGeom>
          <a:noFill/>
        </p:spPr>
        <p:txBody>
          <a:bodyPr wrap="none" lIns="68580" tIns="34290" rIns="68580" bIns="34290" rtlCol="0">
            <a:spAutoFit/>
          </a:bodyPr>
          <a:lstStyle/>
          <a:p>
            <a:pPr algn="ctr"/>
            <a:r>
              <a:rPr lang="en-US" altLang="zh-CN" sz="2000" b="0" dirty="0">
                <a:solidFill>
                  <a:schemeClr val="bg1"/>
                </a:solidFill>
                <a:latin typeface="+mn-lt"/>
                <a:ea typeface="+mn-ea"/>
                <a:cs typeface="+mn-ea"/>
                <a:sym typeface="+mn-lt"/>
              </a:rPr>
              <a:t>table of Contents</a:t>
            </a:r>
            <a:endParaRPr lang="zh-CN" altLang="en-US" sz="2000" b="0" dirty="0">
              <a:solidFill>
                <a:schemeClr val="bg1"/>
              </a:solidFill>
              <a:latin typeface="+mn-lt"/>
              <a:ea typeface="+mn-ea"/>
              <a:cs typeface="+mn-ea"/>
              <a:sym typeface="+mn-lt"/>
            </a:endParaRPr>
          </a:p>
        </p:txBody>
      </p:sp>
    </p:spTree>
    <p:extLst>
      <p:ext uri="{BB962C8B-B14F-4D97-AF65-F5344CB8AC3E}">
        <p14:creationId xmlns:p14="http://schemas.microsoft.com/office/powerpoint/2010/main" val="904788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lt">
                                    <p:tmPct val="10000"/>
                                  </p:iterate>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ppt_x"/>
                                          </p:val>
                                        </p:tav>
                                        <p:tav tm="100000">
                                          <p:val>
                                            <p:strVal val="#ppt_x"/>
                                          </p:val>
                                        </p:tav>
                                      </p:tavLst>
                                    </p:anim>
                                    <p:anim calcmode="lin" valueType="num">
                                      <p:cBhvr additive="base">
                                        <p:cTn id="12" dur="500" fill="hold"/>
                                        <p:tgtEl>
                                          <p:spTgt spid="74"/>
                                        </p:tgtEl>
                                        <p:attrNameLst>
                                          <p:attrName>ppt_y</p:attrName>
                                        </p:attrNameLst>
                                      </p:cBhvr>
                                      <p:tavLst>
                                        <p:tav tm="0">
                                          <p:val>
                                            <p:strVal val="0-#ppt_h/2"/>
                                          </p:val>
                                        </p:tav>
                                        <p:tav tm="100000">
                                          <p:val>
                                            <p:strVal val="#ppt_y"/>
                                          </p:val>
                                        </p:tav>
                                      </p:tavLst>
                                    </p:anim>
                                  </p:childTnLst>
                                </p:cTn>
                              </p:par>
                            </p:childTnLst>
                          </p:cTn>
                        </p:par>
                        <p:par>
                          <p:cTn id="13" fill="hold">
                            <p:stCondLst>
                              <p:cond delay="1350"/>
                            </p:stCondLst>
                            <p:childTnLst>
                              <p:par>
                                <p:cTn id="14" presetID="16" presetClass="entr" presetSubtype="37"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barn(outVertical)">
                                      <p:cBhvr>
                                        <p:cTn id="16" dur="500"/>
                                        <p:tgtEl>
                                          <p:spTgt spid="75"/>
                                        </p:tgtEl>
                                      </p:cBhvr>
                                    </p:animEffect>
                                  </p:childTnLst>
                                </p:cTn>
                              </p:par>
                            </p:childTnLst>
                          </p:cTn>
                        </p:par>
                        <p:par>
                          <p:cTn id="17" fill="hold">
                            <p:stCondLst>
                              <p:cond delay="1850"/>
                            </p:stCondLst>
                            <p:childTnLst>
                              <p:par>
                                <p:cTn id="18" presetID="49" presetClass="entr" presetSubtype="0" decel="100000" fill="hold" grpId="0" nodeType="after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p:cTn id="20" dur="500" fill="hold"/>
                                        <p:tgtEl>
                                          <p:spTgt spid="85"/>
                                        </p:tgtEl>
                                        <p:attrNameLst>
                                          <p:attrName>ppt_w</p:attrName>
                                        </p:attrNameLst>
                                      </p:cBhvr>
                                      <p:tavLst>
                                        <p:tav tm="0">
                                          <p:val>
                                            <p:fltVal val="0"/>
                                          </p:val>
                                        </p:tav>
                                        <p:tav tm="100000">
                                          <p:val>
                                            <p:strVal val="#ppt_w"/>
                                          </p:val>
                                        </p:tav>
                                      </p:tavLst>
                                    </p:anim>
                                    <p:anim calcmode="lin" valueType="num">
                                      <p:cBhvr>
                                        <p:cTn id="21" dur="500" fill="hold"/>
                                        <p:tgtEl>
                                          <p:spTgt spid="85"/>
                                        </p:tgtEl>
                                        <p:attrNameLst>
                                          <p:attrName>ppt_h</p:attrName>
                                        </p:attrNameLst>
                                      </p:cBhvr>
                                      <p:tavLst>
                                        <p:tav tm="0">
                                          <p:val>
                                            <p:fltVal val="0"/>
                                          </p:val>
                                        </p:tav>
                                        <p:tav tm="100000">
                                          <p:val>
                                            <p:strVal val="#ppt_h"/>
                                          </p:val>
                                        </p:tav>
                                      </p:tavLst>
                                    </p:anim>
                                    <p:anim calcmode="lin" valueType="num">
                                      <p:cBhvr>
                                        <p:cTn id="22" dur="500" fill="hold"/>
                                        <p:tgtEl>
                                          <p:spTgt spid="85"/>
                                        </p:tgtEl>
                                        <p:attrNameLst>
                                          <p:attrName>style.rotation</p:attrName>
                                        </p:attrNameLst>
                                      </p:cBhvr>
                                      <p:tavLst>
                                        <p:tav tm="0">
                                          <p:val>
                                            <p:fltVal val="360"/>
                                          </p:val>
                                        </p:tav>
                                        <p:tav tm="100000">
                                          <p:val>
                                            <p:fltVal val="0"/>
                                          </p:val>
                                        </p:tav>
                                      </p:tavLst>
                                    </p:anim>
                                    <p:animEffect transition="in" filter="fade">
                                      <p:cBhvr>
                                        <p:cTn id="23" dur="500"/>
                                        <p:tgtEl>
                                          <p:spTgt spid="85"/>
                                        </p:tgtEl>
                                      </p:cBhvr>
                                    </p:animEffect>
                                  </p:childTnLst>
                                </p:cTn>
                              </p:par>
                            </p:childTnLst>
                          </p:cTn>
                        </p:par>
                        <p:par>
                          <p:cTn id="24" fill="hold">
                            <p:stCondLst>
                              <p:cond delay="2350"/>
                            </p:stCondLst>
                            <p:childTnLst>
                              <p:par>
                                <p:cTn id="25" presetID="53" presetClass="entr" presetSubtype="16" fill="hold" nodeType="afterEffect">
                                  <p:stCondLst>
                                    <p:cond delay="0"/>
                                  </p:stCondLst>
                                  <p:childTnLst>
                                    <p:set>
                                      <p:cBhvr>
                                        <p:cTn id="26" dur="1" fill="hold">
                                          <p:stCondLst>
                                            <p:cond delay="0"/>
                                          </p:stCondLst>
                                        </p:cTn>
                                        <p:tgtEl>
                                          <p:spTgt spid="128"/>
                                        </p:tgtEl>
                                        <p:attrNameLst>
                                          <p:attrName>style.visibility</p:attrName>
                                        </p:attrNameLst>
                                      </p:cBhvr>
                                      <p:to>
                                        <p:strVal val="visible"/>
                                      </p:to>
                                    </p:set>
                                    <p:anim calcmode="lin" valueType="num">
                                      <p:cBhvr>
                                        <p:cTn id="27" dur="500" fill="hold"/>
                                        <p:tgtEl>
                                          <p:spTgt spid="128"/>
                                        </p:tgtEl>
                                        <p:attrNameLst>
                                          <p:attrName>ppt_w</p:attrName>
                                        </p:attrNameLst>
                                      </p:cBhvr>
                                      <p:tavLst>
                                        <p:tav tm="0">
                                          <p:val>
                                            <p:fltVal val="0"/>
                                          </p:val>
                                        </p:tav>
                                        <p:tav tm="100000">
                                          <p:val>
                                            <p:strVal val="#ppt_w"/>
                                          </p:val>
                                        </p:tav>
                                      </p:tavLst>
                                    </p:anim>
                                    <p:anim calcmode="lin" valueType="num">
                                      <p:cBhvr>
                                        <p:cTn id="28" dur="500" fill="hold"/>
                                        <p:tgtEl>
                                          <p:spTgt spid="128"/>
                                        </p:tgtEl>
                                        <p:attrNameLst>
                                          <p:attrName>ppt_h</p:attrName>
                                        </p:attrNameLst>
                                      </p:cBhvr>
                                      <p:tavLst>
                                        <p:tav tm="0">
                                          <p:val>
                                            <p:fltVal val="0"/>
                                          </p:val>
                                        </p:tav>
                                        <p:tav tm="100000">
                                          <p:val>
                                            <p:strVal val="#ppt_h"/>
                                          </p:val>
                                        </p:tav>
                                      </p:tavLst>
                                    </p:anim>
                                    <p:animEffect transition="in" filter="fade">
                                      <p:cBhvr>
                                        <p:cTn id="29" dur="500"/>
                                        <p:tgtEl>
                                          <p:spTgt spid="128"/>
                                        </p:tgtEl>
                                      </p:cBhvr>
                                    </p:animEffect>
                                  </p:childTnLst>
                                </p:cTn>
                              </p:par>
                              <p:par>
                                <p:cTn id="30" presetID="53" presetClass="entr" presetSubtype="16" fill="hold" nodeType="withEffect">
                                  <p:stCondLst>
                                    <p:cond delay="300"/>
                                  </p:stCondLst>
                                  <p:childTnLst>
                                    <p:set>
                                      <p:cBhvr>
                                        <p:cTn id="31" dur="1" fill="hold">
                                          <p:stCondLst>
                                            <p:cond delay="0"/>
                                          </p:stCondLst>
                                        </p:cTn>
                                        <p:tgtEl>
                                          <p:spTgt spid="131"/>
                                        </p:tgtEl>
                                        <p:attrNameLst>
                                          <p:attrName>style.visibility</p:attrName>
                                        </p:attrNameLst>
                                      </p:cBhvr>
                                      <p:to>
                                        <p:strVal val="visible"/>
                                      </p:to>
                                    </p:set>
                                    <p:anim calcmode="lin" valueType="num">
                                      <p:cBhvr>
                                        <p:cTn id="32" dur="500" fill="hold"/>
                                        <p:tgtEl>
                                          <p:spTgt spid="131"/>
                                        </p:tgtEl>
                                        <p:attrNameLst>
                                          <p:attrName>ppt_w</p:attrName>
                                        </p:attrNameLst>
                                      </p:cBhvr>
                                      <p:tavLst>
                                        <p:tav tm="0">
                                          <p:val>
                                            <p:fltVal val="0"/>
                                          </p:val>
                                        </p:tav>
                                        <p:tav tm="100000">
                                          <p:val>
                                            <p:strVal val="#ppt_w"/>
                                          </p:val>
                                        </p:tav>
                                      </p:tavLst>
                                    </p:anim>
                                    <p:anim calcmode="lin" valueType="num">
                                      <p:cBhvr>
                                        <p:cTn id="33" dur="500" fill="hold"/>
                                        <p:tgtEl>
                                          <p:spTgt spid="131"/>
                                        </p:tgtEl>
                                        <p:attrNameLst>
                                          <p:attrName>ppt_h</p:attrName>
                                        </p:attrNameLst>
                                      </p:cBhvr>
                                      <p:tavLst>
                                        <p:tav tm="0">
                                          <p:val>
                                            <p:fltVal val="0"/>
                                          </p:val>
                                        </p:tav>
                                        <p:tav tm="100000">
                                          <p:val>
                                            <p:strVal val="#ppt_h"/>
                                          </p:val>
                                        </p:tav>
                                      </p:tavLst>
                                    </p:anim>
                                    <p:animEffect transition="in" filter="fade">
                                      <p:cBhvr>
                                        <p:cTn id="34" dur="500"/>
                                        <p:tgtEl>
                                          <p:spTgt spid="131"/>
                                        </p:tgtEl>
                                      </p:cBhvr>
                                    </p:animEffect>
                                  </p:childTnLst>
                                </p:cTn>
                              </p:par>
                              <p:par>
                                <p:cTn id="35" presetID="53" presetClass="entr" presetSubtype="16" fill="hold" nodeType="withEffect">
                                  <p:stCondLst>
                                    <p:cond delay="900"/>
                                  </p:stCondLst>
                                  <p:childTnLst>
                                    <p:set>
                                      <p:cBhvr>
                                        <p:cTn id="36" dur="1" fill="hold">
                                          <p:stCondLst>
                                            <p:cond delay="0"/>
                                          </p:stCondLst>
                                        </p:cTn>
                                        <p:tgtEl>
                                          <p:spTgt spid="134"/>
                                        </p:tgtEl>
                                        <p:attrNameLst>
                                          <p:attrName>style.visibility</p:attrName>
                                        </p:attrNameLst>
                                      </p:cBhvr>
                                      <p:to>
                                        <p:strVal val="visible"/>
                                      </p:to>
                                    </p:set>
                                    <p:anim calcmode="lin" valueType="num">
                                      <p:cBhvr>
                                        <p:cTn id="37" dur="500" fill="hold"/>
                                        <p:tgtEl>
                                          <p:spTgt spid="134"/>
                                        </p:tgtEl>
                                        <p:attrNameLst>
                                          <p:attrName>ppt_w</p:attrName>
                                        </p:attrNameLst>
                                      </p:cBhvr>
                                      <p:tavLst>
                                        <p:tav tm="0">
                                          <p:val>
                                            <p:fltVal val="0"/>
                                          </p:val>
                                        </p:tav>
                                        <p:tav tm="100000">
                                          <p:val>
                                            <p:strVal val="#ppt_w"/>
                                          </p:val>
                                        </p:tav>
                                      </p:tavLst>
                                    </p:anim>
                                    <p:anim calcmode="lin" valueType="num">
                                      <p:cBhvr>
                                        <p:cTn id="38" dur="500" fill="hold"/>
                                        <p:tgtEl>
                                          <p:spTgt spid="134"/>
                                        </p:tgtEl>
                                        <p:attrNameLst>
                                          <p:attrName>ppt_h</p:attrName>
                                        </p:attrNameLst>
                                      </p:cBhvr>
                                      <p:tavLst>
                                        <p:tav tm="0">
                                          <p:val>
                                            <p:fltVal val="0"/>
                                          </p:val>
                                        </p:tav>
                                        <p:tav tm="100000">
                                          <p:val>
                                            <p:strVal val="#ppt_h"/>
                                          </p:val>
                                        </p:tav>
                                      </p:tavLst>
                                    </p:anim>
                                    <p:animEffect transition="in" filter="fade">
                                      <p:cBhvr>
                                        <p:cTn id="39" dur="500"/>
                                        <p:tgtEl>
                                          <p:spTgt spid="134"/>
                                        </p:tgtEl>
                                      </p:cBhvr>
                                    </p:animEffect>
                                  </p:childTnLst>
                                </p:cTn>
                              </p:par>
                              <p:par>
                                <p:cTn id="40" presetID="53" presetClass="entr" presetSubtype="16" fill="hold" nodeType="withEffect">
                                  <p:stCondLst>
                                    <p:cond delay="1400"/>
                                  </p:stCondLst>
                                  <p:childTnLst>
                                    <p:set>
                                      <p:cBhvr>
                                        <p:cTn id="41" dur="1" fill="hold">
                                          <p:stCondLst>
                                            <p:cond delay="0"/>
                                          </p:stCondLst>
                                        </p:cTn>
                                        <p:tgtEl>
                                          <p:spTgt spid="137"/>
                                        </p:tgtEl>
                                        <p:attrNameLst>
                                          <p:attrName>style.visibility</p:attrName>
                                        </p:attrNameLst>
                                      </p:cBhvr>
                                      <p:to>
                                        <p:strVal val="visible"/>
                                      </p:to>
                                    </p:set>
                                    <p:anim calcmode="lin" valueType="num">
                                      <p:cBhvr>
                                        <p:cTn id="42" dur="500" fill="hold"/>
                                        <p:tgtEl>
                                          <p:spTgt spid="137"/>
                                        </p:tgtEl>
                                        <p:attrNameLst>
                                          <p:attrName>ppt_w</p:attrName>
                                        </p:attrNameLst>
                                      </p:cBhvr>
                                      <p:tavLst>
                                        <p:tav tm="0">
                                          <p:val>
                                            <p:fltVal val="0"/>
                                          </p:val>
                                        </p:tav>
                                        <p:tav tm="100000">
                                          <p:val>
                                            <p:strVal val="#ppt_w"/>
                                          </p:val>
                                        </p:tav>
                                      </p:tavLst>
                                    </p:anim>
                                    <p:anim calcmode="lin" valueType="num">
                                      <p:cBhvr>
                                        <p:cTn id="43" dur="500" fill="hold"/>
                                        <p:tgtEl>
                                          <p:spTgt spid="137"/>
                                        </p:tgtEl>
                                        <p:attrNameLst>
                                          <p:attrName>ppt_h</p:attrName>
                                        </p:attrNameLst>
                                      </p:cBhvr>
                                      <p:tavLst>
                                        <p:tav tm="0">
                                          <p:val>
                                            <p:fltVal val="0"/>
                                          </p:val>
                                        </p:tav>
                                        <p:tav tm="100000">
                                          <p:val>
                                            <p:strVal val="#ppt_h"/>
                                          </p:val>
                                        </p:tav>
                                      </p:tavLst>
                                    </p:anim>
                                    <p:animEffect transition="in" filter="fade">
                                      <p:cBhvr>
                                        <p:cTn id="44" dur="500"/>
                                        <p:tgtEl>
                                          <p:spTgt spid="137"/>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animEffect transition="in" filter="fade">
                                      <p:cBhvr>
                                        <p:cTn id="47" dur="1000"/>
                                        <p:tgtEl>
                                          <p:spTgt spid="118"/>
                                        </p:tgtEl>
                                      </p:cBhvr>
                                    </p:animEffect>
                                    <p:anim calcmode="lin" valueType="num">
                                      <p:cBhvr>
                                        <p:cTn id="48" dur="1000" fill="hold"/>
                                        <p:tgtEl>
                                          <p:spTgt spid="118"/>
                                        </p:tgtEl>
                                        <p:attrNameLst>
                                          <p:attrName>ppt_x</p:attrName>
                                        </p:attrNameLst>
                                      </p:cBhvr>
                                      <p:tavLst>
                                        <p:tav tm="0">
                                          <p:val>
                                            <p:strVal val="#ppt_x"/>
                                          </p:val>
                                        </p:tav>
                                        <p:tav tm="100000">
                                          <p:val>
                                            <p:strVal val="#ppt_x"/>
                                          </p:val>
                                        </p:tav>
                                      </p:tavLst>
                                    </p:anim>
                                    <p:anim calcmode="lin" valueType="num">
                                      <p:cBhvr>
                                        <p:cTn id="49" dur="1000" fill="hold"/>
                                        <p:tgtEl>
                                          <p:spTgt spid="1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2"/>
                                        </p:tgtEl>
                                        <p:attrNameLst>
                                          <p:attrName>style.visibility</p:attrName>
                                        </p:attrNameLst>
                                      </p:cBhvr>
                                      <p:to>
                                        <p:strVal val="visible"/>
                                      </p:to>
                                    </p:set>
                                    <p:animEffect transition="in" filter="fade">
                                      <p:cBhvr>
                                        <p:cTn id="52" dur="1000"/>
                                        <p:tgtEl>
                                          <p:spTgt spid="122"/>
                                        </p:tgtEl>
                                      </p:cBhvr>
                                    </p:animEffect>
                                    <p:anim calcmode="lin" valueType="num">
                                      <p:cBhvr>
                                        <p:cTn id="53" dur="1000" fill="hold"/>
                                        <p:tgtEl>
                                          <p:spTgt spid="122"/>
                                        </p:tgtEl>
                                        <p:attrNameLst>
                                          <p:attrName>ppt_x</p:attrName>
                                        </p:attrNameLst>
                                      </p:cBhvr>
                                      <p:tavLst>
                                        <p:tav tm="0">
                                          <p:val>
                                            <p:strVal val="#ppt_x"/>
                                          </p:val>
                                        </p:tav>
                                        <p:tav tm="100000">
                                          <p:val>
                                            <p:strVal val="#ppt_x"/>
                                          </p:val>
                                        </p:tav>
                                      </p:tavLst>
                                    </p:anim>
                                    <p:anim calcmode="lin" valueType="num">
                                      <p:cBhvr>
                                        <p:cTn id="54" dur="1000" fill="hold"/>
                                        <p:tgtEl>
                                          <p:spTgt spid="122"/>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800"/>
                                  </p:stCondLst>
                                  <p:childTnLst>
                                    <p:set>
                                      <p:cBhvr>
                                        <p:cTn id="56" dur="1" fill="hold">
                                          <p:stCondLst>
                                            <p:cond delay="0"/>
                                          </p:stCondLst>
                                        </p:cTn>
                                        <p:tgtEl>
                                          <p:spTgt spid="119"/>
                                        </p:tgtEl>
                                        <p:attrNameLst>
                                          <p:attrName>style.visibility</p:attrName>
                                        </p:attrNameLst>
                                      </p:cBhvr>
                                      <p:to>
                                        <p:strVal val="visible"/>
                                      </p:to>
                                    </p:set>
                                    <p:animEffect transition="in" filter="fade">
                                      <p:cBhvr>
                                        <p:cTn id="57" dur="1000"/>
                                        <p:tgtEl>
                                          <p:spTgt spid="119"/>
                                        </p:tgtEl>
                                      </p:cBhvr>
                                    </p:animEffect>
                                    <p:anim calcmode="lin" valueType="num">
                                      <p:cBhvr>
                                        <p:cTn id="58" dur="1000" fill="hold"/>
                                        <p:tgtEl>
                                          <p:spTgt spid="119"/>
                                        </p:tgtEl>
                                        <p:attrNameLst>
                                          <p:attrName>ppt_x</p:attrName>
                                        </p:attrNameLst>
                                      </p:cBhvr>
                                      <p:tavLst>
                                        <p:tav tm="0">
                                          <p:val>
                                            <p:strVal val="#ppt_x"/>
                                          </p:val>
                                        </p:tav>
                                        <p:tav tm="100000">
                                          <p:val>
                                            <p:strVal val="#ppt_x"/>
                                          </p:val>
                                        </p:tav>
                                      </p:tavLst>
                                    </p:anim>
                                    <p:anim calcmode="lin" valueType="num">
                                      <p:cBhvr>
                                        <p:cTn id="59" dur="1000" fill="hold"/>
                                        <p:tgtEl>
                                          <p:spTgt spid="119"/>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800"/>
                                  </p:stCondLst>
                                  <p:childTnLst>
                                    <p:set>
                                      <p:cBhvr>
                                        <p:cTn id="61" dur="1" fill="hold">
                                          <p:stCondLst>
                                            <p:cond delay="0"/>
                                          </p:stCondLst>
                                        </p:cTn>
                                        <p:tgtEl>
                                          <p:spTgt spid="123"/>
                                        </p:tgtEl>
                                        <p:attrNameLst>
                                          <p:attrName>style.visibility</p:attrName>
                                        </p:attrNameLst>
                                      </p:cBhvr>
                                      <p:to>
                                        <p:strVal val="visible"/>
                                      </p:to>
                                    </p:set>
                                    <p:animEffect transition="in" filter="fade">
                                      <p:cBhvr>
                                        <p:cTn id="62" dur="1000"/>
                                        <p:tgtEl>
                                          <p:spTgt spid="123"/>
                                        </p:tgtEl>
                                      </p:cBhvr>
                                    </p:animEffect>
                                    <p:anim calcmode="lin" valueType="num">
                                      <p:cBhvr>
                                        <p:cTn id="63" dur="1000" fill="hold"/>
                                        <p:tgtEl>
                                          <p:spTgt spid="123"/>
                                        </p:tgtEl>
                                        <p:attrNameLst>
                                          <p:attrName>ppt_x</p:attrName>
                                        </p:attrNameLst>
                                      </p:cBhvr>
                                      <p:tavLst>
                                        <p:tav tm="0">
                                          <p:val>
                                            <p:strVal val="#ppt_x"/>
                                          </p:val>
                                        </p:tav>
                                        <p:tav tm="100000">
                                          <p:val>
                                            <p:strVal val="#ppt_x"/>
                                          </p:val>
                                        </p:tav>
                                      </p:tavLst>
                                    </p:anim>
                                    <p:anim calcmode="lin" valueType="num">
                                      <p:cBhvr>
                                        <p:cTn id="64" dur="1000" fill="hold"/>
                                        <p:tgtEl>
                                          <p:spTgt spid="12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1400"/>
                                  </p:stCondLst>
                                  <p:childTnLst>
                                    <p:set>
                                      <p:cBhvr>
                                        <p:cTn id="66" dur="1" fill="hold">
                                          <p:stCondLst>
                                            <p:cond delay="0"/>
                                          </p:stCondLst>
                                        </p:cTn>
                                        <p:tgtEl>
                                          <p:spTgt spid="120"/>
                                        </p:tgtEl>
                                        <p:attrNameLst>
                                          <p:attrName>style.visibility</p:attrName>
                                        </p:attrNameLst>
                                      </p:cBhvr>
                                      <p:to>
                                        <p:strVal val="visible"/>
                                      </p:to>
                                    </p:set>
                                    <p:animEffect transition="in" filter="fade">
                                      <p:cBhvr>
                                        <p:cTn id="67" dur="1000"/>
                                        <p:tgtEl>
                                          <p:spTgt spid="120"/>
                                        </p:tgtEl>
                                      </p:cBhvr>
                                    </p:animEffect>
                                    <p:anim calcmode="lin" valueType="num">
                                      <p:cBhvr>
                                        <p:cTn id="68" dur="1000" fill="hold"/>
                                        <p:tgtEl>
                                          <p:spTgt spid="120"/>
                                        </p:tgtEl>
                                        <p:attrNameLst>
                                          <p:attrName>ppt_x</p:attrName>
                                        </p:attrNameLst>
                                      </p:cBhvr>
                                      <p:tavLst>
                                        <p:tav tm="0">
                                          <p:val>
                                            <p:strVal val="#ppt_x"/>
                                          </p:val>
                                        </p:tav>
                                        <p:tav tm="100000">
                                          <p:val>
                                            <p:strVal val="#ppt_x"/>
                                          </p:val>
                                        </p:tav>
                                      </p:tavLst>
                                    </p:anim>
                                    <p:anim calcmode="lin" valueType="num">
                                      <p:cBhvr>
                                        <p:cTn id="69" dur="1000" fill="hold"/>
                                        <p:tgtEl>
                                          <p:spTgt spid="1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1400"/>
                                  </p:stCondLst>
                                  <p:childTnLst>
                                    <p:set>
                                      <p:cBhvr>
                                        <p:cTn id="71" dur="1" fill="hold">
                                          <p:stCondLst>
                                            <p:cond delay="0"/>
                                          </p:stCondLst>
                                        </p:cTn>
                                        <p:tgtEl>
                                          <p:spTgt spid="124"/>
                                        </p:tgtEl>
                                        <p:attrNameLst>
                                          <p:attrName>style.visibility</p:attrName>
                                        </p:attrNameLst>
                                      </p:cBhvr>
                                      <p:to>
                                        <p:strVal val="visible"/>
                                      </p:to>
                                    </p:set>
                                    <p:animEffect transition="in" filter="fade">
                                      <p:cBhvr>
                                        <p:cTn id="72" dur="1000"/>
                                        <p:tgtEl>
                                          <p:spTgt spid="124"/>
                                        </p:tgtEl>
                                      </p:cBhvr>
                                    </p:animEffect>
                                    <p:anim calcmode="lin" valueType="num">
                                      <p:cBhvr>
                                        <p:cTn id="73" dur="1000" fill="hold"/>
                                        <p:tgtEl>
                                          <p:spTgt spid="124"/>
                                        </p:tgtEl>
                                        <p:attrNameLst>
                                          <p:attrName>ppt_x</p:attrName>
                                        </p:attrNameLst>
                                      </p:cBhvr>
                                      <p:tavLst>
                                        <p:tav tm="0">
                                          <p:val>
                                            <p:strVal val="#ppt_x"/>
                                          </p:val>
                                        </p:tav>
                                        <p:tav tm="100000">
                                          <p:val>
                                            <p:strVal val="#ppt_x"/>
                                          </p:val>
                                        </p:tav>
                                      </p:tavLst>
                                    </p:anim>
                                    <p:anim calcmode="lin" valueType="num">
                                      <p:cBhvr>
                                        <p:cTn id="74" dur="1000" fill="hold"/>
                                        <p:tgtEl>
                                          <p:spTgt spid="124"/>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190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1000"/>
                                        <p:tgtEl>
                                          <p:spTgt spid="121"/>
                                        </p:tgtEl>
                                      </p:cBhvr>
                                    </p:animEffect>
                                    <p:anim calcmode="lin" valueType="num">
                                      <p:cBhvr>
                                        <p:cTn id="78" dur="1000" fill="hold"/>
                                        <p:tgtEl>
                                          <p:spTgt spid="121"/>
                                        </p:tgtEl>
                                        <p:attrNameLst>
                                          <p:attrName>ppt_x</p:attrName>
                                        </p:attrNameLst>
                                      </p:cBhvr>
                                      <p:tavLst>
                                        <p:tav tm="0">
                                          <p:val>
                                            <p:strVal val="#ppt_x"/>
                                          </p:val>
                                        </p:tav>
                                        <p:tav tm="100000">
                                          <p:val>
                                            <p:strVal val="#ppt_x"/>
                                          </p:val>
                                        </p:tav>
                                      </p:tavLst>
                                    </p:anim>
                                    <p:anim calcmode="lin" valueType="num">
                                      <p:cBhvr>
                                        <p:cTn id="79" dur="1000" fill="hold"/>
                                        <p:tgtEl>
                                          <p:spTgt spid="121"/>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1900"/>
                                  </p:stCondLst>
                                  <p:childTnLst>
                                    <p:set>
                                      <p:cBhvr>
                                        <p:cTn id="81" dur="1" fill="hold">
                                          <p:stCondLst>
                                            <p:cond delay="0"/>
                                          </p:stCondLst>
                                        </p:cTn>
                                        <p:tgtEl>
                                          <p:spTgt spid="125"/>
                                        </p:tgtEl>
                                        <p:attrNameLst>
                                          <p:attrName>style.visibility</p:attrName>
                                        </p:attrNameLst>
                                      </p:cBhvr>
                                      <p:to>
                                        <p:strVal val="visible"/>
                                      </p:to>
                                    </p:set>
                                    <p:animEffect transition="in" filter="fade">
                                      <p:cBhvr>
                                        <p:cTn id="82" dur="1000"/>
                                        <p:tgtEl>
                                          <p:spTgt spid="125"/>
                                        </p:tgtEl>
                                      </p:cBhvr>
                                    </p:animEffect>
                                    <p:anim calcmode="lin" valueType="num">
                                      <p:cBhvr>
                                        <p:cTn id="83" dur="1000" fill="hold"/>
                                        <p:tgtEl>
                                          <p:spTgt spid="125"/>
                                        </p:tgtEl>
                                        <p:attrNameLst>
                                          <p:attrName>ppt_x</p:attrName>
                                        </p:attrNameLst>
                                      </p:cBhvr>
                                      <p:tavLst>
                                        <p:tav tm="0">
                                          <p:val>
                                            <p:strVal val="#ppt_x"/>
                                          </p:val>
                                        </p:tav>
                                        <p:tav tm="100000">
                                          <p:val>
                                            <p:strVal val="#ppt_x"/>
                                          </p:val>
                                        </p:tav>
                                      </p:tavLst>
                                    </p:anim>
                                    <p:anim calcmode="lin" valueType="num">
                                      <p:cBhvr>
                                        <p:cTn id="84" dur="1000" fill="hold"/>
                                        <p:tgtEl>
                                          <p:spTgt spid="125"/>
                                        </p:tgtEl>
                                        <p:attrNameLst>
                                          <p:attrName>ppt_y</p:attrName>
                                        </p:attrNameLst>
                                      </p:cBhvr>
                                      <p:tavLst>
                                        <p:tav tm="0">
                                          <p:val>
                                            <p:strVal val="#ppt_y-.1"/>
                                          </p:val>
                                        </p:tav>
                                        <p:tav tm="100000">
                                          <p:val>
                                            <p:strVal val="#ppt_y"/>
                                          </p:val>
                                        </p:tav>
                                      </p:tavLst>
                                    </p:anim>
                                  </p:childTnLst>
                                </p:cTn>
                              </p:par>
                              <p:par>
                                <p:cTn id="85" presetID="53" presetClass="entr" presetSubtype="16" fill="hold" nodeType="withEffect">
                                  <p:stCondLst>
                                    <p:cond delay="2000"/>
                                  </p:stCondLst>
                                  <p:childTnLst>
                                    <p:set>
                                      <p:cBhvr>
                                        <p:cTn id="86" dur="1" fill="hold">
                                          <p:stCondLst>
                                            <p:cond delay="0"/>
                                          </p:stCondLst>
                                        </p:cTn>
                                        <p:tgtEl>
                                          <p:spTgt spid="140"/>
                                        </p:tgtEl>
                                        <p:attrNameLst>
                                          <p:attrName>style.visibility</p:attrName>
                                        </p:attrNameLst>
                                      </p:cBhvr>
                                      <p:to>
                                        <p:strVal val="visible"/>
                                      </p:to>
                                    </p:set>
                                    <p:anim calcmode="lin" valueType="num">
                                      <p:cBhvr>
                                        <p:cTn id="87" dur="500" fill="hold"/>
                                        <p:tgtEl>
                                          <p:spTgt spid="140"/>
                                        </p:tgtEl>
                                        <p:attrNameLst>
                                          <p:attrName>ppt_w</p:attrName>
                                        </p:attrNameLst>
                                      </p:cBhvr>
                                      <p:tavLst>
                                        <p:tav tm="0">
                                          <p:val>
                                            <p:fltVal val="0"/>
                                          </p:val>
                                        </p:tav>
                                        <p:tav tm="100000">
                                          <p:val>
                                            <p:strVal val="#ppt_w"/>
                                          </p:val>
                                        </p:tav>
                                      </p:tavLst>
                                    </p:anim>
                                    <p:anim calcmode="lin" valueType="num">
                                      <p:cBhvr>
                                        <p:cTn id="88" dur="500" fill="hold"/>
                                        <p:tgtEl>
                                          <p:spTgt spid="140"/>
                                        </p:tgtEl>
                                        <p:attrNameLst>
                                          <p:attrName>ppt_h</p:attrName>
                                        </p:attrNameLst>
                                      </p:cBhvr>
                                      <p:tavLst>
                                        <p:tav tm="0">
                                          <p:val>
                                            <p:fltVal val="0"/>
                                          </p:val>
                                        </p:tav>
                                        <p:tav tm="100000">
                                          <p:val>
                                            <p:strVal val="#ppt_h"/>
                                          </p:val>
                                        </p:tav>
                                      </p:tavLst>
                                    </p:anim>
                                    <p:animEffect transition="in" filter="fade">
                                      <p:cBhvr>
                                        <p:cTn id="89" dur="500"/>
                                        <p:tgtEl>
                                          <p:spTgt spid="140"/>
                                        </p:tgtEl>
                                      </p:cBhvr>
                                    </p:animEffect>
                                  </p:childTnLst>
                                </p:cTn>
                              </p:par>
                              <p:par>
                                <p:cTn id="90" presetID="42" presetClass="entr" presetSubtype="0" fill="hold" grpId="0" nodeType="withEffect">
                                  <p:stCondLst>
                                    <p:cond delay="2100"/>
                                  </p:stCondLst>
                                  <p:childTnLst>
                                    <p:set>
                                      <p:cBhvr>
                                        <p:cTn id="91" dur="1" fill="hold">
                                          <p:stCondLst>
                                            <p:cond delay="0"/>
                                          </p:stCondLst>
                                        </p:cTn>
                                        <p:tgtEl>
                                          <p:spTgt spid="126"/>
                                        </p:tgtEl>
                                        <p:attrNameLst>
                                          <p:attrName>style.visibility</p:attrName>
                                        </p:attrNameLst>
                                      </p:cBhvr>
                                      <p:to>
                                        <p:strVal val="visible"/>
                                      </p:to>
                                    </p:set>
                                    <p:animEffect transition="in" filter="fade">
                                      <p:cBhvr>
                                        <p:cTn id="92" dur="1000"/>
                                        <p:tgtEl>
                                          <p:spTgt spid="126"/>
                                        </p:tgtEl>
                                      </p:cBhvr>
                                    </p:animEffect>
                                    <p:anim calcmode="lin" valueType="num">
                                      <p:cBhvr>
                                        <p:cTn id="93" dur="1000" fill="hold"/>
                                        <p:tgtEl>
                                          <p:spTgt spid="126"/>
                                        </p:tgtEl>
                                        <p:attrNameLst>
                                          <p:attrName>ppt_x</p:attrName>
                                        </p:attrNameLst>
                                      </p:cBhvr>
                                      <p:tavLst>
                                        <p:tav tm="0">
                                          <p:val>
                                            <p:strVal val="#ppt_x"/>
                                          </p:val>
                                        </p:tav>
                                        <p:tav tm="100000">
                                          <p:val>
                                            <p:strVal val="#ppt_x"/>
                                          </p:val>
                                        </p:tav>
                                      </p:tavLst>
                                    </p:anim>
                                    <p:anim calcmode="lin" valueType="num">
                                      <p:cBhvr>
                                        <p:cTn id="94" dur="1000" fill="hold"/>
                                        <p:tgtEl>
                                          <p:spTgt spid="12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2100"/>
                                  </p:stCondLst>
                                  <p:childTnLst>
                                    <p:set>
                                      <p:cBhvr>
                                        <p:cTn id="96" dur="1" fill="hold">
                                          <p:stCondLst>
                                            <p:cond delay="0"/>
                                          </p:stCondLst>
                                        </p:cTn>
                                        <p:tgtEl>
                                          <p:spTgt spid="127"/>
                                        </p:tgtEl>
                                        <p:attrNameLst>
                                          <p:attrName>style.visibility</p:attrName>
                                        </p:attrNameLst>
                                      </p:cBhvr>
                                      <p:to>
                                        <p:strVal val="visible"/>
                                      </p:to>
                                    </p:set>
                                    <p:animEffect transition="in" filter="fade">
                                      <p:cBhvr>
                                        <p:cTn id="97" dur="1000"/>
                                        <p:tgtEl>
                                          <p:spTgt spid="127"/>
                                        </p:tgtEl>
                                      </p:cBhvr>
                                    </p:animEffect>
                                    <p:anim calcmode="lin" valueType="num">
                                      <p:cBhvr>
                                        <p:cTn id="98" dur="1000" fill="hold"/>
                                        <p:tgtEl>
                                          <p:spTgt spid="127"/>
                                        </p:tgtEl>
                                        <p:attrNameLst>
                                          <p:attrName>ppt_x</p:attrName>
                                        </p:attrNameLst>
                                      </p:cBhvr>
                                      <p:tavLst>
                                        <p:tav tm="0">
                                          <p:val>
                                            <p:strVal val="#ppt_x"/>
                                          </p:val>
                                        </p:tav>
                                        <p:tav tm="100000">
                                          <p:val>
                                            <p:strVal val="#ppt_x"/>
                                          </p:val>
                                        </p:tav>
                                      </p:tavLst>
                                    </p:anim>
                                    <p:anim calcmode="lin" valueType="num">
                                      <p:cBhvr>
                                        <p:cTn id="99"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p:bldP spid="121" grpId="0"/>
      <p:bldP spid="122" grpId="0"/>
      <p:bldP spid="123" grpId="0"/>
      <p:bldP spid="124" grpId="0"/>
      <p:bldP spid="125" grpId="0"/>
      <p:bldP spid="126" grpId="0"/>
      <p:bldP spid="127" grpId="0"/>
      <p:bldP spid="73" grpId="0" animBg="1"/>
      <p:bldP spid="74" grpId="0"/>
      <p:bldP spid="8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2597569" y="1131590"/>
            <a:ext cx="2265718" cy="810252"/>
            <a:chOff x="3666731" y="1984470"/>
            <a:chExt cx="2636520" cy="1447800"/>
          </a:xfrm>
          <a:solidFill>
            <a:srgbClr val="FFC000"/>
          </a:solidFill>
        </p:grpSpPr>
        <p:sp>
          <p:nvSpPr>
            <p:cNvPr id="46" name="任意多边形 45"/>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tx2">
                    <a:lumMod val="75000"/>
                  </a:schemeClr>
                </a:solidFill>
                <a:cs typeface="+mn-ea"/>
                <a:sym typeface="+mn-lt"/>
              </a:endParaRPr>
            </a:p>
          </p:txBody>
        </p:sp>
        <p:sp>
          <p:nvSpPr>
            <p:cNvPr id="47" name="文本框 35"/>
            <p:cNvSpPr txBox="1"/>
            <p:nvPr/>
          </p:nvSpPr>
          <p:spPr>
            <a:xfrm>
              <a:off x="4022761" y="2392147"/>
              <a:ext cx="2230360" cy="632444"/>
            </a:xfrm>
            <a:prstGeom prst="rect">
              <a:avLst/>
            </a:prstGeom>
            <a:noFill/>
          </p:spPr>
          <p:txBody>
            <a:bodyPr wrap="square" rtlCol="0" anchor="ctr">
              <a:spAutoFit/>
            </a:bodyPr>
            <a:lstStyle/>
            <a:p>
              <a:pPr algn="ctr"/>
              <a:r>
                <a:rPr lang="en-US" altLang="zh-CN" sz="1700" dirty="0">
                  <a:solidFill>
                    <a:schemeClr val="bg1">
                      <a:lumMod val="95000"/>
                    </a:schemeClr>
                  </a:solidFill>
                  <a:latin typeface="+mn-lt"/>
                  <a:ea typeface="+mn-ea"/>
                  <a:cs typeface="+mn-ea"/>
                  <a:sym typeface="+mn-lt"/>
                </a:rPr>
                <a:t>Second quarter</a:t>
              </a:r>
              <a:endParaRPr lang="zh-CN" altLang="en-US" sz="1700" b="1" baseline="-3000" dirty="0">
                <a:solidFill>
                  <a:schemeClr val="bg1">
                    <a:lumMod val="95000"/>
                  </a:schemeClr>
                </a:solidFill>
                <a:latin typeface="+mn-lt"/>
                <a:ea typeface="+mn-ea"/>
                <a:cs typeface="+mn-ea"/>
                <a:sym typeface="+mn-lt"/>
              </a:endParaRPr>
            </a:p>
          </p:txBody>
        </p:sp>
      </p:grpSp>
      <p:grpSp>
        <p:nvGrpSpPr>
          <p:cNvPr id="48" name="组合 47"/>
          <p:cNvGrpSpPr/>
          <p:nvPr/>
        </p:nvGrpSpPr>
        <p:grpSpPr>
          <a:xfrm>
            <a:off x="703860" y="1131590"/>
            <a:ext cx="2265718" cy="810252"/>
            <a:chOff x="1436370" y="1984470"/>
            <a:chExt cx="2636520" cy="1447800"/>
          </a:xfrm>
          <a:solidFill>
            <a:srgbClr val="0070C0"/>
          </a:solidFill>
        </p:grpSpPr>
        <p:sp>
          <p:nvSpPr>
            <p:cNvPr id="49" name="任意多边形 48"/>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tx2">
                    <a:lumMod val="75000"/>
                  </a:schemeClr>
                </a:solidFill>
                <a:cs typeface="+mn-ea"/>
                <a:sym typeface="+mn-lt"/>
              </a:endParaRPr>
            </a:p>
          </p:txBody>
        </p:sp>
        <p:sp>
          <p:nvSpPr>
            <p:cNvPr id="50" name="文本框 43"/>
            <p:cNvSpPr txBox="1"/>
            <p:nvPr/>
          </p:nvSpPr>
          <p:spPr>
            <a:xfrm>
              <a:off x="1778930" y="2369176"/>
              <a:ext cx="2293960" cy="678389"/>
            </a:xfrm>
            <a:prstGeom prst="rect">
              <a:avLst/>
            </a:prstGeom>
            <a:noFill/>
          </p:spPr>
          <p:txBody>
            <a:bodyPr wrap="square" rtlCol="0" anchor="ctr">
              <a:spAutoFit/>
            </a:bodyPr>
            <a:lstStyle/>
            <a:p>
              <a:pPr algn="ctr">
                <a:lnSpc>
                  <a:spcPct val="120000"/>
                </a:lnSpc>
              </a:pPr>
              <a:r>
                <a:rPr lang="en-US" altLang="zh-CN" sz="1700" dirty="0">
                  <a:solidFill>
                    <a:schemeClr val="bg1">
                      <a:lumMod val="95000"/>
                    </a:schemeClr>
                  </a:solidFill>
                  <a:latin typeface="+mn-lt"/>
                  <a:ea typeface="+mn-ea"/>
                  <a:cs typeface="+mn-ea"/>
                  <a:sym typeface="+mn-lt"/>
                </a:rPr>
                <a:t>the first season</a:t>
              </a:r>
              <a:endParaRPr lang="zh-CN" altLang="en-US" sz="1700" b="1" baseline="-3000" dirty="0">
                <a:solidFill>
                  <a:schemeClr val="bg1">
                    <a:lumMod val="95000"/>
                  </a:schemeClr>
                </a:solidFill>
                <a:latin typeface="+mn-lt"/>
                <a:ea typeface="+mn-ea"/>
                <a:cs typeface="+mn-ea"/>
                <a:sym typeface="+mn-lt"/>
              </a:endParaRPr>
            </a:p>
          </p:txBody>
        </p:sp>
      </p:grpSp>
      <p:grpSp>
        <p:nvGrpSpPr>
          <p:cNvPr id="51" name="组合 50"/>
          <p:cNvGrpSpPr/>
          <p:nvPr/>
        </p:nvGrpSpPr>
        <p:grpSpPr>
          <a:xfrm>
            <a:off x="6384988" y="1131590"/>
            <a:ext cx="2265718" cy="810252"/>
            <a:chOff x="8127453" y="1984470"/>
            <a:chExt cx="2636520" cy="1447800"/>
          </a:xfrm>
          <a:solidFill>
            <a:srgbClr val="FFC000"/>
          </a:solidFill>
        </p:grpSpPr>
        <p:sp>
          <p:nvSpPr>
            <p:cNvPr id="52" name="任意多边形 51"/>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tx2">
                    <a:lumMod val="75000"/>
                  </a:schemeClr>
                </a:solidFill>
                <a:cs typeface="+mn-ea"/>
                <a:sym typeface="+mn-lt"/>
              </a:endParaRPr>
            </a:p>
          </p:txBody>
        </p:sp>
        <p:sp>
          <p:nvSpPr>
            <p:cNvPr id="53" name="文本框 46"/>
            <p:cNvSpPr txBox="1"/>
            <p:nvPr/>
          </p:nvSpPr>
          <p:spPr>
            <a:xfrm>
              <a:off x="8439017" y="2369176"/>
              <a:ext cx="2230360" cy="678389"/>
            </a:xfrm>
            <a:prstGeom prst="rect">
              <a:avLst/>
            </a:prstGeom>
            <a:noFill/>
          </p:spPr>
          <p:txBody>
            <a:bodyPr wrap="square" rtlCol="0" anchor="ctr">
              <a:spAutoFit/>
            </a:bodyPr>
            <a:lstStyle/>
            <a:p>
              <a:pPr algn="ctr">
                <a:lnSpc>
                  <a:spcPct val="120000"/>
                </a:lnSpc>
              </a:pPr>
              <a:r>
                <a:rPr lang="en-US" altLang="zh-CN" sz="1700" dirty="0">
                  <a:solidFill>
                    <a:schemeClr val="bg1">
                      <a:lumMod val="95000"/>
                    </a:schemeClr>
                  </a:solidFill>
                  <a:latin typeface="+mn-lt"/>
                  <a:ea typeface="+mn-ea"/>
                  <a:cs typeface="+mn-ea"/>
                  <a:sym typeface="+mn-lt"/>
                </a:rPr>
                <a:t>Fourth quarter</a:t>
              </a:r>
              <a:endParaRPr lang="zh-CN" altLang="en-US" sz="1700" b="1" baseline="-3000" dirty="0">
                <a:solidFill>
                  <a:schemeClr val="bg1">
                    <a:lumMod val="95000"/>
                  </a:schemeClr>
                </a:solidFill>
                <a:latin typeface="+mn-lt"/>
                <a:ea typeface="+mn-ea"/>
                <a:cs typeface="+mn-ea"/>
                <a:sym typeface="+mn-lt"/>
              </a:endParaRPr>
            </a:p>
          </p:txBody>
        </p:sp>
      </p:grpSp>
      <p:grpSp>
        <p:nvGrpSpPr>
          <p:cNvPr id="54" name="组合 53"/>
          <p:cNvGrpSpPr/>
          <p:nvPr/>
        </p:nvGrpSpPr>
        <p:grpSpPr>
          <a:xfrm>
            <a:off x="4491279" y="1131590"/>
            <a:ext cx="2265718" cy="810252"/>
            <a:chOff x="5897092" y="1984470"/>
            <a:chExt cx="2636520" cy="1447800"/>
          </a:xfrm>
          <a:solidFill>
            <a:srgbClr val="0070C0"/>
          </a:solidFill>
        </p:grpSpPr>
        <p:sp>
          <p:nvSpPr>
            <p:cNvPr id="55" name="任意多边形 54"/>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tx2">
                    <a:lumMod val="75000"/>
                  </a:schemeClr>
                </a:solidFill>
                <a:cs typeface="+mn-ea"/>
                <a:sym typeface="+mn-lt"/>
              </a:endParaRPr>
            </a:p>
          </p:txBody>
        </p:sp>
        <p:sp>
          <p:nvSpPr>
            <p:cNvPr id="56" name="文本框 49"/>
            <p:cNvSpPr txBox="1"/>
            <p:nvPr/>
          </p:nvSpPr>
          <p:spPr>
            <a:xfrm>
              <a:off x="6305200" y="2346202"/>
              <a:ext cx="2205654" cy="678389"/>
            </a:xfrm>
            <a:prstGeom prst="rect">
              <a:avLst/>
            </a:prstGeom>
            <a:noFill/>
          </p:spPr>
          <p:txBody>
            <a:bodyPr wrap="square" rtlCol="0" anchor="ctr">
              <a:spAutoFit/>
            </a:bodyPr>
            <a:lstStyle/>
            <a:p>
              <a:pPr algn="ctr">
                <a:lnSpc>
                  <a:spcPct val="120000"/>
                </a:lnSpc>
              </a:pPr>
              <a:r>
                <a:rPr lang="en-US" altLang="zh-CN" sz="1700" dirty="0">
                  <a:solidFill>
                    <a:schemeClr val="bg1">
                      <a:lumMod val="95000"/>
                    </a:schemeClr>
                  </a:solidFill>
                  <a:latin typeface="+mn-lt"/>
                  <a:ea typeface="+mn-ea"/>
                  <a:cs typeface="+mn-ea"/>
                  <a:sym typeface="+mn-lt"/>
                </a:rPr>
                <a:t>the third quater</a:t>
              </a:r>
              <a:endParaRPr lang="zh-CN" altLang="en-US" sz="1700" b="1" baseline="-3000" dirty="0">
                <a:solidFill>
                  <a:schemeClr val="bg1">
                    <a:lumMod val="95000"/>
                  </a:schemeClr>
                </a:solidFill>
                <a:latin typeface="+mn-lt"/>
                <a:ea typeface="+mn-ea"/>
                <a:cs typeface="+mn-ea"/>
                <a:sym typeface="+mn-lt"/>
              </a:endParaRPr>
            </a:p>
          </p:txBody>
        </p:sp>
      </p:grpSp>
      <p:sp>
        <p:nvSpPr>
          <p:cNvPr id="57" name="矩形 47"/>
          <p:cNvSpPr>
            <a:spLocks noChangeArrowheads="1"/>
          </p:cNvSpPr>
          <p:nvPr/>
        </p:nvSpPr>
        <p:spPr bwMode="auto">
          <a:xfrm>
            <a:off x="467544" y="4193123"/>
            <a:ext cx="8314923" cy="72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en-US" altLang="zh-CN" sz="1200" dirty="0">
                <a:latin typeface="+mn-lt"/>
                <a:ea typeface="+mn-ea"/>
                <a:cs typeface="+mn-ea"/>
                <a:sym typeface="+mn-lt"/>
              </a:rPr>
              <a:t>Your content is here, or by copying your text, select Paste in this box and choose to keep only the text. Enter a comprehensive description of the above chart here, your content is here, or by copying your text, select Paste in this box and choose to keep only the text.</a:t>
            </a:r>
            <a:endParaRPr lang="zh-CN" altLang="en-US" sz="1200" dirty="0">
              <a:latin typeface="+mn-lt"/>
              <a:ea typeface="+mn-ea"/>
              <a:cs typeface="+mn-ea"/>
              <a:sym typeface="+mn-lt"/>
            </a:endParaRPr>
          </a:p>
        </p:txBody>
      </p:sp>
      <p:sp>
        <p:nvSpPr>
          <p:cNvPr id="58" name="矩形 57"/>
          <p:cNvSpPr/>
          <p:nvPr/>
        </p:nvSpPr>
        <p:spPr>
          <a:xfrm>
            <a:off x="932566" y="2189985"/>
            <a:ext cx="1686309" cy="293965"/>
          </a:xfrm>
          <a:prstGeom prst="rect">
            <a:avLst/>
          </a:prstGeom>
        </p:spPr>
        <p:txBody>
          <a:bodyPr wrap="none" lIns="77762" tIns="38881" rIns="77762" bIns="38881">
            <a:spAutoFit/>
          </a:bodyPr>
          <a:lstStyle/>
          <a:p>
            <a:pPr algn="ctr"/>
            <a:r>
              <a:rPr lang="en-US" altLang="zh-CN" sz="1400" b="1" dirty="0">
                <a:latin typeface="+mn-lt"/>
                <a:ea typeface="+mn-ea"/>
                <a:cs typeface="+mn-ea"/>
                <a:sym typeface="+mn-lt"/>
              </a:rPr>
              <a:t>Click to add a title</a:t>
            </a:r>
          </a:p>
        </p:txBody>
      </p:sp>
      <p:sp>
        <p:nvSpPr>
          <p:cNvPr id="59" name="矩形 47"/>
          <p:cNvSpPr>
            <a:spLocks noChangeArrowheads="1"/>
          </p:cNvSpPr>
          <p:nvPr/>
        </p:nvSpPr>
        <p:spPr bwMode="auto">
          <a:xfrm>
            <a:off x="933221" y="2617642"/>
            <a:ext cx="1690267" cy="135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en-US" altLang="zh-CN" sz="1000" dirty="0">
                <a:latin typeface="+mn-lt"/>
                <a:ea typeface="+mn-ea"/>
                <a:cs typeface="+mn-ea"/>
                <a:sym typeface="+mn-lt"/>
              </a:rPr>
              <a:t>The description of the above chart is entered here, and the description of the above chart is entered here, and the description of the above chart is entered here.</a:t>
            </a:r>
            <a:endParaRPr lang="zh-CN" altLang="en-US" sz="1050" dirty="0">
              <a:latin typeface="+mn-lt"/>
              <a:ea typeface="+mn-ea"/>
              <a:cs typeface="+mn-ea"/>
              <a:sym typeface="+mn-lt"/>
            </a:endParaRPr>
          </a:p>
        </p:txBody>
      </p:sp>
      <p:sp>
        <p:nvSpPr>
          <p:cNvPr id="60" name="矩形 59"/>
          <p:cNvSpPr/>
          <p:nvPr/>
        </p:nvSpPr>
        <p:spPr>
          <a:xfrm>
            <a:off x="2852662" y="2189985"/>
            <a:ext cx="1686309" cy="293965"/>
          </a:xfrm>
          <a:prstGeom prst="rect">
            <a:avLst/>
          </a:prstGeom>
        </p:spPr>
        <p:txBody>
          <a:bodyPr wrap="none" lIns="77762" tIns="38881" rIns="77762" bIns="38881">
            <a:spAutoFit/>
          </a:bodyPr>
          <a:lstStyle/>
          <a:p>
            <a:pPr algn="ctr"/>
            <a:r>
              <a:rPr lang="en-US" altLang="zh-CN" sz="1400" b="1" dirty="0">
                <a:latin typeface="+mn-lt"/>
                <a:ea typeface="+mn-ea"/>
                <a:cs typeface="+mn-ea"/>
                <a:sym typeface="+mn-lt"/>
              </a:rPr>
              <a:t>Click to add a title</a:t>
            </a:r>
          </a:p>
        </p:txBody>
      </p:sp>
      <p:sp>
        <p:nvSpPr>
          <p:cNvPr id="61" name="矩形 47"/>
          <p:cNvSpPr>
            <a:spLocks noChangeArrowheads="1"/>
          </p:cNvSpPr>
          <p:nvPr/>
        </p:nvSpPr>
        <p:spPr bwMode="auto">
          <a:xfrm>
            <a:off x="2891120" y="2617642"/>
            <a:ext cx="1661454" cy="135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en-US" altLang="zh-CN" sz="1000" dirty="0">
                <a:latin typeface="+mn-lt"/>
                <a:ea typeface="+mn-ea"/>
                <a:cs typeface="+mn-ea"/>
                <a:sym typeface="+mn-lt"/>
              </a:rPr>
              <a:t>The description of the above chart is entered here, and the description of the above chart is entered here, and the description of the above chart is entered here.</a:t>
            </a:r>
            <a:endParaRPr lang="zh-CN" altLang="en-US" sz="1000" dirty="0">
              <a:latin typeface="+mn-lt"/>
              <a:ea typeface="+mn-ea"/>
              <a:cs typeface="+mn-ea"/>
              <a:sym typeface="+mn-lt"/>
            </a:endParaRPr>
          </a:p>
        </p:txBody>
      </p:sp>
      <p:sp>
        <p:nvSpPr>
          <p:cNvPr id="62" name="矩形 61"/>
          <p:cNvSpPr/>
          <p:nvPr/>
        </p:nvSpPr>
        <p:spPr>
          <a:xfrm>
            <a:off x="4772759" y="2189985"/>
            <a:ext cx="1686309" cy="293965"/>
          </a:xfrm>
          <a:prstGeom prst="rect">
            <a:avLst/>
          </a:prstGeom>
        </p:spPr>
        <p:txBody>
          <a:bodyPr wrap="none" lIns="77762" tIns="38881" rIns="77762" bIns="38881">
            <a:spAutoFit/>
          </a:bodyPr>
          <a:lstStyle/>
          <a:p>
            <a:pPr algn="ctr"/>
            <a:r>
              <a:rPr lang="en-US" altLang="zh-CN" sz="1400" b="1" dirty="0">
                <a:latin typeface="+mn-lt"/>
                <a:ea typeface="+mn-ea"/>
                <a:cs typeface="+mn-ea"/>
                <a:sym typeface="+mn-lt"/>
              </a:rPr>
              <a:t>Click to add a title</a:t>
            </a:r>
          </a:p>
        </p:txBody>
      </p:sp>
      <p:sp>
        <p:nvSpPr>
          <p:cNvPr id="63" name="矩形 47"/>
          <p:cNvSpPr>
            <a:spLocks noChangeArrowheads="1"/>
          </p:cNvSpPr>
          <p:nvPr/>
        </p:nvSpPr>
        <p:spPr bwMode="auto">
          <a:xfrm>
            <a:off x="4820208" y="2617642"/>
            <a:ext cx="1676731" cy="135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en-US" altLang="zh-CN" sz="1000" dirty="0">
                <a:latin typeface="+mn-lt"/>
                <a:ea typeface="+mn-ea"/>
                <a:cs typeface="+mn-ea"/>
                <a:sym typeface="+mn-lt"/>
              </a:rPr>
              <a:t>The description of the above chart is entered here, and the description of the above chart is entered here, and the description of the above chart is entered here.</a:t>
            </a:r>
            <a:endParaRPr lang="zh-CN" altLang="en-US" sz="1000" dirty="0">
              <a:latin typeface="+mn-lt"/>
              <a:ea typeface="+mn-ea"/>
              <a:cs typeface="+mn-ea"/>
              <a:sym typeface="+mn-lt"/>
            </a:endParaRPr>
          </a:p>
        </p:txBody>
      </p:sp>
      <p:sp>
        <p:nvSpPr>
          <p:cNvPr id="64" name="矩形 63"/>
          <p:cNvSpPr/>
          <p:nvPr/>
        </p:nvSpPr>
        <p:spPr>
          <a:xfrm>
            <a:off x="6692855" y="2189985"/>
            <a:ext cx="1686309" cy="293965"/>
          </a:xfrm>
          <a:prstGeom prst="rect">
            <a:avLst/>
          </a:prstGeom>
        </p:spPr>
        <p:txBody>
          <a:bodyPr wrap="none" lIns="77762" tIns="38881" rIns="77762" bIns="38881">
            <a:spAutoFit/>
          </a:bodyPr>
          <a:lstStyle/>
          <a:p>
            <a:pPr algn="ctr"/>
            <a:r>
              <a:rPr lang="en-US" altLang="zh-CN" sz="1400" b="1" dirty="0">
                <a:latin typeface="+mn-lt"/>
                <a:ea typeface="+mn-ea"/>
                <a:cs typeface="+mn-ea"/>
                <a:sym typeface="+mn-lt"/>
              </a:rPr>
              <a:t>Click to add a title</a:t>
            </a:r>
          </a:p>
        </p:txBody>
      </p:sp>
      <p:sp>
        <p:nvSpPr>
          <p:cNvPr id="65" name="矩形 47"/>
          <p:cNvSpPr>
            <a:spLocks noChangeArrowheads="1"/>
          </p:cNvSpPr>
          <p:nvPr/>
        </p:nvSpPr>
        <p:spPr bwMode="auto">
          <a:xfrm>
            <a:off x="6764572" y="2617642"/>
            <a:ext cx="1661127" cy="135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en-US" altLang="zh-CN" sz="1000" dirty="0">
                <a:latin typeface="+mn-lt"/>
                <a:ea typeface="+mn-ea"/>
                <a:cs typeface="+mn-ea"/>
                <a:sym typeface="+mn-lt"/>
              </a:rPr>
              <a:t>The description of the above chart is entered here, and the description of the above chart is entered here, and the description of the above chart is entered here.</a:t>
            </a:r>
            <a:endParaRPr lang="zh-CN" altLang="en-US" sz="1000" dirty="0">
              <a:latin typeface="+mn-lt"/>
              <a:ea typeface="+mn-ea"/>
              <a:cs typeface="+mn-ea"/>
              <a:sym typeface="+mn-lt"/>
            </a:endParaRPr>
          </a:p>
        </p:txBody>
      </p:sp>
      <p:cxnSp>
        <p:nvCxnSpPr>
          <p:cNvPr id="66" name="直接连接符 8"/>
          <p:cNvCxnSpPr/>
          <p:nvPr/>
        </p:nvCxnSpPr>
        <p:spPr>
          <a:xfrm>
            <a:off x="478862" y="4083918"/>
            <a:ext cx="829228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Text Box 55"/>
          <p:cNvSpPr txBox="1">
            <a:spLocks noChangeArrowheads="1"/>
          </p:cNvSpPr>
          <p:nvPr/>
        </p:nvSpPr>
        <p:spPr bwMode="auto">
          <a:xfrm>
            <a:off x="542760" y="123478"/>
            <a:ext cx="3453176"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spTree>
    <p:extLst>
      <p:ext uri="{BB962C8B-B14F-4D97-AF65-F5344CB8AC3E}">
        <p14:creationId xmlns:p14="http://schemas.microsoft.com/office/powerpoint/2010/main" val="3646483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1000"/>
                                        <p:tgtEl>
                                          <p:spTgt spid="2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400" fill="hold"/>
                                        <p:tgtEl>
                                          <p:spTgt spid="48"/>
                                        </p:tgtEl>
                                        <p:attrNameLst>
                                          <p:attrName>ppt_x</p:attrName>
                                        </p:attrNameLst>
                                      </p:cBhvr>
                                      <p:tavLst>
                                        <p:tav tm="0">
                                          <p:val>
                                            <p:strVal val="0-#ppt_w/2"/>
                                          </p:val>
                                        </p:tav>
                                        <p:tav tm="100000">
                                          <p:val>
                                            <p:strVal val="#ppt_x"/>
                                          </p:val>
                                        </p:tav>
                                      </p:tavLst>
                                    </p:anim>
                                    <p:anim calcmode="lin" valueType="num">
                                      <p:cBhvr additive="base">
                                        <p:cTn id="12" dur="400" fill="hold"/>
                                        <p:tgtEl>
                                          <p:spTgt spid="48"/>
                                        </p:tgtEl>
                                        <p:attrNameLst>
                                          <p:attrName>ppt_y</p:attrName>
                                        </p:attrNameLst>
                                      </p:cBhvr>
                                      <p:tavLst>
                                        <p:tav tm="0">
                                          <p:val>
                                            <p:strVal val="#ppt_y"/>
                                          </p:val>
                                        </p:tav>
                                        <p:tav tm="100000">
                                          <p:val>
                                            <p:strVal val="#ppt_y"/>
                                          </p:val>
                                        </p:tav>
                                      </p:tavLst>
                                    </p:anim>
                                  </p:childTnLst>
                                </p:cTn>
                              </p:par>
                              <p:par>
                                <p:cTn id="13" presetID="12" presetClass="entr" presetSubtype="1" fill="hold" grpId="0" nodeType="withEffect">
                                  <p:stCondLst>
                                    <p:cond delay="5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400"/>
                                        <p:tgtEl>
                                          <p:spTgt spid="58"/>
                                        </p:tgtEl>
                                        <p:attrNameLst>
                                          <p:attrName>ppt_y</p:attrName>
                                        </p:attrNameLst>
                                      </p:cBhvr>
                                      <p:tavLst>
                                        <p:tav tm="0">
                                          <p:val>
                                            <p:strVal val="#ppt_y-#ppt_h*1.125000"/>
                                          </p:val>
                                        </p:tav>
                                        <p:tav tm="100000">
                                          <p:val>
                                            <p:strVal val="#ppt_y"/>
                                          </p:val>
                                        </p:tav>
                                      </p:tavLst>
                                    </p:anim>
                                    <p:animEffect transition="in" filter="wipe(down)">
                                      <p:cBhvr>
                                        <p:cTn id="16" dur="400"/>
                                        <p:tgtEl>
                                          <p:spTgt spid="58"/>
                                        </p:tgtEl>
                                      </p:cBhvr>
                                    </p:animEffect>
                                  </p:childTnLst>
                                </p:cTn>
                              </p:par>
                              <p:par>
                                <p:cTn id="17" presetID="12" presetClass="entr" presetSubtype="1" fill="hold" grpId="0" nodeType="withEffect">
                                  <p:stCondLst>
                                    <p:cond delay="50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400"/>
                                        <p:tgtEl>
                                          <p:spTgt spid="59"/>
                                        </p:tgtEl>
                                        <p:attrNameLst>
                                          <p:attrName>ppt_y</p:attrName>
                                        </p:attrNameLst>
                                      </p:cBhvr>
                                      <p:tavLst>
                                        <p:tav tm="0">
                                          <p:val>
                                            <p:strVal val="#ppt_y-#ppt_h*1.125000"/>
                                          </p:val>
                                        </p:tav>
                                        <p:tav tm="100000">
                                          <p:val>
                                            <p:strVal val="#ppt_y"/>
                                          </p:val>
                                        </p:tav>
                                      </p:tavLst>
                                    </p:anim>
                                    <p:animEffect transition="in" filter="wipe(down)">
                                      <p:cBhvr>
                                        <p:cTn id="20" dur="400"/>
                                        <p:tgtEl>
                                          <p:spTgt spid="59"/>
                                        </p:tgtEl>
                                      </p:cBhvr>
                                    </p:animEffect>
                                  </p:childTnLst>
                                </p:cTn>
                              </p:par>
                            </p:childTnLst>
                          </p:cTn>
                        </p:par>
                        <p:par>
                          <p:cTn id="21" fill="hold">
                            <p:stCondLst>
                              <p:cond delay="1900"/>
                            </p:stCondLst>
                            <p:childTnLst>
                              <p:par>
                                <p:cTn id="22" presetID="1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400"/>
                                        <p:tgtEl>
                                          <p:spTgt spid="45"/>
                                        </p:tgtEl>
                                        <p:attrNameLst>
                                          <p:attrName>ppt_x</p:attrName>
                                        </p:attrNameLst>
                                      </p:cBhvr>
                                      <p:tavLst>
                                        <p:tav tm="0">
                                          <p:val>
                                            <p:strVal val="#ppt_x-#ppt_w*1.125000"/>
                                          </p:val>
                                        </p:tav>
                                        <p:tav tm="100000">
                                          <p:val>
                                            <p:strVal val="#ppt_x"/>
                                          </p:val>
                                        </p:tav>
                                      </p:tavLst>
                                    </p:anim>
                                    <p:animEffect transition="in" filter="wipe(right)">
                                      <p:cBhvr>
                                        <p:cTn id="25" dur="400"/>
                                        <p:tgtEl>
                                          <p:spTgt spid="45"/>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60"/>
                                        </p:tgtEl>
                                        <p:attrNameLst>
                                          <p:attrName>style.visibility</p:attrName>
                                        </p:attrNameLst>
                                      </p:cBhvr>
                                      <p:to>
                                        <p:strVal val="visible"/>
                                      </p:to>
                                    </p:set>
                                    <p:anim calcmode="lin" valueType="num">
                                      <p:cBhvr additive="base">
                                        <p:cTn id="28" dur="400"/>
                                        <p:tgtEl>
                                          <p:spTgt spid="60"/>
                                        </p:tgtEl>
                                        <p:attrNameLst>
                                          <p:attrName>ppt_y</p:attrName>
                                        </p:attrNameLst>
                                      </p:cBhvr>
                                      <p:tavLst>
                                        <p:tav tm="0">
                                          <p:val>
                                            <p:strVal val="#ppt_y-#ppt_h*1.125000"/>
                                          </p:val>
                                        </p:tav>
                                        <p:tav tm="100000">
                                          <p:val>
                                            <p:strVal val="#ppt_y"/>
                                          </p:val>
                                        </p:tav>
                                      </p:tavLst>
                                    </p:anim>
                                    <p:animEffect transition="in" filter="wipe(down)">
                                      <p:cBhvr>
                                        <p:cTn id="29" dur="400"/>
                                        <p:tgtEl>
                                          <p:spTgt spid="60"/>
                                        </p:tgtEl>
                                      </p:cBhvr>
                                    </p:animEffect>
                                  </p:childTnLst>
                                </p:cTn>
                              </p:par>
                              <p:par>
                                <p:cTn id="30" presetID="12" presetClass="entr" presetSubtype="1" fill="hold" grpId="0" nodeType="withEffect">
                                  <p:stCondLst>
                                    <p:cond delay="50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400"/>
                                        <p:tgtEl>
                                          <p:spTgt spid="61"/>
                                        </p:tgtEl>
                                        <p:attrNameLst>
                                          <p:attrName>ppt_y</p:attrName>
                                        </p:attrNameLst>
                                      </p:cBhvr>
                                      <p:tavLst>
                                        <p:tav tm="0">
                                          <p:val>
                                            <p:strVal val="#ppt_y-#ppt_h*1.125000"/>
                                          </p:val>
                                        </p:tav>
                                        <p:tav tm="100000">
                                          <p:val>
                                            <p:strVal val="#ppt_y"/>
                                          </p:val>
                                        </p:tav>
                                      </p:tavLst>
                                    </p:anim>
                                    <p:animEffect transition="in" filter="wipe(down)">
                                      <p:cBhvr>
                                        <p:cTn id="33" dur="400"/>
                                        <p:tgtEl>
                                          <p:spTgt spid="61"/>
                                        </p:tgtEl>
                                      </p:cBhvr>
                                    </p:animEffect>
                                  </p:childTnLst>
                                </p:cTn>
                              </p:par>
                            </p:childTnLst>
                          </p:cTn>
                        </p:par>
                        <p:par>
                          <p:cTn id="34" fill="hold">
                            <p:stCondLst>
                              <p:cond delay="2800"/>
                            </p:stCondLst>
                            <p:childTnLst>
                              <p:par>
                                <p:cTn id="35" presetID="12" presetClass="entr" presetSubtype="8"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400"/>
                                        <p:tgtEl>
                                          <p:spTgt spid="54"/>
                                        </p:tgtEl>
                                        <p:attrNameLst>
                                          <p:attrName>ppt_x</p:attrName>
                                        </p:attrNameLst>
                                      </p:cBhvr>
                                      <p:tavLst>
                                        <p:tav tm="0">
                                          <p:val>
                                            <p:strVal val="#ppt_x-#ppt_w*1.125000"/>
                                          </p:val>
                                        </p:tav>
                                        <p:tav tm="100000">
                                          <p:val>
                                            <p:strVal val="#ppt_x"/>
                                          </p:val>
                                        </p:tav>
                                      </p:tavLst>
                                    </p:anim>
                                    <p:animEffect transition="in" filter="wipe(right)">
                                      <p:cBhvr>
                                        <p:cTn id="38" dur="400"/>
                                        <p:tgtEl>
                                          <p:spTgt spid="54"/>
                                        </p:tgtEl>
                                      </p:cBhvr>
                                    </p:animEffect>
                                  </p:childTnLst>
                                </p:cTn>
                              </p:par>
                              <p:par>
                                <p:cTn id="39" presetID="12" presetClass="entr" presetSubtype="1" fill="hold" grpId="0" nodeType="withEffect">
                                  <p:stCondLst>
                                    <p:cond delay="500"/>
                                  </p:stCondLst>
                                  <p:childTnLst>
                                    <p:set>
                                      <p:cBhvr>
                                        <p:cTn id="40" dur="1" fill="hold">
                                          <p:stCondLst>
                                            <p:cond delay="0"/>
                                          </p:stCondLst>
                                        </p:cTn>
                                        <p:tgtEl>
                                          <p:spTgt spid="62"/>
                                        </p:tgtEl>
                                        <p:attrNameLst>
                                          <p:attrName>style.visibility</p:attrName>
                                        </p:attrNameLst>
                                      </p:cBhvr>
                                      <p:to>
                                        <p:strVal val="visible"/>
                                      </p:to>
                                    </p:set>
                                    <p:anim calcmode="lin" valueType="num">
                                      <p:cBhvr additive="base">
                                        <p:cTn id="41" dur="400"/>
                                        <p:tgtEl>
                                          <p:spTgt spid="62"/>
                                        </p:tgtEl>
                                        <p:attrNameLst>
                                          <p:attrName>ppt_y</p:attrName>
                                        </p:attrNameLst>
                                      </p:cBhvr>
                                      <p:tavLst>
                                        <p:tav tm="0">
                                          <p:val>
                                            <p:strVal val="#ppt_y-#ppt_h*1.125000"/>
                                          </p:val>
                                        </p:tav>
                                        <p:tav tm="100000">
                                          <p:val>
                                            <p:strVal val="#ppt_y"/>
                                          </p:val>
                                        </p:tav>
                                      </p:tavLst>
                                    </p:anim>
                                    <p:animEffect transition="in" filter="wipe(down)">
                                      <p:cBhvr>
                                        <p:cTn id="42" dur="400"/>
                                        <p:tgtEl>
                                          <p:spTgt spid="62"/>
                                        </p:tgtEl>
                                      </p:cBhvr>
                                    </p:animEffect>
                                  </p:childTnLst>
                                </p:cTn>
                              </p:par>
                              <p:par>
                                <p:cTn id="43" presetID="12" presetClass="entr" presetSubtype="1" fill="hold" grpId="0" nodeType="withEffect">
                                  <p:stCondLst>
                                    <p:cond delay="500"/>
                                  </p:stCondLst>
                                  <p:childTnLst>
                                    <p:set>
                                      <p:cBhvr>
                                        <p:cTn id="44" dur="1" fill="hold">
                                          <p:stCondLst>
                                            <p:cond delay="0"/>
                                          </p:stCondLst>
                                        </p:cTn>
                                        <p:tgtEl>
                                          <p:spTgt spid="63"/>
                                        </p:tgtEl>
                                        <p:attrNameLst>
                                          <p:attrName>style.visibility</p:attrName>
                                        </p:attrNameLst>
                                      </p:cBhvr>
                                      <p:to>
                                        <p:strVal val="visible"/>
                                      </p:to>
                                    </p:set>
                                    <p:anim calcmode="lin" valueType="num">
                                      <p:cBhvr additive="base">
                                        <p:cTn id="45" dur="400"/>
                                        <p:tgtEl>
                                          <p:spTgt spid="63"/>
                                        </p:tgtEl>
                                        <p:attrNameLst>
                                          <p:attrName>ppt_y</p:attrName>
                                        </p:attrNameLst>
                                      </p:cBhvr>
                                      <p:tavLst>
                                        <p:tav tm="0">
                                          <p:val>
                                            <p:strVal val="#ppt_y-#ppt_h*1.125000"/>
                                          </p:val>
                                        </p:tav>
                                        <p:tav tm="100000">
                                          <p:val>
                                            <p:strVal val="#ppt_y"/>
                                          </p:val>
                                        </p:tav>
                                      </p:tavLst>
                                    </p:anim>
                                    <p:animEffect transition="in" filter="wipe(down)">
                                      <p:cBhvr>
                                        <p:cTn id="46" dur="400"/>
                                        <p:tgtEl>
                                          <p:spTgt spid="63"/>
                                        </p:tgtEl>
                                      </p:cBhvr>
                                    </p:animEffect>
                                  </p:childTnLst>
                                </p:cTn>
                              </p:par>
                            </p:childTnLst>
                          </p:cTn>
                        </p:par>
                        <p:par>
                          <p:cTn id="47" fill="hold">
                            <p:stCondLst>
                              <p:cond delay="3700"/>
                            </p:stCondLst>
                            <p:childTnLst>
                              <p:par>
                                <p:cTn id="48" presetID="12" presetClass="entr" presetSubtype="8"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400"/>
                                        <p:tgtEl>
                                          <p:spTgt spid="51"/>
                                        </p:tgtEl>
                                        <p:attrNameLst>
                                          <p:attrName>ppt_x</p:attrName>
                                        </p:attrNameLst>
                                      </p:cBhvr>
                                      <p:tavLst>
                                        <p:tav tm="0">
                                          <p:val>
                                            <p:strVal val="#ppt_x-#ppt_w*1.125000"/>
                                          </p:val>
                                        </p:tav>
                                        <p:tav tm="100000">
                                          <p:val>
                                            <p:strVal val="#ppt_x"/>
                                          </p:val>
                                        </p:tav>
                                      </p:tavLst>
                                    </p:anim>
                                    <p:animEffect transition="in" filter="wipe(right)">
                                      <p:cBhvr>
                                        <p:cTn id="51" dur="400"/>
                                        <p:tgtEl>
                                          <p:spTgt spid="51"/>
                                        </p:tgtEl>
                                      </p:cBhvr>
                                    </p:animEffect>
                                  </p:childTnLst>
                                </p:cTn>
                              </p:par>
                              <p:par>
                                <p:cTn id="52" presetID="12" presetClass="entr" presetSubtype="1" fill="hold" grpId="0" nodeType="withEffect">
                                  <p:stCondLst>
                                    <p:cond delay="500"/>
                                  </p:stCondLst>
                                  <p:childTnLst>
                                    <p:set>
                                      <p:cBhvr>
                                        <p:cTn id="53" dur="1" fill="hold">
                                          <p:stCondLst>
                                            <p:cond delay="0"/>
                                          </p:stCondLst>
                                        </p:cTn>
                                        <p:tgtEl>
                                          <p:spTgt spid="64"/>
                                        </p:tgtEl>
                                        <p:attrNameLst>
                                          <p:attrName>style.visibility</p:attrName>
                                        </p:attrNameLst>
                                      </p:cBhvr>
                                      <p:to>
                                        <p:strVal val="visible"/>
                                      </p:to>
                                    </p:set>
                                    <p:anim calcmode="lin" valueType="num">
                                      <p:cBhvr additive="base">
                                        <p:cTn id="54" dur="400"/>
                                        <p:tgtEl>
                                          <p:spTgt spid="64"/>
                                        </p:tgtEl>
                                        <p:attrNameLst>
                                          <p:attrName>ppt_y</p:attrName>
                                        </p:attrNameLst>
                                      </p:cBhvr>
                                      <p:tavLst>
                                        <p:tav tm="0">
                                          <p:val>
                                            <p:strVal val="#ppt_y-#ppt_h*1.125000"/>
                                          </p:val>
                                        </p:tav>
                                        <p:tav tm="100000">
                                          <p:val>
                                            <p:strVal val="#ppt_y"/>
                                          </p:val>
                                        </p:tav>
                                      </p:tavLst>
                                    </p:anim>
                                    <p:animEffect transition="in" filter="wipe(down)">
                                      <p:cBhvr>
                                        <p:cTn id="55" dur="400"/>
                                        <p:tgtEl>
                                          <p:spTgt spid="64"/>
                                        </p:tgtEl>
                                      </p:cBhvr>
                                    </p:animEffect>
                                  </p:childTnLst>
                                </p:cTn>
                              </p:par>
                              <p:par>
                                <p:cTn id="56" presetID="12" presetClass="entr" presetSubtype="1" fill="hold" grpId="0" nodeType="withEffect">
                                  <p:stCondLst>
                                    <p:cond delay="500"/>
                                  </p:stCondLst>
                                  <p:childTnLst>
                                    <p:set>
                                      <p:cBhvr>
                                        <p:cTn id="57" dur="1" fill="hold">
                                          <p:stCondLst>
                                            <p:cond delay="0"/>
                                          </p:stCondLst>
                                        </p:cTn>
                                        <p:tgtEl>
                                          <p:spTgt spid="65"/>
                                        </p:tgtEl>
                                        <p:attrNameLst>
                                          <p:attrName>style.visibility</p:attrName>
                                        </p:attrNameLst>
                                      </p:cBhvr>
                                      <p:to>
                                        <p:strVal val="visible"/>
                                      </p:to>
                                    </p:set>
                                    <p:anim calcmode="lin" valueType="num">
                                      <p:cBhvr additive="base">
                                        <p:cTn id="58" dur="400"/>
                                        <p:tgtEl>
                                          <p:spTgt spid="65"/>
                                        </p:tgtEl>
                                        <p:attrNameLst>
                                          <p:attrName>ppt_y</p:attrName>
                                        </p:attrNameLst>
                                      </p:cBhvr>
                                      <p:tavLst>
                                        <p:tav tm="0">
                                          <p:val>
                                            <p:strVal val="#ppt_y-#ppt_h*1.125000"/>
                                          </p:val>
                                        </p:tav>
                                        <p:tav tm="100000">
                                          <p:val>
                                            <p:strVal val="#ppt_y"/>
                                          </p:val>
                                        </p:tav>
                                      </p:tavLst>
                                    </p:anim>
                                    <p:animEffect transition="in" filter="wipe(down)">
                                      <p:cBhvr>
                                        <p:cTn id="59" dur="400"/>
                                        <p:tgtEl>
                                          <p:spTgt spid="65"/>
                                        </p:tgtEl>
                                      </p:cBhvr>
                                    </p:animEffect>
                                  </p:childTnLst>
                                </p:cTn>
                              </p:par>
                            </p:childTnLst>
                          </p:cTn>
                        </p:par>
                        <p:par>
                          <p:cTn id="60" fill="hold">
                            <p:stCondLst>
                              <p:cond delay="4600"/>
                            </p:stCondLst>
                            <p:childTnLst>
                              <p:par>
                                <p:cTn id="61" presetID="16" presetClass="entr" presetSubtype="37" fill="hold"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barn(outVertical)">
                                      <p:cBhvr>
                                        <p:cTn id="63" dur="750"/>
                                        <p:tgtEl>
                                          <p:spTgt spid="66"/>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7"/>
                                        </p:tgtEl>
                                        <p:attrNameLst>
                                          <p:attrName>style.visibility</p:attrName>
                                        </p:attrNameLst>
                                      </p:cBhvr>
                                      <p:to>
                                        <p:strVal val="visible"/>
                                      </p:to>
                                    </p:set>
                                    <p:anim calcmode="lin" valueType="num">
                                      <p:cBhvr>
                                        <p:cTn id="66" dur="500" fill="hold"/>
                                        <p:tgtEl>
                                          <p:spTgt spid="57"/>
                                        </p:tgtEl>
                                        <p:attrNameLst>
                                          <p:attrName>ppt_w</p:attrName>
                                        </p:attrNameLst>
                                      </p:cBhvr>
                                      <p:tavLst>
                                        <p:tav tm="0">
                                          <p:val>
                                            <p:fltVal val="0"/>
                                          </p:val>
                                        </p:tav>
                                        <p:tav tm="100000">
                                          <p:val>
                                            <p:strVal val="#ppt_w"/>
                                          </p:val>
                                        </p:tav>
                                      </p:tavLst>
                                    </p:anim>
                                    <p:anim calcmode="lin" valueType="num">
                                      <p:cBhvr>
                                        <p:cTn id="67" dur="500" fill="hold"/>
                                        <p:tgtEl>
                                          <p:spTgt spid="57"/>
                                        </p:tgtEl>
                                        <p:attrNameLst>
                                          <p:attrName>ppt_h</p:attrName>
                                        </p:attrNameLst>
                                      </p:cBhvr>
                                      <p:tavLst>
                                        <p:tav tm="0">
                                          <p:val>
                                            <p:fltVal val="0"/>
                                          </p:val>
                                        </p:tav>
                                        <p:tav tm="100000">
                                          <p:val>
                                            <p:strVal val="#ppt_h"/>
                                          </p:val>
                                        </p:tav>
                                      </p:tavLst>
                                    </p:anim>
                                    <p:animEffect transition="in" filter="fade">
                                      <p:cBhvr>
                                        <p:cTn id="6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5"/>
          <p:cNvSpPr txBox="1">
            <a:spLocks noChangeArrowheads="1"/>
          </p:cNvSpPr>
          <p:nvPr/>
        </p:nvSpPr>
        <p:spPr bwMode="auto">
          <a:xfrm>
            <a:off x="542759" y="123478"/>
            <a:ext cx="3429211"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grpSp>
        <p:nvGrpSpPr>
          <p:cNvPr id="21" name="组合 20"/>
          <p:cNvGrpSpPr/>
          <p:nvPr/>
        </p:nvGrpSpPr>
        <p:grpSpPr>
          <a:xfrm>
            <a:off x="3971971" y="1032257"/>
            <a:ext cx="4056413" cy="1075392"/>
            <a:chOff x="3347864" y="1152445"/>
            <a:chExt cx="4752528" cy="1080119"/>
          </a:xfrm>
        </p:grpSpPr>
        <p:sp>
          <p:nvSpPr>
            <p:cNvPr id="22" name="矩形 21"/>
            <p:cNvSpPr/>
            <p:nvPr/>
          </p:nvSpPr>
          <p:spPr>
            <a:xfrm>
              <a:off x="3347864" y="1152445"/>
              <a:ext cx="4752528" cy="267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8F8F8"/>
                  </a:solidFill>
                  <a:cs typeface="+mn-ea"/>
                  <a:sym typeface="+mn-lt"/>
                </a:rPr>
                <a:t>Project one show</a:t>
              </a:r>
            </a:p>
          </p:txBody>
        </p:sp>
        <p:sp>
          <p:nvSpPr>
            <p:cNvPr id="23" name="矩形 22"/>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83160">
                <a:lnSpc>
                  <a:spcPct val="130000"/>
                </a:lnSpc>
                <a:spcBef>
                  <a:spcPts val="574"/>
                </a:spcBef>
              </a:pPr>
              <a:r>
                <a:rPr lang="en-US" altLang="zh-CN" sz="1100" dirty="0">
                  <a:solidFill>
                    <a:schemeClr val="accent2">
                      <a:lumMod val="50000"/>
                    </a:schemeClr>
                  </a:solidFill>
                  <a:cs typeface="+mn-ea"/>
                  <a:sym typeface="+mn-lt"/>
                </a:rPr>
                <a:t>Your content is here, or by copying your text, select Paste in this box, and choose to keep only the text, enter a comprehensive description of the above chart here.</a:t>
              </a:r>
              <a:endParaRPr lang="zh-CN" altLang="en-US" sz="1100" dirty="0">
                <a:cs typeface="+mn-ea"/>
                <a:sym typeface="+mn-lt"/>
              </a:endParaRPr>
            </a:p>
          </p:txBody>
        </p:sp>
      </p:grpSp>
      <p:grpSp>
        <p:nvGrpSpPr>
          <p:cNvPr id="24" name="组合 23"/>
          <p:cNvGrpSpPr/>
          <p:nvPr/>
        </p:nvGrpSpPr>
        <p:grpSpPr>
          <a:xfrm>
            <a:off x="3971971" y="2283232"/>
            <a:ext cx="4056413" cy="1075394"/>
            <a:chOff x="3347864" y="1152444"/>
            <a:chExt cx="4752528" cy="1080120"/>
          </a:xfrm>
        </p:grpSpPr>
        <p:sp>
          <p:nvSpPr>
            <p:cNvPr id="25" name="矩形 24"/>
            <p:cNvSpPr/>
            <p:nvPr/>
          </p:nvSpPr>
          <p:spPr>
            <a:xfrm>
              <a:off x="3347864" y="1152444"/>
              <a:ext cx="4752528" cy="267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8F8F8"/>
                  </a:solidFill>
                  <a:cs typeface="+mn-ea"/>
                  <a:sym typeface="+mn-lt"/>
                </a:rPr>
                <a:t>Project 2 show</a:t>
              </a:r>
            </a:p>
          </p:txBody>
        </p:sp>
        <p:sp>
          <p:nvSpPr>
            <p:cNvPr id="26" name="矩形 25"/>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83160">
                <a:lnSpc>
                  <a:spcPct val="130000"/>
                </a:lnSpc>
                <a:spcBef>
                  <a:spcPts val="574"/>
                </a:spcBef>
              </a:pPr>
              <a:r>
                <a:rPr lang="en-US" altLang="zh-CN" sz="1100" dirty="0">
                  <a:solidFill>
                    <a:schemeClr val="accent2">
                      <a:lumMod val="50000"/>
                    </a:schemeClr>
                  </a:solidFill>
                  <a:cs typeface="+mn-ea"/>
                  <a:sym typeface="+mn-lt"/>
                </a:rPr>
                <a:t>Your content is here, or by copying your text, select Paste in this box, and choose to keep only the text, enter a comprehensive description of the above chart here.</a:t>
              </a:r>
              <a:endParaRPr lang="zh-CN" altLang="en-US" sz="1100" dirty="0">
                <a:cs typeface="+mn-ea"/>
                <a:sym typeface="+mn-lt"/>
              </a:endParaRPr>
            </a:p>
          </p:txBody>
        </p:sp>
      </p:grpSp>
      <p:grpSp>
        <p:nvGrpSpPr>
          <p:cNvPr id="27" name="组合 26"/>
          <p:cNvGrpSpPr/>
          <p:nvPr/>
        </p:nvGrpSpPr>
        <p:grpSpPr>
          <a:xfrm>
            <a:off x="3971971" y="3579376"/>
            <a:ext cx="4056413" cy="1075394"/>
            <a:chOff x="3347864" y="1152444"/>
            <a:chExt cx="4752528" cy="1080120"/>
          </a:xfrm>
        </p:grpSpPr>
        <p:sp>
          <p:nvSpPr>
            <p:cNvPr id="28" name="矩形 27"/>
            <p:cNvSpPr/>
            <p:nvPr/>
          </p:nvSpPr>
          <p:spPr>
            <a:xfrm>
              <a:off x="3347864" y="1152444"/>
              <a:ext cx="4752528" cy="267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8F8F8"/>
                  </a:solidFill>
                  <a:cs typeface="+mn-ea"/>
                  <a:sym typeface="+mn-lt"/>
                </a:rPr>
                <a:t>Project three show</a:t>
              </a:r>
            </a:p>
          </p:txBody>
        </p:sp>
        <p:sp>
          <p:nvSpPr>
            <p:cNvPr id="29" name="矩形 28"/>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83160">
                <a:lnSpc>
                  <a:spcPct val="130000"/>
                </a:lnSpc>
                <a:spcBef>
                  <a:spcPts val="574"/>
                </a:spcBef>
              </a:pPr>
              <a:r>
                <a:rPr lang="en-US" altLang="zh-CN" sz="1100" dirty="0">
                  <a:solidFill>
                    <a:schemeClr val="accent2">
                      <a:lumMod val="50000"/>
                    </a:schemeClr>
                  </a:solidFill>
                  <a:cs typeface="+mn-ea"/>
                  <a:sym typeface="+mn-lt"/>
                </a:rPr>
                <a:t>Your content is here, or by copying your text, select Paste in this box, and choose to keep only the text, enter a comprehensive description of the above chart here.</a:t>
              </a:r>
              <a:endParaRPr lang="zh-CN" altLang="en-US" sz="1100" dirty="0">
                <a:cs typeface="+mn-ea"/>
                <a:sym typeface="+mn-lt"/>
              </a:endParaRPr>
            </a:p>
          </p:txBody>
        </p:sp>
      </p:grpSp>
      <p:sp>
        <p:nvSpPr>
          <p:cNvPr id="30" name="圆角矩形 29"/>
          <p:cNvSpPr/>
          <p:nvPr/>
        </p:nvSpPr>
        <p:spPr>
          <a:xfrm>
            <a:off x="1213592" y="1032751"/>
            <a:ext cx="2511122" cy="1080110"/>
          </a:xfrm>
          <a:prstGeom prst="roundRect">
            <a:avLst/>
          </a:prstGeom>
          <a:blipFill>
            <a:blip r:embed="rId3"/>
            <a:stretch>
              <a:fillRect l="-27581" t="-1" r="-20914" b="-4701"/>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zh-CN" altLang="en-US" sz="1600">
              <a:cs typeface="+mn-ea"/>
              <a:sym typeface="+mn-lt"/>
            </a:endParaRPr>
          </a:p>
        </p:txBody>
      </p:sp>
      <p:sp>
        <p:nvSpPr>
          <p:cNvPr id="31" name="圆角矩形 30"/>
          <p:cNvSpPr/>
          <p:nvPr/>
        </p:nvSpPr>
        <p:spPr>
          <a:xfrm>
            <a:off x="1213592" y="2283730"/>
            <a:ext cx="2511122" cy="1080110"/>
          </a:xfrm>
          <a:prstGeom prst="roundRect">
            <a:avLst/>
          </a:prstGeom>
          <a:blipFill>
            <a:blip r:embed="rId4"/>
            <a:stretch>
              <a:fillRect l="-27581" t="-1" r="-20914" b="-4701"/>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zh-CN" altLang="en-US" sz="1600">
              <a:cs typeface="+mn-ea"/>
              <a:sym typeface="+mn-lt"/>
            </a:endParaRPr>
          </a:p>
        </p:txBody>
      </p:sp>
      <p:sp>
        <p:nvSpPr>
          <p:cNvPr id="32" name="圆角矩形 31"/>
          <p:cNvSpPr/>
          <p:nvPr/>
        </p:nvSpPr>
        <p:spPr>
          <a:xfrm>
            <a:off x="1213593" y="3579872"/>
            <a:ext cx="2511122" cy="1080110"/>
          </a:xfrm>
          <a:prstGeom prst="roundRect">
            <a:avLst/>
          </a:prstGeom>
          <a:blipFill>
            <a:blip r:embed="rId5"/>
            <a:stretch>
              <a:fillRect l="-27581" t="-1" r="-20914" b="-4701"/>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zh-CN" altLang="en-US" sz="160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4)">
                                      <p:cBhvr>
                                        <p:cTn id="7" dur="1000"/>
                                        <p:tgtEl>
                                          <p:spTgt spid="1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500" fill="hold"/>
                                        <p:tgtEl>
                                          <p:spTgt spid="30"/>
                                        </p:tgtEl>
                                        <p:attrNameLst>
                                          <p:attrName>ppt_x</p:attrName>
                                        </p:attrNameLst>
                                      </p:cBhvr>
                                      <p:tavLst>
                                        <p:tav tm="0">
                                          <p:val>
                                            <p:strVal val="0-#ppt_w/2"/>
                                          </p:val>
                                        </p:tav>
                                        <p:tav tm="100000">
                                          <p:val>
                                            <p:strVal val="#ppt_x"/>
                                          </p:val>
                                        </p:tav>
                                      </p:tavLst>
                                    </p:anim>
                                    <p:anim calcmode="lin" valueType="num">
                                      <p:cBhvr additive="base">
                                        <p:cTn id="11" dur="500" fill="hold"/>
                                        <p:tgtEl>
                                          <p:spTgt spid="3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00"/>
                                  </p:stCondLst>
                                  <p:childTnLst>
                                    <p:set>
                                      <p:cBhvr>
                                        <p:cTn id="13" dur="1" fill="hold">
                                          <p:stCondLst>
                                            <p:cond delay="0"/>
                                          </p:stCondLst>
                                        </p:cTn>
                                        <p:tgtEl>
                                          <p:spTgt spid="31"/>
                                        </p:tgtEl>
                                        <p:attrNameLst>
                                          <p:attrName>style.visibility</p:attrName>
                                        </p:attrNameLst>
                                      </p:cBhvr>
                                      <p:to>
                                        <p:strVal val="visible"/>
                                      </p:to>
                                    </p:set>
                                    <p:anim calcmode="lin" valueType="num">
                                      <p:cBhvr additive="base">
                                        <p:cTn id="14" dur="500" fill="hold"/>
                                        <p:tgtEl>
                                          <p:spTgt spid="31"/>
                                        </p:tgtEl>
                                        <p:attrNameLst>
                                          <p:attrName>ppt_x</p:attrName>
                                        </p:attrNameLst>
                                      </p:cBhvr>
                                      <p:tavLst>
                                        <p:tav tm="0">
                                          <p:val>
                                            <p:strVal val="0-#ppt_w/2"/>
                                          </p:val>
                                        </p:tav>
                                        <p:tav tm="100000">
                                          <p:val>
                                            <p:strVal val="#ppt_x"/>
                                          </p:val>
                                        </p:tav>
                                      </p:tavLst>
                                    </p:anim>
                                    <p:anim calcmode="lin" valueType="num">
                                      <p:cBhvr additive="base">
                                        <p:cTn id="15" dur="500" fill="hold"/>
                                        <p:tgtEl>
                                          <p:spTgt spid="3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40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1" fill="hold" nodeType="withEffect">
                                  <p:stCondLst>
                                    <p:cond delay="20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22" presetClass="entr" presetSubtype="1" fill="hold" nodeType="withEffect">
                                  <p:stCondLst>
                                    <p:cond delay="40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90417" y="1131590"/>
            <a:ext cx="5338481" cy="3336919"/>
            <a:chOff x="-430002" y="1131590"/>
            <a:chExt cx="5338481" cy="3336919"/>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02" y="1131590"/>
              <a:ext cx="5338481" cy="3336919"/>
            </a:xfrm>
            <a:prstGeom prst="rect">
              <a:avLst/>
            </a:prstGeom>
          </p:spPr>
        </p:pic>
        <p:sp>
          <p:nvSpPr>
            <p:cNvPr id="34" name="矩形 33"/>
            <p:cNvSpPr/>
            <p:nvPr/>
          </p:nvSpPr>
          <p:spPr>
            <a:xfrm>
              <a:off x="653143" y="1477108"/>
              <a:ext cx="3130061" cy="181472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5" name="组合 34"/>
          <p:cNvGrpSpPr/>
          <p:nvPr/>
        </p:nvGrpSpPr>
        <p:grpSpPr>
          <a:xfrm>
            <a:off x="3346213" y="2384469"/>
            <a:ext cx="1270906" cy="1745269"/>
            <a:chOff x="3106628" y="2384469"/>
            <a:chExt cx="1270906" cy="1745269"/>
          </a:xfrm>
        </p:grpSpPr>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6628" y="2384469"/>
              <a:ext cx="1270906" cy="1745269"/>
            </a:xfrm>
            <a:prstGeom prst="rect">
              <a:avLst/>
            </a:prstGeom>
          </p:spPr>
        </p:pic>
        <p:sp>
          <p:nvSpPr>
            <p:cNvPr id="37" name="矩形 36"/>
            <p:cNvSpPr/>
            <p:nvPr/>
          </p:nvSpPr>
          <p:spPr>
            <a:xfrm>
              <a:off x="3219796" y="2554778"/>
              <a:ext cx="1041862" cy="1385124"/>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8" name="矩形 1"/>
          <p:cNvSpPr>
            <a:spLocks noChangeArrowheads="1"/>
          </p:cNvSpPr>
          <p:nvPr/>
        </p:nvSpPr>
        <p:spPr bwMode="auto">
          <a:xfrm>
            <a:off x="4908479" y="2073292"/>
            <a:ext cx="3360756" cy="69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altLang="zh-CN" sz="1400" b="0" kern="0" dirty="0">
                <a:solidFill>
                  <a:sysClr val="windowText" lastClr="000000">
                    <a:lumMod val="65000"/>
                    <a:lumOff val="35000"/>
                  </a:sysClr>
                </a:solidFill>
                <a:latin typeface="+mn-lt"/>
                <a:ea typeface="+mn-ea"/>
                <a:cs typeface="+mn-ea"/>
                <a:sym typeface="+mn-lt"/>
              </a:rPr>
              <a:t>Click here to add a titleClick here to add a titleClick here to add a title</a:t>
            </a:r>
            <a:endPar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mn-lt"/>
              <a:ea typeface="+mn-ea"/>
              <a:cs typeface="+mn-ea"/>
              <a:sym typeface="+mn-lt"/>
            </a:endParaRPr>
          </a:p>
        </p:txBody>
      </p:sp>
      <p:sp>
        <p:nvSpPr>
          <p:cNvPr id="39" name="TextBox 38"/>
          <p:cNvSpPr txBox="1"/>
          <p:nvPr/>
        </p:nvSpPr>
        <p:spPr>
          <a:xfrm>
            <a:off x="4888330" y="1570619"/>
            <a:ext cx="3212062" cy="369332"/>
          </a:xfrm>
          <a:prstGeom prst="rect">
            <a:avLst/>
          </a:prstGeom>
          <a:noFill/>
          <a:effectLst/>
        </p:spPr>
        <p:txBody>
          <a:bodyPr wrap="square" rtlCol="0">
            <a:spAutoFit/>
          </a:bodyPr>
          <a:lstStyle/>
          <a:p>
            <a:r>
              <a:rPr lang="en-US" altLang="zh-CN" dirty="0">
                <a:solidFill>
                  <a:srgbClr val="0070C0"/>
                </a:solidFill>
                <a:latin typeface="+mn-lt"/>
                <a:ea typeface="+mn-ea"/>
                <a:cs typeface="+mn-ea"/>
                <a:sym typeface="+mn-lt"/>
              </a:rPr>
              <a:t>Fill in the headline here</a:t>
            </a:r>
            <a:endParaRPr lang="zh-CN" altLang="en-US" b="1" dirty="0">
              <a:solidFill>
                <a:srgbClr val="0070C0"/>
              </a:solidFill>
              <a:latin typeface="+mn-lt"/>
              <a:ea typeface="+mn-ea"/>
              <a:cs typeface="+mn-ea"/>
              <a:sym typeface="+mn-lt"/>
            </a:endParaRPr>
          </a:p>
        </p:txBody>
      </p:sp>
      <p:sp>
        <p:nvSpPr>
          <p:cNvPr id="11" name="Text Box 55"/>
          <p:cNvSpPr txBox="1">
            <a:spLocks noChangeArrowheads="1"/>
          </p:cNvSpPr>
          <p:nvPr/>
        </p:nvSpPr>
        <p:spPr bwMode="auto">
          <a:xfrm>
            <a:off x="542760" y="123478"/>
            <a:ext cx="3437552"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spTree>
    <p:extLst>
      <p:ext uri="{BB962C8B-B14F-4D97-AF65-F5344CB8AC3E}">
        <p14:creationId xmlns:p14="http://schemas.microsoft.com/office/powerpoint/2010/main" val="1488424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par>
                          <p:cTn id="8" fill="hold">
                            <p:stCondLst>
                              <p:cond delay="1000"/>
                            </p:stCondLst>
                            <p:childTnLst>
                              <p:par>
                                <p:cTn id="9" presetID="2" presetClass="entr" presetSubtype="8" decel="53333"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300" fill="hold"/>
                                        <p:tgtEl>
                                          <p:spTgt spid="32"/>
                                        </p:tgtEl>
                                        <p:attrNameLst>
                                          <p:attrName>ppt_x</p:attrName>
                                        </p:attrNameLst>
                                      </p:cBhvr>
                                      <p:tavLst>
                                        <p:tav tm="0">
                                          <p:val>
                                            <p:strVal val="0-#ppt_w/2"/>
                                          </p:val>
                                        </p:tav>
                                        <p:tav tm="100000">
                                          <p:val>
                                            <p:strVal val="#ppt_x"/>
                                          </p:val>
                                        </p:tav>
                                      </p:tavLst>
                                    </p:anim>
                                    <p:anim calcmode="lin" valueType="num">
                                      <p:cBhvr additive="base">
                                        <p:cTn id="12" dur="3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4" decel="53333"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300" fill="hold"/>
                                        <p:tgtEl>
                                          <p:spTgt spid="35"/>
                                        </p:tgtEl>
                                        <p:attrNameLst>
                                          <p:attrName>ppt_x</p:attrName>
                                        </p:attrNameLst>
                                      </p:cBhvr>
                                      <p:tavLst>
                                        <p:tav tm="0">
                                          <p:val>
                                            <p:strVal val="#ppt_x"/>
                                          </p:val>
                                        </p:tav>
                                        <p:tav tm="100000">
                                          <p:val>
                                            <p:strVal val="#ppt_x"/>
                                          </p:val>
                                        </p:tav>
                                      </p:tavLst>
                                    </p:anim>
                                    <p:anim calcmode="lin" valueType="num">
                                      <p:cBhvr additive="base">
                                        <p:cTn id="16" dur="300" fill="hold"/>
                                        <p:tgtEl>
                                          <p:spTgt spid="35"/>
                                        </p:tgtEl>
                                        <p:attrNameLst>
                                          <p:attrName>ppt_y</p:attrName>
                                        </p:attrNameLst>
                                      </p:cBhvr>
                                      <p:tavLst>
                                        <p:tav tm="0">
                                          <p:val>
                                            <p:strVal val="1+#ppt_h/2"/>
                                          </p:val>
                                        </p:tav>
                                        <p:tav tm="100000">
                                          <p:val>
                                            <p:strVal val="#ppt_y"/>
                                          </p:val>
                                        </p:tav>
                                      </p:tavLst>
                                    </p:anim>
                                  </p:childTnLst>
                                </p:cTn>
                              </p:par>
                            </p:childTnLst>
                          </p:cTn>
                        </p:par>
                        <p:par>
                          <p:cTn id="17" fill="hold">
                            <p:stCondLst>
                              <p:cond delay="1300"/>
                            </p:stCondLst>
                            <p:childTnLst>
                              <p:par>
                                <p:cTn id="18" presetID="42" presetClass="entr" presetSubtype="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anim calcmode="lin" valueType="num">
                                      <p:cBhvr>
                                        <p:cTn id="21" dur="500" fill="hold"/>
                                        <p:tgtEl>
                                          <p:spTgt spid="39"/>
                                        </p:tgtEl>
                                        <p:attrNameLst>
                                          <p:attrName>ppt_x</p:attrName>
                                        </p:attrNameLst>
                                      </p:cBhvr>
                                      <p:tavLst>
                                        <p:tav tm="0">
                                          <p:val>
                                            <p:strVal val="#ppt_x"/>
                                          </p:val>
                                        </p:tav>
                                        <p:tav tm="100000">
                                          <p:val>
                                            <p:strVal val="#ppt_x"/>
                                          </p:val>
                                        </p:tav>
                                      </p:tavLst>
                                    </p:anim>
                                    <p:anim calcmode="lin" valueType="num">
                                      <p:cBhvr>
                                        <p:cTn id="22" dur="500" fill="hold"/>
                                        <p:tgtEl>
                                          <p:spTgt spid="39"/>
                                        </p:tgtEl>
                                        <p:attrNameLst>
                                          <p:attrName>ppt_y</p:attrName>
                                        </p:attrNameLst>
                                      </p:cBhvr>
                                      <p:tavLst>
                                        <p:tav tm="0">
                                          <p:val>
                                            <p:strVal val="#ppt_y+.1"/>
                                          </p:val>
                                        </p:tav>
                                        <p:tav tm="100000">
                                          <p:val>
                                            <p:strVal val="#ppt_y"/>
                                          </p:val>
                                        </p:tav>
                                      </p:tavLst>
                                    </p:anim>
                                  </p:childTnLst>
                                </p:cTn>
                              </p:par>
                            </p:childTnLst>
                          </p:cTn>
                        </p:par>
                        <p:par>
                          <p:cTn id="23" fill="hold">
                            <p:stCondLst>
                              <p:cond delay="1800"/>
                            </p:stCondLst>
                            <p:childTnLst>
                              <p:par>
                                <p:cTn id="24" presetID="2" presetClass="entr" presetSubtype="2"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1+#ppt_w/2"/>
                                          </p:val>
                                        </p:tav>
                                        <p:tav tm="100000">
                                          <p:val>
                                            <p:strVal val="#ppt_x"/>
                                          </p:val>
                                        </p:tav>
                                      </p:tavLst>
                                    </p:anim>
                                    <p:anim calcmode="lin" valueType="num">
                                      <p:cBhvr additive="base">
                                        <p:cTn id="27"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5"/>
          <p:cNvSpPr txBox="1">
            <a:spLocks noChangeArrowheads="1"/>
          </p:cNvSpPr>
          <p:nvPr/>
        </p:nvSpPr>
        <p:spPr bwMode="auto">
          <a:xfrm>
            <a:off x="542759" y="123478"/>
            <a:ext cx="3833351"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600" b="0" i="0" dirty="0">
                <a:latin typeface="+mn-lt"/>
                <a:ea typeface="+mn-ea"/>
                <a:cs typeface="+mn-ea"/>
                <a:sym typeface="+mn-lt"/>
              </a:rPr>
              <a:t>Enter the title text here</a:t>
            </a:r>
            <a:endParaRPr lang="zh-CN" altLang="en-US" sz="2600" b="0" i="0" dirty="0">
              <a:latin typeface="+mn-lt"/>
              <a:ea typeface="+mn-ea"/>
              <a:cs typeface="+mn-ea"/>
              <a:sym typeface="+mn-lt"/>
            </a:endParaRPr>
          </a:p>
        </p:txBody>
      </p:sp>
      <p:sp>
        <p:nvSpPr>
          <p:cNvPr id="28" name="平行四边形 2"/>
          <p:cNvSpPr>
            <a:spLocks noChangeArrowheads="1"/>
          </p:cNvSpPr>
          <p:nvPr/>
        </p:nvSpPr>
        <p:spPr bwMode="auto">
          <a:xfrm rot="747658">
            <a:off x="1801824" y="2990874"/>
            <a:ext cx="6924609" cy="1734549"/>
          </a:xfrm>
          <a:custGeom>
            <a:avLst/>
            <a:gdLst>
              <a:gd name="T0" fmla="*/ 0 w 7595382"/>
              <a:gd name="T1" fmla="*/ 1901232 h 1901232"/>
              <a:gd name="T2" fmla="*/ 5150373 w 7595382"/>
              <a:gd name="T3" fmla="*/ 217677 h 1901232"/>
              <a:gd name="T4" fmla="*/ 7595382 w 7595382"/>
              <a:gd name="T5" fmla="*/ 0 h 1901232"/>
              <a:gd name="T6" fmla="*/ 4968279 w 7595382"/>
              <a:gd name="T7" fmla="*/ 1901232 h 1901232"/>
              <a:gd name="T8" fmla="*/ 0 w 7595382"/>
              <a:gd name="T9" fmla="*/ 1901232 h 1901232"/>
              <a:gd name="T10" fmla="*/ 0 60000 65536"/>
              <a:gd name="T11" fmla="*/ 0 60000 65536"/>
              <a:gd name="T12" fmla="*/ 0 60000 65536"/>
              <a:gd name="T13" fmla="*/ 0 60000 65536"/>
              <a:gd name="T14" fmla="*/ 0 60000 65536"/>
              <a:gd name="T15" fmla="*/ 0 w 7595382"/>
              <a:gd name="T16" fmla="*/ 0 h 1901232"/>
              <a:gd name="T17" fmla="*/ 7595382 w 7595382"/>
              <a:gd name="T18" fmla="*/ 1901232 h 1901232"/>
            </a:gdLst>
            <a:ahLst/>
            <a:cxnLst>
              <a:cxn ang="T10">
                <a:pos x="T0" y="T1"/>
              </a:cxn>
              <a:cxn ang="T11">
                <a:pos x="T2" y="T3"/>
              </a:cxn>
              <a:cxn ang="T12">
                <a:pos x="T4" y="T5"/>
              </a:cxn>
              <a:cxn ang="T13">
                <a:pos x="T6" y="T7"/>
              </a:cxn>
              <a:cxn ang="T14">
                <a:pos x="T8" y="T9"/>
              </a:cxn>
            </a:cxnLst>
            <a:rect l="T15" t="T16" r="T17" b="T18"/>
            <a:pathLst>
              <a:path w="7595382" h="1901232">
                <a:moveTo>
                  <a:pt x="0" y="1901232"/>
                </a:moveTo>
                <a:lnTo>
                  <a:pt x="5150373" y="217677"/>
                </a:lnTo>
                <a:lnTo>
                  <a:pt x="7595382" y="0"/>
                </a:lnTo>
                <a:lnTo>
                  <a:pt x="4968279" y="1901232"/>
                </a:lnTo>
                <a:lnTo>
                  <a:pt x="0" y="1901232"/>
                </a:lnTo>
                <a:close/>
              </a:path>
            </a:pathLst>
          </a:custGeom>
          <a:solidFill>
            <a:srgbClr val="00B0F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lIns="68543" tIns="34272" rIns="68543" bIns="34272" anchor="ctr"/>
          <a:lstStyle/>
          <a:p>
            <a:pPr algn="ctr"/>
            <a:endParaRPr lang="zh-CN" altLang="zh-CN">
              <a:solidFill>
                <a:srgbClr val="FFFFFF"/>
              </a:solidFill>
              <a:latin typeface="+mn-lt"/>
              <a:ea typeface="+mn-ea"/>
              <a:cs typeface="+mn-ea"/>
              <a:sym typeface="+mn-lt"/>
            </a:endParaRPr>
          </a:p>
        </p:txBody>
      </p:sp>
      <p:grpSp>
        <p:nvGrpSpPr>
          <p:cNvPr id="30" name="组合 29"/>
          <p:cNvGrpSpPr/>
          <p:nvPr/>
        </p:nvGrpSpPr>
        <p:grpSpPr>
          <a:xfrm>
            <a:off x="2687891" y="3684349"/>
            <a:ext cx="5236527" cy="809437"/>
            <a:chOff x="3585720" y="5137719"/>
            <a:chExt cx="6985673" cy="1079499"/>
          </a:xfrm>
        </p:grpSpPr>
        <p:grpSp>
          <p:nvGrpSpPr>
            <p:cNvPr id="31" name="Group 8"/>
            <p:cNvGrpSpPr>
              <a:grpSpLocks/>
            </p:cNvGrpSpPr>
            <p:nvPr/>
          </p:nvGrpSpPr>
          <p:grpSpPr bwMode="auto">
            <a:xfrm>
              <a:off x="3585720" y="5525746"/>
              <a:ext cx="532885" cy="139071"/>
              <a:chOff x="0" y="0"/>
              <a:chExt cx="438150" cy="114300"/>
            </a:xfrm>
          </p:grpSpPr>
          <p:sp>
            <p:nvSpPr>
              <p:cNvPr id="58" name="同心圆 4"/>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latin typeface="+mn-lt"/>
                  <a:ea typeface="+mn-ea"/>
                  <a:cs typeface="+mn-ea"/>
                  <a:sym typeface="+mn-lt"/>
                </a:endParaRPr>
              </a:p>
            </p:txBody>
          </p:sp>
          <p:sp>
            <p:nvSpPr>
              <p:cNvPr id="59" name="椭圆 5"/>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mn-lt"/>
                  <a:ea typeface="+mn-ea"/>
                  <a:cs typeface="+mn-ea"/>
                  <a:sym typeface="+mn-lt"/>
                </a:endParaRPr>
              </a:p>
            </p:txBody>
          </p:sp>
        </p:grpSp>
        <p:grpSp>
          <p:nvGrpSpPr>
            <p:cNvPr id="32" name="Group 11"/>
            <p:cNvGrpSpPr>
              <a:grpSpLocks/>
            </p:cNvGrpSpPr>
            <p:nvPr/>
          </p:nvGrpSpPr>
          <p:grpSpPr bwMode="auto">
            <a:xfrm>
              <a:off x="5010608" y="5478111"/>
              <a:ext cx="532885" cy="139071"/>
              <a:chOff x="0" y="0"/>
              <a:chExt cx="438150" cy="114300"/>
            </a:xfrm>
          </p:grpSpPr>
          <p:sp>
            <p:nvSpPr>
              <p:cNvPr id="56" name="同心圆 60"/>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latin typeface="+mn-lt"/>
                  <a:ea typeface="+mn-ea"/>
                  <a:cs typeface="+mn-ea"/>
                  <a:sym typeface="+mn-lt"/>
                </a:endParaRPr>
              </a:p>
            </p:txBody>
          </p:sp>
          <p:sp>
            <p:nvSpPr>
              <p:cNvPr id="57" name="椭圆 61"/>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mn-lt"/>
                  <a:ea typeface="+mn-ea"/>
                  <a:cs typeface="+mn-ea"/>
                  <a:sym typeface="+mn-lt"/>
                </a:endParaRPr>
              </a:p>
            </p:txBody>
          </p:sp>
        </p:grpSp>
        <p:grpSp>
          <p:nvGrpSpPr>
            <p:cNvPr id="33" name="Group 14"/>
            <p:cNvGrpSpPr>
              <a:grpSpLocks/>
            </p:cNvGrpSpPr>
            <p:nvPr/>
          </p:nvGrpSpPr>
          <p:grpSpPr bwMode="auto">
            <a:xfrm>
              <a:off x="5867856" y="5792301"/>
              <a:ext cx="621704" cy="162251"/>
              <a:chOff x="0" y="0"/>
              <a:chExt cx="438150" cy="114300"/>
            </a:xfrm>
          </p:grpSpPr>
          <p:sp>
            <p:nvSpPr>
              <p:cNvPr id="54" name="同心圆 64"/>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latin typeface="+mn-lt"/>
                  <a:ea typeface="+mn-ea"/>
                  <a:cs typeface="+mn-ea"/>
                  <a:sym typeface="+mn-lt"/>
                </a:endParaRPr>
              </a:p>
            </p:txBody>
          </p:sp>
          <p:sp>
            <p:nvSpPr>
              <p:cNvPr id="55" name="椭圆 66"/>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mn-lt"/>
                  <a:ea typeface="+mn-ea"/>
                  <a:cs typeface="+mn-ea"/>
                  <a:sym typeface="+mn-lt"/>
                </a:endParaRPr>
              </a:p>
            </p:txBody>
          </p:sp>
        </p:grpSp>
        <p:grpSp>
          <p:nvGrpSpPr>
            <p:cNvPr id="34" name="Group 17"/>
            <p:cNvGrpSpPr>
              <a:grpSpLocks/>
            </p:cNvGrpSpPr>
            <p:nvPr/>
          </p:nvGrpSpPr>
          <p:grpSpPr bwMode="auto">
            <a:xfrm>
              <a:off x="6993624" y="5565671"/>
              <a:ext cx="532885" cy="139071"/>
              <a:chOff x="0" y="0"/>
              <a:chExt cx="438150" cy="114300"/>
            </a:xfrm>
          </p:grpSpPr>
          <p:sp>
            <p:nvSpPr>
              <p:cNvPr id="52" name="同心圆 68"/>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latin typeface="+mn-lt"/>
                  <a:ea typeface="+mn-ea"/>
                  <a:cs typeface="+mn-ea"/>
                  <a:sym typeface="+mn-lt"/>
                </a:endParaRPr>
              </a:p>
            </p:txBody>
          </p:sp>
          <p:sp>
            <p:nvSpPr>
              <p:cNvPr id="53" name="椭圆 73"/>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mn-lt"/>
                  <a:ea typeface="+mn-ea"/>
                  <a:cs typeface="+mn-ea"/>
                  <a:sym typeface="+mn-lt"/>
                </a:endParaRPr>
              </a:p>
            </p:txBody>
          </p:sp>
        </p:grpSp>
        <p:grpSp>
          <p:nvGrpSpPr>
            <p:cNvPr id="35" name="Group 20"/>
            <p:cNvGrpSpPr>
              <a:grpSpLocks/>
            </p:cNvGrpSpPr>
            <p:nvPr/>
          </p:nvGrpSpPr>
          <p:grpSpPr bwMode="auto">
            <a:xfrm>
              <a:off x="7972156" y="6007329"/>
              <a:ext cx="804241" cy="209889"/>
              <a:chOff x="0" y="0"/>
              <a:chExt cx="438150" cy="114300"/>
            </a:xfrm>
          </p:grpSpPr>
          <p:sp>
            <p:nvSpPr>
              <p:cNvPr id="50" name="同心圆 75"/>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latin typeface="+mn-lt"/>
                  <a:ea typeface="+mn-ea"/>
                  <a:cs typeface="+mn-ea"/>
                  <a:sym typeface="+mn-lt"/>
                </a:endParaRPr>
              </a:p>
            </p:txBody>
          </p:sp>
          <p:sp>
            <p:nvSpPr>
              <p:cNvPr id="51" name="椭圆 77"/>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mn-lt"/>
                  <a:ea typeface="+mn-ea"/>
                  <a:cs typeface="+mn-ea"/>
                  <a:sym typeface="+mn-lt"/>
                </a:endParaRPr>
              </a:p>
            </p:txBody>
          </p:sp>
        </p:grpSp>
        <p:grpSp>
          <p:nvGrpSpPr>
            <p:cNvPr id="36" name="Group 23"/>
            <p:cNvGrpSpPr>
              <a:grpSpLocks/>
            </p:cNvGrpSpPr>
            <p:nvPr/>
          </p:nvGrpSpPr>
          <p:grpSpPr bwMode="auto">
            <a:xfrm>
              <a:off x="9024869" y="5137719"/>
              <a:ext cx="532885" cy="139071"/>
              <a:chOff x="0" y="0"/>
              <a:chExt cx="438150" cy="114300"/>
            </a:xfrm>
          </p:grpSpPr>
          <p:sp>
            <p:nvSpPr>
              <p:cNvPr id="48" name="同心圆 79"/>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latin typeface="+mn-lt"/>
                  <a:ea typeface="+mn-ea"/>
                  <a:cs typeface="+mn-ea"/>
                  <a:sym typeface="+mn-lt"/>
                </a:endParaRPr>
              </a:p>
            </p:txBody>
          </p:sp>
          <p:sp>
            <p:nvSpPr>
              <p:cNvPr id="49" name="椭圆 80"/>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mn-lt"/>
                  <a:ea typeface="+mn-ea"/>
                  <a:cs typeface="+mn-ea"/>
                  <a:sym typeface="+mn-lt"/>
                </a:endParaRPr>
              </a:p>
            </p:txBody>
          </p:sp>
        </p:grpSp>
        <p:grpSp>
          <p:nvGrpSpPr>
            <p:cNvPr id="37" name="Group 26"/>
            <p:cNvGrpSpPr>
              <a:grpSpLocks/>
            </p:cNvGrpSpPr>
            <p:nvPr/>
          </p:nvGrpSpPr>
          <p:grpSpPr bwMode="auto">
            <a:xfrm>
              <a:off x="10038508" y="5402990"/>
              <a:ext cx="532885" cy="139071"/>
              <a:chOff x="0" y="0"/>
              <a:chExt cx="438150" cy="114300"/>
            </a:xfrm>
          </p:grpSpPr>
          <p:sp>
            <p:nvSpPr>
              <p:cNvPr id="46" name="同心圆 82"/>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latin typeface="+mn-lt"/>
                  <a:ea typeface="+mn-ea"/>
                  <a:cs typeface="+mn-ea"/>
                  <a:sym typeface="+mn-lt"/>
                </a:endParaRPr>
              </a:p>
            </p:txBody>
          </p:sp>
          <p:sp>
            <p:nvSpPr>
              <p:cNvPr id="47" name="椭圆 83"/>
              <p:cNvSpPr>
                <a:spLocks noChangeArrowheads="1"/>
              </p:cNvSpPr>
              <p:nvPr/>
            </p:nvSpPr>
            <p:spPr bwMode="auto">
              <a:xfrm>
                <a:off x="129075" y="39150"/>
                <a:ext cx="180000" cy="36000"/>
              </a:xfrm>
              <a:prstGeom prst="ellipse">
                <a:avLst/>
              </a:prstGeom>
              <a:solidFill>
                <a:srgbClr val="005374"/>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a:solidFill>
                    <a:srgbClr val="FFFFFF"/>
                  </a:solidFill>
                  <a:latin typeface="+mn-lt"/>
                  <a:ea typeface="+mn-ea"/>
                  <a:cs typeface="+mn-ea"/>
                  <a:sym typeface="+mn-lt"/>
                </a:endParaRPr>
              </a:p>
            </p:txBody>
          </p:sp>
        </p:grpSp>
        <p:cxnSp>
          <p:nvCxnSpPr>
            <p:cNvPr id="38" name="直接连接符 15"/>
            <p:cNvCxnSpPr>
              <a:cxnSpLocks noChangeShapeType="1"/>
              <a:stCxn id="58" idx="6"/>
              <a:endCxn id="56" idx="2"/>
            </p:cNvCxnSpPr>
            <p:nvPr/>
          </p:nvCxnSpPr>
          <p:spPr bwMode="auto">
            <a:xfrm flipV="1">
              <a:off x="4118605" y="5547647"/>
              <a:ext cx="892003" cy="47635"/>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cxnSp>
          <p:nvCxnSpPr>
            <p:cNvPr id="39" name="直接连接符 19"/>
            <p:cNvCxnSpPr>
              <a:cxnSpLocks noChangeShapeType="1"/>
              <a:stCxn id="56" idx="5"/>
              <a:endCxn id="54" idx="1"/>
            </p:cNvCxnSpPr>
            <p:nvPr/>
          </p:nvCxnSpPr>
          <p:spPr bwMode="auto">
            <a:xfrm>
              <a:off x="5465453" y="5596816"/>
              <a:ext cx="493449" cy="219247"/>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sp>
          <p:nvSpPr>
            <p:cNvPr id="40" name="直接连接符 24"/>
            <p:cNvSpPr>
              <a:spLocks noChangeShapeType="1"/>
            </p:cNvSpPr>
            <p:nvPr/>
          </p:nvSpPr>
          <p:spPr bwMode="auto">
            <a:xfrm flipV="1">
              <a:off x="6394951" y="5684376"/>
              <a:ext cx="676713" cy="131687"/>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41" name="直接连接符 26"/>
            <p:cNvSpPr>
              <a:spLocks noChangeShapeType="1"/>
            </p:cNvSpPr>
            <p:nvPr/>
          </p:nvSpPr>
          <p:spPr bwMode="auto">
            <a:xfrm>
              <a:off x="7448469" y="5684376"/>
              <a:ext cx="776661" cy="373629"/>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cxnSp>
          <p:nvCxnSpPr>
            <p:cNvPr id="42" name="直接连接符 29"/>
            <p:cNvCxnSpPr>
              <a:cxnSpLocks noChangeShapeType="1"/>
              <a:stCxn id="50" idx="7"/>
              <a:endCxn id="46" idx="3"/>
            </p:cNvCxnSpPr>
            <p:nvPr/>
          </p:nvCxnSpPr>
          <p:spPr bwMode="auto">
            <a:xfrm flipV="1">
              <a:off x="8658618" y="5521694"/>
              <a:ext cx="1457930" cy="516372"/>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cxnSp>
          <p:nvCxnSpPr>
            <p:cNvPr id="43" name="直接连接符 32"/>
            <p:cNvCxnSpPr>
              <a:cxnSpLocks noChangeShapeType="1"/>
              <a:stCxn id="46" idx="1"/>
              <a:endCxn id="48" idx="5"/>
            </p:cNvCxnSpPr>
            <p:nvPr/>
          </p:nvCxnSpPr>
          <p:spPr bwMode="auto">
            <a:xfrm flipH="1" flipV="1">
              <a:off x="9479715" y="5256424"/>
              <a:ext cx="636834" cy="166933"/>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cxnSp>
          <p:nvCxnSpPr>
            <p:cNvPr id="44" name="直接连接符 34"/>
            <p:cNvCxnSpPr>
              <a:cxnSpLocks noChangeShapeType="1"/>
              <a:stCxn id="52" idx="6"/>
              <a:endCxn id="46" idx="2"/>
            </p:cNvCxnSpPr>
            <p:nvPr/>
          </p:nvCxnSpPr>
          <p:spPr bwMode="auto">
            <a:xfrm flipV="1">
              <a:off x="7526509" y="5472525"/>
              <a:ext cx="2511999" cy="162682"/>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cxnSp>
        <p:sp>
          <p:nvSpPr>
            <p:cNvPr id="45" name="直接连接符 43"/>
            <p:cNvSpPr>
              <a:spLocks noChangeShapeType="1"/>
            </p:cNvSpPr>
            <p:nvPr/>
          </p:nvSpPr>
          <p:spPr bwMode="auto">
            <a:xfrm flipV="1">
              <a:off x="8506282" y="5270066"/>
              <a:ext cx="728632" cy="750905"/>
            </a:xfrm>
            <a:prstGeom prst="line">
              <a:avLst/>
            </a:prstGeom>
            <a:noFill/>
            <a:ln w="12700" cap="flat" cmpd="sng">
              <a:solidFill>
                <a:srgbClr val="005374"/>
              </a:solidFill>
              <a:bevel/>
              <a:headEnd/>
              <a:tailE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grpSp>
      <p:grpSp>
        <p:nvGrpSpPr>
          <p:cNvPr id="60" name="组合 59"/>
          <p:cNvGrpSpPr/>
          <p:nvPr/>
        </p:nvGrpSpPr>
        <p:grpSpPr>
          <a:xfrm>
            <a:off x="3518502" y="2504389"/>
            <a:ext cx="871366" cy="1472485"/>
            <a:chOff x="4693779" y="3564074"/>
            <a:chExt cx="1162426" cy="1963768"/>
          </a:xfrm>
        </p:grpSpPr>
        <p:sp>
          <p:nvSpPr>
            <p:cNvPr id="61" name="直接连接符 84"/>
            <p:cNvSpPr>
              <a:spLocks noChangeShapeType="1"/>
            </p:cNvSpPr>
            <p:nvPr/>
          </p:nvSpPr>
          <p:spPr bwMode="auto">
            <a:xfrm flipV="1">
              <a:off x="5276037" y="4083684"/>
              <a:ext cx="1" cy="144415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cs typeface="+mn-ea"/>
                <a:sym typeface="+mn-lt"/>
              </a:endParaRPr>
            </a:p>
          </p:txBody>
        </p:sp>
        <p:sp>
          <p:nvSpPr>
            <p:cNvPr id="62" name="椭圆 90"/>
            <p:cNvSpPr>
              <a:spLocks noChangeArrowheads="1"/>
            </p:cNvSpPr>
            <p:nvPr/>
          </p:nvSpPr>
          <p:spPr bwMode="auto">
            <a:xfrm>
              <a:off x="4693779" y="3564074"/>
              <a:ext cx="1162426" cy="1162083"/>
            </a:xfrm>
            <a:prstGeom prst="ellipse">
              <a:avLst/>
            </a:prstGeom>
            <a:solidFill>
              <a:schemeClr val="bg1"/>
            </a:solidFill>
            <a:ln w="38100" cap="flat" cmpd="sng">
              <a:solidFill>
                <a:srgbClr val="00B0F0"/>
              </a:solidFill>
              <a:bevel/>
              <a:headEnd/>
              <a:tailEnd/>
            </a:ln>
          </p:spPr>
          <p:txBody>
            <a:bodyPr anchor="ctr"/>
            <a:lstStyle/>
            <a:p>
              <a:pPr algn="ctr"/>
              <a:endParaRPr lang="zh-CN" altLang="zh-CN">
                <a:solidFill>
                  <a:srgbClr val="FFFFFF"/>
                </a:solidFill>
                <a:latin typeface="+mn-lt"/>
                <a:ea typeface="+mn-ea"/>
                <a:cs typeface="+mn-ea"/>
                <a:sym typeface="+mn-lt"/>
              </a:endParaRPr>
            </a:p>
          </p:txBody>
        </p:sp>
      </p:grpSp>
      <p:sp>
        <p:nvSpPr>
          <p:cNvPr id="63" name="矩形 111"/>
          <p:cNvSpPr>
            <a:spLocks noChangeArrowheads="1"/>
          </p:cNvSpPr>
          <p:nvPr/>
        </p:nvSpPr>
        <p:spPr bwMode="auto">
          <a:xfrm>
            <a:off x="3562199" y="2721131"/>
            <a:ext cx="797259" cy="46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p>
            <a:pPr algn="ctr"/>
            <a:r>
              <a:rPr lang="en-US" altLang="zh-CN" sz="1300" b="0" dirty="0">
                <a:solidFill>
                  <a:srgbClr val="000000"/>
                </a:solidFill>
                <a:cs typeface="+mn-ea"/>
                <a:sym typeface="+mn-lt"/>
              </a:rPr>
              <a:t>Add text </a:t>
            </a:r>
          </a:p>
          <a:p>
            <a:pPr algn="ctr"/>
            <a:r>
              <a:rPr lang="en-US" altLang="zh-CN" sz="1300" b="0" dirty="0">
                <a:solidFill>
                  <a:srgbClr val="000000"/>
                </a:solidFill>
                <a:cs typeface="+mn-ea"/>
                <a:sym typeface="+mn-lt"/>
              </a:rPr>
              <a:t>content</a:t>
            </a:r>
            <a:endParaRPr lang="zh-CN" altLang="en-US" sz="1300" b="0" dirty="0">
              <a:solidFill>
                <a:srgbClr val="000000"/>
              </a:solidFill>
              <a:cs typeface="+mn-ea"/>
              <a:sym typeface="+mn-lt"/>
            </a:endParaRPr>
          </a:p>
        </p:txBody>
      </p:sp>
      <p:grpSp>
        <p:nvGrpSpPr>
          <p:cNvPr id="64" name="组合 63"/>
          <p:cNvGrpSpPr/>
          <p:nvPr/>
        </p:nvGrpSpPr>
        <p:grpSpPr>
          <a:xfrm>
            <a:off x="2464757" y="2214815"/>
            <a:ext cx="848206" cy="1850379"/>
            <a:chOff x="3288054" y="3177886"/>
            <a:chExt cx="1131530" cy="2467743"/>
          </a:xfrm>
        </p:grpSpPr>
        <p:sp>
          <p:nvSpPr>
            <p:cNvPr id="65" name="直接连接符 12"/>
            <p:cNvSpPr>
              <a:spLocks noChangeShapeType="1"/>
            </p:cNvSpPr>
            <p:nvPr/>
          </p:nvSpPr>
          <p:spPr bwMode="auto">
            <a:xfrm flipV="1">
              <a:off x="3852195" y="4200238"/>
              <a:ext cx="1" cy="1445391"/>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cs typeface="+mn-ea"/>
                <a:sym typeface="+mn-lt"/>
              </a:endParaRPr>
            </a:p>
          </p:txBody>
        </p:sp>
        <p:sp>
          <p:nvSpPr>
            <p:cNvPr id="66" name="椭圆 95"/>
            <p:cNvSpPr>
              <a:spLocks noChangeArrowheads="1"/>
            </p:cNvSpPr>
            <p:nvPr/>
          </p:nvSpPr>
          <p:spPr bwMode="auto">
            <a:xfrm>
              <a:off x="3288054" y="3177886"/>
              <a:ext cx="1131530" cy="1130204"/>
            </a:xfrm>
            <a:prstGeom prst="ellipse">
              <a:avLst/>
            </a:prstGeom>
            <a:solidFill>
              <a:schemeClr val="bg1"/>
            </a:solidFill>
            <a:ln w="38100" cap="flat" cmpd="sng">
              <a:solidFill>
                <a:srgbClr val="0070C0"/>
              </a:solidFill>
              <a:bevel/>
              <a:headEnd/>
              <a:tailEnd/>
            </a:ln>
          </p:spPr>
          <p:txBody>
            <a:bodyPr anchor="ctr"/>
            <a:lstStyle/>
            <a:p>
              <a:pPr algn="ctr"/>
              <a:endParaRPr lang="zh-CN" altLang="zh-CN">
                <a:latin typeface="+mn-lt"/>
                <a:ea typeface="+mn-ea"/>
                <a:cs typeface="+mn-ea"/>
                <a:sym typeface="+mn-lt"/>
              </a:endParaRPr>
            </a:p>
          </p:txBody>
        </p:sp>
      </p:grpSp>
      <p:sp>
        <p:nvSpPr>
          <p:cNvPr id="67" name="矩形 112"/>
          <p:cNvSpPr>
            <a:spLocks noChangeArrowheads="1"/>
          </p:cNvSpPr>
          <p:nvPr/>
        </p:nvSpPr>
        <p:spPr bwMode="auto">
          <a:xfrm>
            <a:off x="2501072" y="2397171"/>
            <a:ext cx="797258" cy="46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p>
            <a:pPr algn="ctr"/>
            <a:r>
              <a:rPr lang="en-US" altLang="zh-CN" sz="1300" b="0" dirty="0">
                <a:solidFill>
                  <a:srgbClr val="000000"/>
                </a:solidFill>
                <a:latin typeface="+mn-lt"/>
                <a:ea typeface="+mn-ea"/>
                <a:cs typeface="+mn-ea"/>
                <a:sym typeface="+mn-lt"/>
              </a:rPr>
              <a:t>Add text </a:t>
            </a:r>
          </a:p>
          <a:p>
            <a:pPr algn="ctr"/>
            <a:r>
              <a:rPr lang="en-US" altLang="zh-CN" sz="1300" b="0" dirty="0">
                <a:solidFill>
                  <a:srgbClr val="000000"/>
                </a:solidFill>
                <a:latin typeface="+mn-lt"/>
                <a:ea typeface="+mn-ea"/>
                <a:cs typeface="+mn-ea"/>
                <a:sym typeface="+mn-lt"/>
              </a:rPr>
              <a:t>content</a:t>
            </a:r>
            <a:endParaRPr lang="zh-CN" altLang="en-US" sz="1300" b="0" dirty="0">
              <a:solidFill>
                <a:srgbClr val="000000"/>
              </a:solidFill>
              <a:latin typeface="+mn-lt"/>
              <a:ea typeface="+mn-ea"/>
              <a:cs typeface="+mn-ea"/>
              <a:sym typeface="+mn-lt"/>
            </a:endParaRPr>
          </a:p>
        </p:txBody>
      </p:sp>
      <p:grpSp>
        <p:nvGrpSpPr>
          <p:cNvPr id="68" name="组合 67"/>
          <p:cNvGrpSpPr/>
          <p:nvPr/>
        </p:nvGrpSpPr>
        <p:grpSpPr>
          <a:xfrm>
            <a:off x="4999245" y="2084507"/>
            <a:ext cx="871366" cy="1948834"/>
            <a:chOff x="6669132" y="3004102"/>
            <a:chExt cx="1162426" cy="2599047"/>
          </a:xfrm>
        </p:grpSpPr>
        <p:sp>
          <p:nvSpPr>
            <p:cNvPr id="69" name="直接连接符 86"/>
            <p:cNvSpPr>
              <a:spLocks noChangeShapeType="1"/>
            </p:cNvSpPr>
            <p:nvPr/>
          </p:nvSpPr>
          <p:spPr bwMode="auto">
            <a:xfrm flipV="1">
              <a:off x="7255965" y="3457411"/>
              <a:ext cx="1" cy="214573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cs typeface="+mn-ea"/>
                <a:sym typeface="+mn-lt"/>
              </a:endParaRPr>
            </a:p>
          </p:txBody>
        </p:sp>
        <p:sp>
          <p:nvSpPr>
            <p:cNvPr id="70" name="椭圆 91"/>
            <p:cNvSpPr>
              <a:spLocks noChangeArrowheads="1"/>
            </p:cNvSpPr>
            <p:nvPr/>
          </p:nvSpPr>
          <p:spPr bwMode="auto">
            <a:xfrm>
              <a:off x="6669132" y="3004102"/>
              <a:ext cx="1162426" cy="1162832"/>
            </a:xfrm>
            <a:prstGeom prst="ellipse">
              <a:avLst/>
            </a:prstGeom>
            <a:solidFill>
              <a:schemeClr val="bg1"/>
            </a:solidFill>
            <a:ln w="38100" cap="flat" cmpd="sng">
              <a:solidFill>
                <a:srgbClr val="0070C0"/>
              </a:solidFill>
              <a:bevel/>
              <a:headEnd/>
              <a:tailEnd/>
            </a:ln>
          </p:spPr>
          <p:txBody>
            <a:bodyPr anchor="ctr"/>
            <a:lstStyle/>
            <a:p>
              <a:pPr algn="ctr"/>
              <a:endParaRPr lang="zh-CN" altLang="zh-CN">
                <a:solidFill>
                  <a:srgbClr val="FFFFFF"/>
                </a:solidFill>
                <a:latin typeface="+mn-lt"/>
                <a:ea typeface="+mn-ea"/>
                <a:cs typeface="+mn-ea"/>
                <a:sym typeface="+mn-lt"/>
              </a:endParaRPr>
            </a:p>
          </p:txBody>
        </p:sp>
      </p:grpSp>
      <p:sp>
        <p:nvSpPr>
          <p:cNvPr id="71" name="矩形 113"/>
          <p:cNvSpPr>
            <a:spLocks noChangeArrowheads="1"/>
          </p:cNvSpPr>
          <p:nvPr/>
        </p:nvSpPr>
        <p:spPr bwMode="auto">
          <a:xfrm>
            <a:off x="5042549" y="2295715"/>
            <a:ext cx="797259" cy="46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p>
            <a:pPr algn="ctr"/>
            <a:r>
              <a:rPr lang="en-US" altLang="zh-CN" sz="1300" b="0" dirty="0">
                <a:solidFill>
                  <a:srgbClr val="000000"/>
                </a:solidFill>
                <a:cs typeface="+mn-ea"/>
                <a:sym typeface="+mn-lt"/>
              </a:rPr>
              <a:t>Add text </a:t>
            </a:r>
          </a:p>
          <a:p>
            <a:pPr algn="ctr"/>
            <a:r>
              <a:rPr lang="en-US" altLang="zh-CN" sz="1300" b="0" dirty="0">
                <a:solidFill>
                  <a:srgbClr val="000000"/>
                </a:solidFill>
                <a:cs typeface="+mn-ea"/>
                <a:sym typeface="+mn-lt"/>
              </a:rPr>
              <a:t>content</a:t>
            </a:r>
            <a:endParaRPr lang="zh-CN" altLang="en-US" sz="1300" b="0" dirty="0">
              <a:solidFill>
                <a:srgbClr val="000000"/>
              </a:solidFill>
              <a:cs typeface="+mn-ea"/>
              <a:sym typeface="+mn-lt"/>
            </a:endParaRPr>
          </a:p>
        </p:txBody>
      </p:sp>
      <p:grpSp>
        <p:nvGrpSpPr>
          <p:cNvPr id="72" name="组合 71"/>
          <p:cNvGrpSpPr/>
          <p:nvPr/>
        </p:nvGrpSpPr>
        <p:grpSpPr>
          <a:xfrm>
            <a:off x="7273191" y="1469162"/>
            <a:ext cx="871366" cy="2461380"/>
            <a:chOff x="9702639" y="2183452"/>
            <a:chExt cx="1162426" cy="3282600"/>
          </a:xfrm>
        </p:grpSpPr>
        <p:sp>
          <p:nvSpPr>
            <p:cNvPr id="73" name="直接连接符 89"/>
            <p:cNvSpPr>
              <a:spLocks noChangeShapeType="1"/>
            </p:cNvSpPr>
            <p:nvPr/>
          </p:nvSpPr>
          <p:spPr bwMode="auto">
            <a:xfrm flipV="1">
              <a:off x="10305417" y="3145995"/>
              <a:ext cx="1" cy="2320057"/>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cs typeface="+mn-ea"/>
                <a:sym typeface="+mn-lt"/>
              </a:endParaRPr>
            </a:p>
          </p:txBody>
        </p:sp>
        <p:sp>
          <p:nvSpPr>
            <p:cNvPr id="74" name="椭圆 94"/>
            <p:cNvSpPr>
              <a:spLocks noChangeArrowheads="1"/>
            </p:cNvSpPr>
            <p:nvPr/>
          </p:nvSpPr>
          <p:spPr bwMode="auto">
            <a:xfrm>
              <a:off x="9702639" y="2183452"/>
              <a:ext cx="1162426" cy="1162409"/>
            </a:xfrm>
            <a:prstGeom prst="ellipse">
              <a:avLst/>
            </a:prstGeom>
            <a:solidFill>
              <a:schemeClr val="bg1"/>
            </a:solidFill>
            <a:ln w="38100" cap="flat" cmpd="sng">
              <a:solidFill>
                <a:srgbClr val="0070C0"/>
              </a:solidFill>
              <a:bevel/>
              <a:headEnd/>
              <a:tailEnd/>
            </a:ln>
          </p:spPr>
          <p:txBody>
            <a:bodyPr anchor="ctr"/>
            <a:lstStyle/>
            <a:p>
              <a:pPr algn="ctr"/>
              <a:endParaRPr lang="zh-CN" altLang="zh-CN">
                <a:solidFill>
                  <a:srgbClr val="FFFFFF"/>
                </a:solidFill>
                <a:latin typeface="+mn-lt"/>
                <a:ea typeface="+mn-ea"/>
                <a:cs typeface="+mn-ea"/>
                <a:sym typeface="+mn-lt"/>
              </a:endParaRPr>
            </a:p>
          </p:txBody>
        </p:sp>
      </p:grpSp>
      <p:sp>
        <p:nvSpPr>
          <p:cNvPr id="75" name="矩形 114"/>
          <p:cNvSpPr>
            <a:spLocks noChangeArrowheads="1"/>
          </p:cNvSpPr>
          <p:nvPr/>
        </p:nvSpPr>
        <p:spPr bwMode="auto">
          <a:xfrm>
            <a:off x="7303073" y="1647793"/>
            <a:ext cx="797259" cy="46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p>
            <a:pPr algn="ctr"/>
            <a:r>
              <a:rPr lang="en-US" altLang="zh-CN" sz="1300" b="0" dirty="0">
                <a:solidFill>
                  <a:srgbClr val="000000"/>
                </a:solidFill>
                <a:cs typeface="+mn-ea"/>
                <a:sym typeface="+mn-lt"/>
              </a:rPr>
              <a:t>Add text </a:t>
            </a:r>
          </a:p>
          <a:p>
            <a:pPr algn="ctr"/>
            <a:r>
              <a:rPr lang="en-US" altLang="zh-CN" sz="1300" b="0" dirty="0">
                <a:solidFill>
                  <a:srgbClr val="000000"/>
                </a:solidFill>
                <a:cs typeface="+mn-ea"/>
                <a:sym typeface="+mn-lt"/>
              </a:rPr>
              <a:t>content</a:t>
            </a:r>
            <a:endParaRPr lang="zh-CN" altLang="en-US" sz="1300" b="0" dirty="0">
              <a:solidFill>
                <a:srgbClr val="000000"/>
              </a:solidFill>
              <a:cs typeface="+mn-ea"/>
              <a:sym typeface="+mn-lt"/>
            </a:endParaRPr>
          </a:p>
        </p:txBody>
      </p:sp>
      <p:grpSp>
        <p:nvGrpSpPr>
          <p:cNvPr id="76" name="组合 75"/>
          <p:cNvGrpSpPr/>
          <p:nvPr/>
        </p:nvGrpSpPr>
        <p:grpSpPr>
          <a:xfrm>
            <a:off x="5756262" y="837891"/>
            <a:ext cx="1008874" cy="3577688"/>
            <a:chOff x="7679013" y="1341562"/>
            <a:chExt cx="1345866" cy="4771355"/>
          </a:xfrm>
        </p:grpSpPr>
        <p:sp>
          <p:nvSpPr>
            <p:cNvPr id="77" name="直接连接符 87"/>
            <p:cNvSpPr>
              <a:spLocks noChangeShapeType="1"/>
            </p:cNvSpPr>
            <p:nvPr/>
          </p:nvSpPr>
          <p:spPr bwMode="auto">
            <a:xfrm flipV="1">
              <a:off x="8361211" y="2567202"/>
              <a:ext cx="1" cy="3545715"/>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cs typeface="+mn-ea"/>
                <a:sym typeface="+mn-lt"/>
              </a:endParaRPr>
            </a:p>
          </p:txBody>
        </p:sp>
        <p:sp>
          <p:nvSpPr>
            <p:cNvPr id="78" name="椭圆 13"/>
            <p:cNvSpPr>
              <a:spLocks noChangeArrowheads="1"/>
            </p:cNvSpPr>
            <p:nvPr/>
          </p:nvSpPr>
          <p:spPr bwMode="auto">
            <a:xfrm>
              <a:off x="7679013" y="1341562"/>
              <a:ext cx="1345866" cy="1346173"/>
            </a:xfrm>
            <a:prstGeom prst="ellipse">
              <a:avLst/>
            </a:prstGeom>
            <a:solidFill>
              <a:schemeClr val="bg1"/>
            </a:solidFill>
            <a:ln w="38100" cap="flat" cmpd="sng">
              <a:solidFill>
                <a:srgbClr val="0070C0"/>
              </a:solidFill>
              <a:bevel/>
              <a:headEnd/>
              <a:tailEnd/>
            </a:ln>
          </p:spPr>
          <p:txBody>
            <a:bodyPr anchor="ctr"/>
            <a:lstStyle/>
            <a:p>
              <a:pPr algn="ctr"/>
              <a:endParaRPr lang="zh-CN" altLang="zh-CN" sz="1300">
                <a:solidFill>
                  <a:srgbClr val="FFFFFF"/>
                </a:solidFill>
                <a:latin typeface="+mn-lt"/>
                <a:ea typeface="+mn-ea"/>
                <a:cs typeface="+mn-ea"/>
                <a:sym typeface="+mn-lt"/>
              </a:endParaRPr>
            </a:p>
          </p:txBody>
        </p:sp>
      </p:grpSp>
      <p:sp>
        <p:nvSpPr>
          <p:cNvPr id="79" name="矩形 118"/>
          <p:cNvSpPr>
            <a:spLocks noChangeArrowheads="1"/>
          </p:cNvSpPr>
          <p:nvPr/>
        </p:nvSpPr>
        <p:spPr bwMode="auto">
          <a:xfrm>
            <a:off x="5802889" y="1063008"/>
            <a:ext cx="949545" cy="5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p>
            <a:pPr algn="ctr"/>
            <a:r>
              <a:rPr lang="en-US" altLang="zh-CN" sz="1600" b="0" dirty="0">
                <a:solidFill>
                  <a:srgbClr val="000000"/>
                </a:solidFill>
                <a:cs typeface="+mn-ea"/>
                <a:sym typeface="+mn-lt"/>
              </a:rPr>
              <a:t>Add text </a:t>
            </a:r>
          </a:p>
          <a:p>
            <a:pPr algn="ctr"/>
            <a:r>
              <a:rPr lang="en-US" altLang="zh-CN" sz="1600" b="0" dirty="0">
                <a:solidFill>
                  <a:srgbClr val="000000"/>
                </a:solidFill>
                <a:cs typeface="+mn-ea"/>
                <a:sym typeface="+mn-lt"/>
              </a:rPr>
              <a:t>content</a:t>
            </a:r>
            <a:endParaRPr lang="zh-CN" altLang="en-US" sz="1600" b="0" dirty="0">
              <a:solidFill>
                <a:srgbClr val="000000"/>
              </a:solidFill>
              <a:cs typeface="+mn-ea"/>
              <a:sym typeface="+mn-lt"/>
            </a:endParaRPr>
          </a:p>
        </p:txBody>
      </p:sp>
      <p:grpSp>
        <p:nvGrpSpPr>
          <p:cNvPr id="80" name="组合 79"/>
          <p:cNvGrpSpPr/>
          <p:nvPr/>
        </p:nvGrpSpPr>
        <p:grpSpPr>
          <a:xfrm>
            <a:off x="4206041" y="1459027"/>
            <a:ext cx="871366" cy="2762537"/>
            <a:chOff x="5610976" y="2169935"/>
            <a:chExt cx="1162426" cy="3684235"/>
          </a:xfrm>
        </p:grpSpPr>
        <p:sp>
          <p:nvSpPr>
            <p:cNvPr id="81" name="直接连接符 85"/>
            <p:cNvSpPr>
              <a:spLocks noChangeShapeType="1"/>
            </p:cNvSpPr>
            <p:nvPr/>
          </p:nvSpPr>
          <p:spPr bwMode="auto">
            <a:xfrm flipV="1">
              <a:off x="6178962" y="2352496"/>
              <a:ext cx="1" cy="3501674"/>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cs typeface="+mn-ea"/>
                <a:sym typeface="+mn-lt"/>
              </a:endParaRPr>
            </a:p>
          </p:txBody>
        </p:sp>
        <p:sp>
          <p:nvSpPr>
            <p:cNvPr id="82" name="椭圆 93"/>
            <p:cNvSpPr>
              <a:spLocks noChangeArrowheads="1"/>
            </p:cNvSpPr>
            <p:nvPr/>
          </p:nvSpPr>
          <p:spPr bwMode="auto">
            <a:xfrm>
              <a:off x="5610976" y="2169935"/>
              <a:ext cx="1162426" cy="1162310"/>
            </a:xfrm>
            <a:prstGeom prst="ellipse">
              <a:avLst/>
            </a:prstGeom>
            <a:solidFill>
              <a:schemeClr val="bg1"/>
            </a:solidFill>
            <a:ln w="38100" cap="flat" cmpd="sng">
              <a:solidFill>
                <a:srgbClr val="00B0F0"/>
              </a:solidFill>
              <a:bevel/>
              <a:headEnd/>
              <a:tailEnd/>
            </a:ln>
          </p:spPr>
          <p:txBody>
            <a:bodyPr anchor="ctr"/>
            <a:lstStyle/>
            <a:p>
              <a:pPr algn="ctr"/>
              <a:endParaRPr lang="zh-CN" altLang="zh-CN">
                <a:solidFill>
                  <a:srgbClr val="FFFFFF"/>
                </a:solidFill>
                <a:latin typeface="+mn-lt"/>
                <a:ea typeface="+mn-ea"/>
                <a:cs typeface="+mn-ea"/>
                <a:sym typeface="+mn-lt"/>
              </a:endParaRPr>
            </a:p>
          </p:txBody>
        </p:sp>
      </p:grpSp>
      <p:sp>
        <p:nvSpPr>
          <p:cNvPr id="83" name="矩形 119"/>
          <p:cNvSpPr>
            <a:spLocks noChangeArrowheads="1"/>
          </p:cNvSpPr>
          <p:nvPr/>
        </p:nvSpPr>
        <p:spPr bwMode="auto">
          <a:xfrm>
            <a:off x="4243095" y="1695255"/>
            <a:ext cx="797259" cy="46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p>
            <a:pPr algn="ctr"/>
            <a:r>
              <a:rPr lang="en-US" altLang="zh-CN" sz="1300" b="0" dirty="0">
                <a:solidFill>
                  <a:srgbClr val="000000"/>
                </a:solidFill>
                <a:cs typeface="+mn-ea"/>
                <a:sym typeface="+mn-lt"/>
              </a:rPr>
              <a:t>Add text </a:t>
            </a:r>
          </a:p>
          <a:p>
            <a:pPr algn="ctr"/>
            <a:r>
              <a:rPr lang="en-US" altLang="zh-CN" sz="1300" b="0" dirty="0">
                <a:solidFill>
                  <a:srgbClr val="000000"/>
                </a:solidFill>
                <a:cs typeface="+mn-ea"/>
                <a:sym typeface="+mn-lt"/>
              </a:rPr>
              <a:t>content</a:t>
            </a:r>
            <a:endParaRPr lang="zh-CN" altLang="en-US" sz="1300" b="0" dirty="0">
              <a:solidFill>
                <a:srgbClr val="000000"/>
              </a:solidFill>
              <a:cs typeface="+mn-ea"/>
              <a:sym typeface="+mn-lt"/>
            </a:endParaRPr>
          </a:p>
        </p:txBody>
      </p:sp>
      <p:grpSp>
        <p:nvGrpSpPr>
          <p:cNvPr id="84" name="组合 83"/>
          <p:cNvGrpSpPr/>
          <p:nvPr/>
        </p:nvGrpSpPr>
        <p:grpSpPr>
          <a:xfrm>
            <a:off x="6478541" y="2248117"/>
            <a:ext cx="953870" cy="1482620"/>
            <a:chOff x="8642553" y="3222299"/>
            <a:chExt cx="1272489" cy="1977284"/>
          </a:xfrm>
        </p:grpSpPr>
        <p:sp>
          <p:nvSpPr>
            <p:cNvPr id="85" name="直接连接符 88"/>
            <p:cNvSpPr>
              <a:spLocks noChangeShapeType="1"/>
            </p:cNvSpPr>
            <p:nvPr/>
          </p:nvSpPr>
          <p:spPr bwMode="auto">
            <a:xfrm flipV="1">
              <a:off x="9285939" y="4017097"/>
              <a:ext cx="1" cy="1182486"/>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zh-CN" altLang="en-US">
                <a:cs typeface="+mn-ea"/>
                <a:sym typeface="+mn-lt"/>
              </a:endParaRPr>
            </a:p>
          </p:txBody>
        </p:sp>
        <p:sp>
          <p:nvSpPr>
            <p:cNvPr id="86" name="椭圆 92"/>
            <p:cNvSpPr>
              <a:spLocks noChangeArrowheads="1"/>
            </p:cNvSpPr>
            <p:nvPr/>
          </p:nvSpPr>
          <p:spPr bwMode="auto">
            <a:xfrm>
              <a:off x="8642553" y="3222299"/>
              <a:ext cx="1272489" cy="1271587"/>
            </a:xfrm>
            <a:prstGeom prst="ellipse">
              <a:avLst/>
            </a:prstGeom>
            <a:solidFill>
              <a:schemeClr val="bg1"/>
            </a:solidFill>
            <a:ln w="38100" cap="flat" cmpd="sng">
              <a:solidFill>
                <a:srgbClr val="00B0F0"/>
              </a:solidFill>
              <a:bevel/>
              <a:headEnd/>
              <a:tailEnd/>
            </a:ln>
          </p:spPr>
          <p:txBody>
            <a:bodyPr anchor="ctr"/>
            <a:lstStyle/>
            <a:p>
              <a:pPr algn="ctr"/>
              <a:endParaRPr lang="zh-CN" altLang="zh-CN">
                <a:solidFill>
                  <a:srgbClr val="FFFFFF"/>
                </a:solidFill>
                <a:latin typeface="+mn-lt"/>
                <a:ea typeface="+mn-ea"/>
                <a:cs typeface="+mn-ea"/>
                <a:sym typeface="+mn-lt"/>
              </a:endParaRPr>
            </a:p>
          </p:txBody>
        </p:sp>
      </p:grpSp>
      <p:sp>
        <p:nvSpPr>
          <p:cNvPr id="87" name="矩形 120"/>
          <p:cNvSpPr>
            <a:spLocks noChangeArrowheads="1"/>
          </p:cNvSpPr>
          <p:nvPr/>
        </p:nvSpPr>
        <p:spPr bwMode="auto">
          <a:xfrm>
            <a:off x="6564938" y="2457696"/>
            <a:ext cx="797259" cy="46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3" tIns="34272" rIns="68543" bIns="34272">
            <a:spAutoFit/>
          </a:bodyPr>
          <a:lstStyle/>
          <a:p>
            <a:pPr algn="ctr"/>
            <a:r>
              <a:rPr lang="en-US" altLang="zh-CN" sz="1300" b="0" dirty="0">
                <a:solidFill>
                  <a:srgbClr val="000000"/>
                </a:solidFill>
                <a:cs typeface="+mn-ea"/>
                <a:sym typeface="+mn-lt"/>
              </a:rPr>
              <a:t>Add text </a:t>
            </a:r>
          </a:p>
          <a:p>
            <a:pPr algn="ctr"/>
            <a:r>
              <a:rPr lang="en-US" altLang="zh-CN" sz="1300" b="0" dirty="0">
                <a:solidFill>
                  <a:srgbClr val="000000"/>
                </a:solidFill>
                <a:cs typeface="+mn-ea"/>
                <a:sym typeface="+mn-lt"/>
              </a:rPr>
              <a:t>content</a:t>
            </a:r>
            <a:endParaRPr lang="zh-CN" altLang="en-US" sz="1300" b="0" dirty="0">
              <a:solidFill>
                <a:srgbClr val="000000"/>
              </a:solidFill>
              <a:cs typeface="+mn-ea"/>
              <a:sym typeface="+mn-lt"/>
            </a:endParaRPr>
          </a:p>
        </p:txBody>
      </p:sp>
      <p:sp>
        <p:nvSpPr>
          <p:cNvPr id="88" name="矩形 87"/>
          <p:cNvSpPr/>
          <p:nvPr/>
        </p:nvSpPr>
        <p:spPr>
          <a:xfrm>
            <a:off x="325709" y="1431819"/>
            <a:ext cx="1925242" cy="713685"/>
          </a:xfrm>
          <a:prstGeom prst="rect">
            <a:avLst/>
          </a:prstGeom>
        </p:spPr>
        <p:txBody>
          <a:bodyPr wrap="square" lIns="68543" tIns="34272" rIns="68543" bIns="34272">
            <a:spAutoFit/>
          </a:bodyPr>
          <a:lstStyle/>
          <a:p>
            <a:pPr algn="just">
              <a:lnSpc>
                <a:spcPct val="120000"/>
              </a:lnSpc>
            </a:pPr>
            <a:r>
              <a:rPr lang="en-US" altLang="zh-CN" sz="1200" b="0" dirty="0">
                <a:latin typeface="+mn-lt"/>
                <a:ea typeface="+mn-ea"/>
                <a:cs typeface="+mn-ea"/>
                <a:sym typeface="+mn-lt"/>
              </a:rPr>
              <a:t>Click here to add a title</a:t>
            </a:r>
          </a:p>
          <a:p>
            <a:pPr algn="just">
              <a:lnSpc>
                <a:spcPct val="120000"/>
              </a:lnSpc>
            </a:pPr>
            <a:endParaRPr lang="en-US" altLang="zh-CN" sz="1200" b="0" dirty="0">
              <a:latin typeface="+mn-lt"/>
              <a:ea typeface="+mn-ea"/>
              <a:cs typeface="+mn-ea"/>
              <a:sym typeface="+mn-lt"/>
            </a:endParaRPr>
          </a:p>
          <a:p>
            <a:pPr algn="just">
              <a:lnSpc>
                <a:spcPct val="120000"/>
              </a:lnSpc>
            </a:pPr>
            <a:r>
              <a:rPr lang="en-US" altLang="zh-CN" sz="1200" b="0" dirty="0">
                <a:latin typeface="+mn-lt"/>
                <a:ea typeface="+mn-ea"/>
                <a:cs typeface="+mn-ea"/>
                <a:sym typeface="+mn-lt"/>
              </a:rPr>
              <a:t>Click here to add a title</a:t>
            </a:r>
            <a:endParaRPr lang="zh-CN" altLang="en-US" sz="1200" b="0" dirty="0">
              <a:latin typeface="+mn-lt"/>
              <a:ea typeface="+mn-ea"/>
              <a:cs typeface="+mn-ea"/>
              <a:sym typeface="+mn-lt"/>
            </a:endParaRPr>
          </a:p>
        </p:txBody>
      </p:sp>
      <p:sp>
        <p:nvSpPr>
          <p:cNvPr id="89" name="矩形 88"/>
          <p:cNvSpPr/>
          <p:nvPr/>
        </p:nvSpPr>
        <p:spPr>
          <a:xfrm>
            <a:off x="0" y="1063008"/>
            <a:ext cx="2250951" cy="2795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rtlCol="0" anchor="ctr"/>
          <a:lstStyle/>
          <a:p>
            <a:pPr algn="ctr"/>
            <a:endParaRPr lang="zh-CN" altLang="en-US" dirty="0">
              <a:cs typeface="+mn-ea"/>
              <a:sym typeface="+mn-lt"/>
            </a:endParaRPr>
          </a:p>
        </p:txBody>
      </p:sp>
      <p:sp>
        <p:nvSpPr>
          <p:cNvPr id="90" name="TextBox 89"/>
          <p:cNvSpPr txBox="1"/>
          <p:nvPr/>
        </p:nvSpPr>
        <p:spPr>
          <a:xfrm>
            <a:off x="-60229" y="1113464"/>
            <a:ext cx="2371408" cy="192324"/>
          </a:xfrm>
          <a:prstGeom prst="rect">
            <a:avLst/>
          </a:prstGeom>
          <a:noFill/>
        </p:spPr>
        <p:txBody>
          <a:bodyPr wrap="none" lIns="68543" tIns="34272" rIns="68543" bIns="34272" rtlCol="0">
            <a:spAutoFit/>
          </a:bodyPr>
          <a:lstStyle/>
          <a:p>
            <a:r>
              <a:rPr lang="en-US" altLang="zh-CN" sz="800" dirty="0">
                <a:solidFill>
                  <a:schemeClr val="bg1"/>
                </a:solidFill>
                <a:latin typeface="+mn-lt"/>
                <a:ea typeface="+mn-ea"/>
                <a:cs typeface="+mn-ea"/>
                <a:sym typeface="+mn-lt"/>
              </a:rPr>
              <a:t>Click to enter important content of the project</a:t>
            </a:r>
            <a:endParaRPr lang="zh-CN" altLang="en-US" sz="800" dirty="0">
              <a:solidFill>
                <a:schemeClr val="bg1"/>
              </a:solidFill>
              <a:latin typeface="+mn-lt"/>
              <a:ea typeface="+mn-ea"/>
              <a:cs typeface="+mn-ea"/>
              <a:sym typeface="+mn-lt"/>
            </a:endParaRPr>
          </a:p>
        </p:txBody>
      </p:sp>
    </p:spTree>
    <p:extLst>
      <p:ext uri="{BB962C8B-B14F-4D97-AF65-F5344CB8AC3E}">
        <p14:creationId xmlns:p14="http://schemas.microsoft.com/office/powerpoint/2010/main" val="2270819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0-#ppt_w/2"/>
                                          </p:val>
                                        </p:tav>
                                        <p:tav tm="100000">
                                          <p:val>
                                            <p:strVal val="#ppt_x"/>
                                          </p:val>
                                        </p:tav>
                                      </p:tavLst>
                                    </p:anim>
                                    <p:anim calcmode="lin" valueType="num">
                                      <p:cBhvr additive="base">
                                        <p:cTn id="13"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90"/>
                                        </p:tgtEl>
                                        <p:attrNameLst>
                                          <p:attrName>style.visibility</p:attrName>
                                        </p:attrNameLst>
                                      </p:cBhvr>
                                      <p:to>
                                        <p:strVal val="visible"/>
                                      </p:to>
                                    </p:set>
                                    <p:anim calcmode="lin" valueType="num">
                                      <p:cBhvr>
                                        <p:cTn id="18"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0"/>
                                        </p:tgtEl>
                                        <p:attrNameLst>
                                          <p:attrName>ppt_y</p:attrName>
                                        </p:attrNameLst>
                                      </p:cBhvr>
                                      <p:tavLst>
                                        <p:tav tm="0">
                                          <p:val>
                                            <p:strVal val="#ppt_y"/>
                                          </p:val>
                                        </p:tav>
                                        <p:tav tm="100000">
                                          <p:val>
                                            <p:strVal val="#ppt_y"/>
                                          </p:val>
                                        </p:tav>
                                      </p:tavLst>
                                    </p:anim>
                                    <p:anim calcmode="lin" valueType="num">
                                      <p:cBhvr>
                                        <p:cTn id="20"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1000"/>
                                        <p:tgtEl>
                                          <p:spTgt spid="88"/>
                                        </p:tgtEl>
                                      </p:cBhvr>
                                    </p:animEffect>
                                    <p:anim calcmode="lin" valueType="num">
                                      <p:cBhvr>
                                        <p:cTn id="28" dur="1000" fill="hold"/>
                                        <p:tgtEl>
                                          <p:spTgt spid="88"/>
                                        </p:tgtEl>
                                        <p:attrNameLst>
                                          <p:attrName>ppt_x</p:attrName>
                                        </p:attrNameLst>
                                      </p:cBhvr>
                                      <p:tavLst>
                                        <p:tav tm="0">
                                          <p:val>
                                            <p:strVal val="#ppt_x"/>
                                          </p:val>
                                        </p:tav>
                                        <p:tav tm="100000">
                                          <p:val>
                                            <p:strVal val="#ppt_x"/>
                                          </p:val>
                                        </p:tav>
                                      </p:tavLst>
                                    </p:anim>
                                    <p:anim calcmode="lin" valueType="num">
                                      <p:cBhvr>
                                        <p:cTn id="29"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1000" fill="hold"/>
                                        <p:tgtEl>
                                          <p:spTgt spid="28"/>
                                        </p:tgtEl>
                                        <p:attrNameLst>
                                          <p:attrName>ppt_w</p:attrName>
                                        </p:attrNameLst>
                                      </p:cBhvr>
                                      <p:tavLst>
                                        <p:tav tm="0">
                                          <p:val>
                                            <p:fltVal val="0"/>
                                          </p:val>
                                        </p:tav>
                                        <p:tav tm="100000">
                                          <p:val>
                                            <p:strVal val="#ppt_w"/>
                                          </p:val>
                                        </p:tav>
                                      </p:tavLst>
                                    </p:anim>
                                    <p:anim calcmode="lin" valueType="num">
                                      <p:cBhvr>
                                        <p:cTn id="35" dur="1000" fill="hold"/>
                                        <p:tgtEl>
                                          <p:spTgt spid="28"/>
                                        </p:tgtEl>
                                        <p:attrNameLst>
                                          <p:attrName>ppt_h</p:attrName>
                                        </p:attrNameLst>
                                      </p:cBhvr>
                                      <p:tavLst>
                                        <p:tav tm="0">
                                          <p:val>
                                            <p:fltVal val="0"/>
                                          </p:val>
                                        </p:tav>
                                        <p:tav tm="100000">
                                          <p:val>
                                            <p:strVal val="#ppt_h"/>
                                          </p:val>
                                        </p:tav>
                                      </p:tavLst>
                                    </p:anim>
                                    <p:anim calcmode="lin" valueType="num">
                                      <p:cBhvr>
                                        <p:cTn id="36" dur="1000" fill="hold"/>
                                        <p:tgtEl>
                                          <p:spTgt spid="28"/>
                                        </p:tgtEl>
                                        <p:attrNameLst>
                                          <p:attrName>style.rotation</p:attrName>
                                        </p:attrNameLst>
                                      </p:cBhvr>
                                      <p:tavLst>
                                        <p:tav tm="0">
                                          <p:val>
                                            <p:fltVal val="90"/>
                                          </p:val>
                                        </p:tav>
                                        <p:tav tm="100000">
                                          <p:val>
                                            <p:fltVal val="0"/>
                                          </p:val>
                                        </p:tav>
                                      </p:tavLst>
                                    </p:anim>
                                    <p:animEffect transition="in" filter="fade">
                                      <p:cBhvr>
                                        <p:cTn id="37" dur="1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down)">
                                      <p:cBhvr>
                                        <p:cTn id="47" dur="5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500" fill="hold"/>
                                        <p:tgtEl>
                                          <p:spTgt spid="67"/>
                                        </p:tgtEl>
                                        <p:attrNameLst>
                                          <p:attrName>ppt_w</p:attrName>
                                        </p:attrNameLst>
                                      </p:cBhvr>
                                      <p:tavLst>
                                        <p:tav tm="0">
                                          <p:val>
                                            <p:fltVal val="0"/>
                                          </p:val>
                                        </p:tav>
                                        <p:tav tm="100000">
                                          <p:val>
                                            <p:strVal val="#ppt_w"/>
                                          </p:val>
                                        </p:tav>
                                      </p:tavLst>
                                    </p:anim>
                                    <p:anim calcmode="lin" valueType="num">
                                      <p:cBhvr>
                                        <p:cTn id="53" dur="500" fill="hold"/>
                                        <p:tgtEl>
                                          <p:spTgt spid="67"/>
                                        </p:tgtEl>
                                        <p:attrNameLst>
                                          <p:attrName>ppt_h</p:attrName>
                                        </p:attrNameLst>
                                      </p:cBhvr>
                                      <p:tavLst>
                                        <p:tav tm="0">
                                          <p:val>
                                            <p:fltVal val="0"/>
                                          </p:val>
                                        </p:tav>
                                        <p:tav tm="100000">
                                          <p:val>
                                            <p:strVal val="#ppt_h"/>
                                          </p:val>
                                        </p:tav>
                                      </p:tavLst>
                                    </p:anim>
                                    <p:animEffect transition="in" filter="fade">
                                      <p:cBhvr>
                                        <p:cTn id="54" dur="500"/>
                                        <p:tgtEl>
                                          <p:spTgt spid="6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ipe(down)">
                                      <p:cBhvr>
                                        <p:cTn id="59" dur="500"/>
                                        <p:tgtEl>
                                          <p:spTgt spid="6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p:cTn id="64" dur="500" fill="hold"/>
                                        <p:tgtEl>
                                          <p:spTgt spid="63"/>
                                        </p:tgtEl>
                                        <p:attrNameLst>
                                          <p:attrName>ppt_w</p:attrName>
                                        </p:attrNameLst>
                                      </p:cBhvr>
                                      <p:tavLst>
                                        <p:tav tm="0">
                                          <p:val>
                                            <p:fltVal val="0"/>
                                          </p:val>
                                        </p:tav>
                                        <p:tav tm="100000">
                                          <p:val>
                                            <p:strVal val="#ppt_w"/>
                                          </p:val>
                                        </p:tav>
                                      </p:tavLst>
                                    </p:anim>
                                    <p:anim calcmode="lin" valueType="num">
                                      <p:cBhvr>
                                        <p:cTn id="65" dur="500" fill="hold"/>
                                        <p:tgtEl>
                                          <p:spTgt spid="63"/>
                                        </p:tgtEl>
                                        <p:attrNameLst>
                                          <p:attrName>ppt_h</p:attrName>
                                        </p:attrNameLst>
                                      </p:cBhvr>
                                      <p:tavLst>
                                        <p:tav tm="0">
                                          <p:val>
                                            <p:fltVal val="0"/>
                                          </p:val>
                                        </p:tav>
                                        <p:tav tm="100000">
                                          <p:val>
                                            <p:strVal val="#ppt_h"/>
                                          </p:val>
                                        </p:tav>
                                      </p:tavLst>
                                    </p:anim>
                                    <p:animEffect transition="in" filter="fade">
                                      <p:cBhvr>
                                        <p:cTn id="66" dur="500"/>
                                        <p:tgtEl>
                                          <p:spTgt spid="6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wipe(down)">
                                      <p:cBhvr>
                                        <p:cTn id="71" dur="500"/>
                                        <p:tgtEl>
                                          <p:spTgt spid="8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83"/>
                                        </p:tgtEl>
                                        <p:attrNameLst>
                                          <p:attrName>style.visibility</p:attrName>
                                        </p:attrNameLst>
                                      </p:cBhvr>
                                      <p:to>
                                        <p:strVal val="visible"/>
                                      </p:to>
                                    </p:set>
                                    <p:anim calcmode="lin" valueType="num">
                                      <p:cBhvr>
                                        <p:cTn id="76" dur="500" fill="hold"/>
                                        <p:tgtEl>
                                          <p:spTgt spid="83"/>
                                        </p:tgtEl>
                                        <p:attrNameLst>
                                          <p:attrName>ppt_w</p:attrName>
                                        </p:attrNameLst>
                                      </p:cBhvr>
                                      <p:tavLst>
                                        <p:tav tm="0">
                                          <p:val>
                                            <p:fltVal val="0"/>
                                          </p:val>
                                        </p:tav>
                                        <p:tav tm="100000">
                                          <p:val>
                                            <p:strVal val="#ppt_w"/>
                                          </p:val>
                                        </p:tav>
                                      </p:tavLst>
                                    </p:anim>
                                    <p:anim calcmode="lin" valueType="num">
                                      <p:cBhvr>
                                        <p:cTn id="77" dur="500" fill="hold"/>
                                        <p:tgtEl>
                                          <p:spTgt spid="83"/>
                                        </p:tgtEl>
                                        <p:attrNameLst>
                                          <p:attrName>ppt_h</p:attrName>
                                        </p:attrNameLst>
                                      </p:cBhvr>
                                      <p:tavLst>
                                        <p:tav tm="0">
                                          <p:val>
                                            <p:fltVal val="0"/>
                                          </p:val>
                                        </p:tav>
                                        <p:tav tm="100000">
                                          <p:val>
                                            <p:strVal val="#ppt_h"/>
                                          </p:val>
                                        </p:tav>
                                      </p:tavLst>
                                    </p:anim>
                                    <p:animEffect transition="in" filter="fade">
                                      <p:cBhvr>
                                        <p:cTn id="78" dur="500"/>
                                        <p:tgtEl>
                                          <p:spTgt spid="8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wipe(down)">
                                      <p:cBhvr>
                                        <p:cTn id="83" dur="500"/>
                                        <p:tgtEl>
                                          <p:spTgt spid="68"/>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71"/>
                                        </p:tgtEl>
                                        <p:attrNameLst>
                                          <p:attrName>style.visibility</p:attrName>
                                        </p:attrNameLst>
                                      </p:cBhvr>
                                      <p:to>
                                        <p:strVal val="visible"/>
                                      </p:to>
                                    </p:set>
                                    <p:anim calcmode="lin" valueType="num">
                                      <p:cBhvr>
                                        <p:cTn id="88" dur="500" fill="hold"/>
                                        <p:tgtEl>
                                          <p:spTgt spid="71"/>
                                        </p:tgtEl>
                                        <p:attrNameLst>
                                          <p:attrName>ppt_w</p:attrName>
                                        </p:attrNameLst>
                                      </p:cBhvr>
                                      <p:tavLst>
                                        <p:tav tm="0">
                                          <p:val>
                                            <p:fltVal val="0"/>
                                          </p:val>
                                        </p:tav>
                                        <p:tav tm="100000">
                                          <p:val>
                                            <p:strVal val="#ppt_w"/>
                                          </p:val>
                                        </p:tav>
                                      </p:tavLst>
                                    </p:anim>
                                    <p:anim calcmode="lin" valueType="num">
                                      <p:cBhvr>
                                        <p:cTn id="89" dur="500" fill="hold"/>
                                        <p:tgtEl>
                                          <p:spTgt spid="71"/>
                                        </p:tgtEl>
                                        <p:attrNameLst>
                                          <p:attrName>ppt_h</p:attrName>
                                        </p:attrNameLst>
                                      </p:cBhvr>
                                      <p:tavLst>
                                        <p:tav tm="0">
                                          <p:val>
                                            <p:fltVal val="0"/>
                                          </p:val>
                                        </p:tav>
                                        <p:tav tm="100000">
                                          <p:val>
                                            <p:strVal val="#ppt_h"/>
                                          </p:val>
                                        </p:tav>
                                      </p:tavLst>
                                    </p:anim>
                                    <p:animEffect transition="in" filter="fade">
                                      <p:cBhvr>
                                        <p:cTn id="90" dur="500"/>
                                        <p:tgtEl>
                                          <p:spTgt spid="7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wipe(down)">
                                      <p:cBhvr>
                                        <p:cTn id="95" dur="500"/>
                                        <p:tgtEl>
                                          <p:spTgt spid="76"/>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79"/>
                                        </p:tgtEl>
                                        <p:attrNameLst>
                                          <p:attrName>style.visibility</p:attrName>
                                        </p:attrNameLst>
                                      </p:cBhvr>
                                      <p:to>
                                        <p:strVal val="visible"/>
                                      </p:to>
                                    </p:set>
                                    <p:anim calcmode="lin" valueType="num">
                                      <p:cBhvr>
                                        <p:cTn id="100" dur="500" fill="hold"/>
                                        <p:tgtEl>
                                          <p:spTgt spid="79"/>
                                        </p:tgtEl>
                                        <p:attrNameLst>
                                          <p:attrName>ppt_w</p:attrName>
                                        </p:attrNameLst>
                                      </p:cBhvr>
                                      <p:tavLst>
                                        <p:tav tm="0">
                                          <p:val>
                                            <p:fltVal val="0"/>
                                          </p:val>
                                        </p:tav>
                                        <p:tav tm="100000">
                                          <p:val>
                                            <p:strVal val="#ppt_w"/>
                                          </p:val>
                                        </p:tav>
                                      </p:tavLst>
                                    </p:anim>
                                    <p:anim calcmode="lin" valueType="num">
                                      <p:cBhvr>
                                        <p:cTn id="101" dur="500" fill="hold"/>
                                        <p:tgtEl>
                                          <p:spTgt spid="79"/>
                                        </p:tgtEl>
                                        <p:attrNameLst>
                                          <p:attrName>ppt_h</p:attrName>
                                        </p:attrNameLst>
                                      </p:cBhvr>
                                      <p:tavLst>
                                        <p:tav tm="0">
                                          <p:val>
                                            <p:fltVal val="0"/>
                                          </p:val>
                                        </p:tav>
                                        <p:tav tm="100000">
                                          <p:val>
                                            <p:strVal val="#ppt_h"/>
                                          </p:val>
                                        </p:tav>
                                      </p:tavLst>
                                    </p:anim>
                                    <p:animEffect transition="in" filter="fade">
                                      <p:cBhvr>
                                        <p:cTn id="102" dur="500"/>
                                        <p:tgtEl>
                                          <p:spTgt spid="7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84"/>
                                        </p:tgtEl>
                                        <p:attrNameLst>
                                          <p:attrName>style.visibility</p:attrName>
                                        </p:attrNameLst>
                                      </p:cBhvr>
                                      <p:to>
                                        <p:strVal val="visible"/>
                                      </p:to>
                                    </p:set>
                                    <p:animEffect transition="in" filter="wipe(down)">
                                      <p:cBhvr>
                                        <p:cTn id="107" dur="500"/>
                                        <p:tgtEl>
                                          <p:spTgt spid="84"/>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87"/>
                                        </p:tgtEl>
                                        <p:attrNameLst>
                                          <p:attrName>style.visibility</p:attrName>
                                        </p:attrNameLst>
                                      </p:cBhvr>
                                      <p:to>
                                        <p:strVal val="visible"/>
                                      </p:to>
                                    </p:set>
                                    <p:anim calcmode="lin" valueType="num">
                                      <p:cBhvr>
                                        <p:cTn id="112" dur="500" fill="hold"/>
                                        <p:tgtEl>
                                          <p:spTgt spid="87"/>
                                        </p:tgtEl>
                                        <p:attrNameLst>
                                          <p:attrName>ppt_w</p:attrName>
                                        </p:attrNameLst>
                                      </p:cBhvr>
                                      <p:tavLst>
                                        <p:tav tm="0">
                                          <p:val>
                                            <p:fltVal val="0"/>
                                          </p:val>
                                        </p:tav>
                                        <p:tav tm="100000">
                                          <p:val>
                                            <p:strVal val="#ppt_w"/>
                                          </p:val>
                                        </p:tav>
                                      </p:tavLst>
                                    </p:anim>
                                    <p:anim calcmode="lin" valueType="num">
                                      <p:cBhvr>
                                        <p:cTn id="113" dur="500" fill="hold"/>
                                        <p:tgtEl>
                                          <p:spTgt spid="87"/>
                                        </p:tgtEl>
                                        <p:attrNameLst>
                                          <p:attrName>ppt_h</p:attrName>
                                        </p:attrNameLst>
                                      </p:cBhvr>
                                      <p:tavLst>
                                        <p:tav tm="0">
                                          <p:val>
                                            <p:fltVal val="0"/>
                                          </p:val>
                                        </p:tav>
                                        <p:tav tm="100000">
                                          <p:val>
                                            <p:strVal val="#ppt_h"/>
                                          </p:val>
                                        </p:tav>
                                      </p:tavLst>
                                    </p:anim>
                                    <p:animEffect transition="in" filter="fade">
                                      <p:cBhvr>
                                        <p:cTn id="114" dur="500"/>
                                        <p:tgtEl>
                                          <p:spTgt spid="8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wipe(down)">
                                      <p:cBhvr>
                                        <p:cTn id="119" dur="500"/>
                                        <p:tgtEl>
                                          <p:spTgt spid="72"/>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0" nodeType="clickEffect">
                                  <p:stCondLst>
                                    <p:cond delay="0"/>
                                  </p:stCondLst>
                                  <p:childTnLst>
                                    <p:set>
                                      <p:cBhvr>
                                        <p:cTn id="123" dur="1" fill="hold">
                                          <p:stCondLst>
                                            <p:cond delay="0"/>
                                          </p:stCondLst>
                                        </p:cTn>
                                        <p:tgtEl>
                                          <p:spTgt spid="75"/>
                                        </p:tgtEl>
                                        <p:attrNameLst>
                                          <p:attrName>style.visibility</p:attrName>
                                        </p:attrNameLst>
                                      </p:cBhvr>
                                      <p:to>
                                        <p:strVal val="visible"/>
                                      </p:to>
                                    </p:set>
                                    <p:anim calcmode="lin" valueType="num">
                                      <p:cBhvr>
                                        <p:cTn id="124" dur="500" fill="hold"/>
                                        <p:tgtEl>
                                          <p:spTgt spid="75"/>
                                        </p:tgtEl>
                                        <p:attrNameLst>
                                          <p:attrName>ppt_w</p:attrName>
                                        </p:attrNameLst>
                                      </p:cBhvr>
                                      <p:tavLst>
                                        <p:tav tm="0">
                                          <p:val>
                                            <p:fltVal val="0"/>
                                          </p:val>
                                        </p:tav>
                                        <p:tav tm="100000">
                                          <p:val>
                                            <p:strVal val="#ppt_w"/>
                                          </p:val>
                                        </p:tav>
                                      </p:tavLst>
                                    </p:anim>
                                    <p:anim calcmode="lin" valueType="num">
                                      <p:cBhvr>
                                        <p:cTn id="125" dur="500" fill="hold"/>
                                        <p:tgtEl>
                                          <p:spTgt spid="75"/>
                                        </p:tgtEl>
                                        <p:attrNameLst>
                                          <p:attrName>ppt_h</p:attrName>
                                        </p:attrNameLst>
                                      </p:cBhvr>
                                      <p:tavLst>
                                        <p:tav tm="0">
                                          <p:val>
                                            <p:fltVal val="0"/>
                                          </p:val>
                                        </p:tav>
                                        <p:tav tm="100000">
                                          <p:val>
                                            <p:strVal val="#ppt_h"/>
                                          </p:val>
                                        </p:tav>
                                      </p:tavLst>
                                    </p:anim>
                                    <p:animEffect transition="in" filter="fade">
                                      <p:cBhvr>
                                        <p:cTn id="1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animBg="1"/>
      <p:bldP spid="63" grpId="0"/>
      <p:bldP spid="67" grpId="0"/>
      <p:bldP spid="71" grpId="0"/>
      <p:bldP spid="75" grpId="0"/>
      <p:bldP spid="79" grpId="0"/>
      <p:bldP spid="83" grpId="0"/>
      <p:bldP spid="87" grpId="0"/>
      <p:bldP spid="88" grpId="0"/>
      <p:bldP spid="89" grpId="0" animBg="1"/>
      <p:bldP spid="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5"/>
          <p:cNvSpPr>
            <a:spLocks noEditPoints="1"/>
          </p:cNvSpPr>
          <p:nvPr/>
        </p:nvSpPr>
        <p:spPr bwMode="auto">
          <a:xfrm>
            <a:off x="2301126" y="2416238"/>
            <a:ext cx="403736" cy="937041"/>
          </a:xfrm>
          <a:custGeom>
            <a:avLst/>
            <a:gdLst>
              <a:gd name="T0" fmla="*/ 118 w 168"/>
              <a:gd name="T1" fmla="*/ 41 h 508"/>
              <a:gd name="T2" fmla="*/ 108 w 168"/>
              <a:gd name="T3" fmla="*/ 73 h 508"/>
              <a:gd name="T4" fmla="*/ 84 w 168"/>
              <a:gd name="T5" fmla="*/ 86 h 508"/>
              <a:gd name="T6" fmla="*/ 59 w 168"/>
              <a:gd name="T7" fmla="*/ 73 h 508"/>
              <a:gd name="T8" fmla="*/ 49 w 168"/>
              <a:gd name="T9" fmla="*/ 41 h 508"/>
              <a:gd name="T10" fmla="*/ 59 w 168"/>
              <a:gd name="T11" fmla="*/ 12 h 508"/>
              <a:gd name="T12" fmla="*/ 84 w 168"/>
              <a:gd name="T13" fmla="*/ 0 h 508"/>
              <a:gd name="T14" fmla="*/ 108 w 168"/>
              <a:gd name="T15" fmla="*/ 12 h 508"/>
              <a:gd name="T16" fmla="*/ 118 w 168"/>
              <a:gd name="T17" fmla="*/ 41 h 508"/>
              <a:gd name="T18" fmla="*/ 168 w 168"/>
              <a:gd name="T19" fmla="*/ 290 h 508"/>
              <a:gd name="T20" fmla="*/ 152 w 168"/>
              <a:gd name="T21" fmla="*/ 311 h 508"/>
              <a:gd name="T22" fmla="*/ 136 w 168"/>
              <a:gd name="T23" fmla="*/ 290 h 508"/>
              <a:gd name="T24" fmla="*/ 136 w 168"/>
              <a:gd name="T25" fmla="*/ 150 h 508"/>
              <a:gd name="T26" fmla="*/ 128 w 168"/>
              <a:gd name="T27" fmla="*/ 150 h 508"/>
              <a:gd name="T28" fmla="*/ 128 w 168"/>
              <a:gd name="T29" fmla="*/ 487 h 508"/>
              <a:gd name="T30" fmla="*/ 109 w 168"/>
              <a:gd name="T31" fmla="*/ 508 h 508"/>
              <a:gd name="T32" fmla="*/ 89 w 168"/>
              <a:gd name="T33" fmla="*/ 487 h 508"/>
              <a:gd name="T34" fmla="*/ 89 w 168"/>
              <a:gd name="T35" fmla="*/ 288 h 508"/>
              <a:gd name="T36" fmla="*/ 79 w 168"/>
              <a:gd name="T37" fmla="*/ 288 h 508"/>
              <a:gd name="T38" fmla="*/ 79 w 168"/>
              <a:gd name="T39" fmla="*/ 487 h 508"/>
              <a:gd name="T40" fmla="*/ 59 w 168"/>
              <a:gd name="T41" fmla="*/ 508 h 508"/>
              <a:gd name="T42" fmla="*/ 40 w 168"/>
              <a:gd name="T43" fmla="*/ 487 h 508"/>
              <a:gd name="T44" fmla="*/ 40 w 168"/>
              <a:gd name="T45" fmla="*/ 150 h 508"/>
              <a:gd name="T46" fmla="*/ 32 w 168"/>
              <a:gd name="T47" fmla="*/ 150 h 508"/>
              <a:gd name="T48" fmla="*/ 32 w 168"/>
              <a:gd name="T49" fmla="*/ 290 h 508"/>
              <a:gd name="T50" fmla="*/ 16 w 168"/>
              <a:gd name="T51" fmla="*/ 311 h 508"/>
              <a:gd name="T52" fmla="*/ 0 w 168"/>
              <a:gd name="T53" fmla="*/ 290 h 508"/>
              <a:gd name="T54" fmla="*/ 0 w 168"/>
              <a:gd name="T55" fmla="*/ 130 h 508"/>
              <a:gd name="T56" fmla="*/ 44 w 168"/>
              <a:gd name="T57" fmla="*/ 91 h 508"/>
              <a:gd name="T58" fmla="*/ 125 w 168"/>
              <a:gd name="T59" fmla="*/ 91 h 508"/>
              <a:gd name="T60" fmla="*/ 168 w 168"/>
              <a:gd name="T61" fmla="*/ 130 h 508"/>
              <a:gd name="T62" fmla="*/ 168 w 168"/>
              <a:gd name="T63" fmla="*/ 29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508">
                <a:moveTo>
                  <a:pt x="118" y="41"/>
                </a:moveTo>
                <a:cubicBezTo>
                  <a:pt x="118" y="53"/>
                  <a:pt x="115" y="63"/>
                  <a:pt x="108" y="73"/>
                </a:cubicBezTo>
                <a:cubicBezTo>
                  <a:pt x="101" y="82"/>
                  <a:pt x="93" y="86"/>
                  <a:pt x="84" y="86"/>
                </a:cubicBezTo>
                <a:cubicBezTo>
                  <a:pt x="74" y="86"/>
                  <a:pt x="66" y="82"/>
                  <a:pt x="59" y="73"/>
                </a:cubicBezTo>
                <a:cubicBezTo>
                  <a:pt x="52" y="63"/>
                  <a:pt x="49" y="53"/>
                  <a:pt x="49" y="41"/>
                </a:cubicBezTo>
                <a:cubicBezTo>
                  <a:pt x="49" y="30"/>
                  <a:pt x="52" y="20"/>
                  <a:pt x="59" y="12"/>
                </a:cubicBezTo>
                <a:cubicBezTo>
                  <a:pt x="66" y="4"/>
                  <a:pt x="74" y="0"/>
                  <a:pt x="84" y="0"/>
                </a:cubicBezTo>
                <a:cubicBezTo>
                  <a:pt x="93" y="0"/>
                  <a:pt x="101" y="4"/>
                  <a:pt x="108" y="12"/>
                </a:cubicBezTo>
                <a:cubicBezTo>
                  <a:pt x="115" y="20"/>
                  <a:pt x="118" y="30"/>
                  <a:pt x="118" y="41"/>
                </a:cubicBezTo>
                <a:close/>
                <a:moveTo>
                  <a:pt x="168" y="290"/>
                </a:moveTo>
                <a:cubicBezTo>
                  <a:pt x="168" y="304"/>
                  <a:pt x="163" y="311"/>
                  <a:pt x="152" y="311"/>
                </a:cubicBezTo>
                <a:cubicBezTo>
                  <a:pt x="141" y="311"/>
                  <a:pt x="136" y="304"/>
                  <a:pt x="136" y="290"/>
                </a:cubicBezTo>
                <a:cubicBezTo>
                  <a:pt x="136" y="150"/>
                  <a:pt x="136" y="150"/>
                  <a:pt x="136" y="150"/>
                </a:cubicBezTo>
                <a:cubicBezTo>
                  <a:pt x="128" y="150"/>
                  <a:pt x="128" y="150"/>
                  <a:pt x="128" y="150"/>
                </a:cubicBezTo>
                <a:cubicBezTo>
                  <a:pt x="128" y="487"/>
                  <a:pt x="128" y="487"/>
                  <a:pt x="128" y="487"/>
                </a:cubicBezTo>
                <a:cubicBezTo>
                  <a:pt x="128" y="501"/>
                  <a:pt x="122" y="508"/>
                  <a:pt x="109" y="508"/>
                </a:cubicBezTo>
                <a:cubicBezTo>
                  <a:pt x="96" y="508"/>
                  <a:pt x="89" y="501"/>
                  <a:pt x="89" y="487"/>
                </a:cubicBezTo>
                <a:cubicBezTo>
                  <a:pt x="89" y="288"/>
                  <a:pt x="89" y="288"/>
                  <a:pt x="89" y="288"/>
                </a:cubicBezTo>
                <a:cubicBezTo>
                  <a:pt x="79" y="288"/>
                  <a:pt x="79" y="288"/>
                  <a:pt x="79" y="288"/>
                </a:cubicBezTo>
                <a:cubicBezTo>
                  <a:pt x="79" y="487"/>
                  <a:pt x="79" y="487"/>
                  <a:pt x="79" y="487"/>
                </a:cubicBezTo>
                <a:cubicBezTo>
                  <a:pt x="79" y="501"/>
                  <a:pt x="72" y="508"/>
                  <a:pt x="59" y="508"/>
                </a:cubicBezTo>
                <a:cubicBezTo>
                  <a:pt x="46" y="508"/>
                  <a:pt x="40" y="501"/>
                  <a:pt x="40" y="487"/>
                </a:cubicBezTo>
                <a:cubicBezTo>
                  <a:pt x="40" y="150"/>
                  <a:pt x="40" y="150"/>
                  <a:pt x="40" y="150"/>
                </a:cubicBezTo>
                <a:cubicBezTo>
                  <a:pt x="32" y="150"/>
                  <a:pt x="32" y="150"/>
                  <a:pt x="32" y="150"/>
                </a:cubicBezTo>
                <a:cubicBezTo>
                  <a:pt x="32" y="290"/>
                  <a:pt x="32" y="290"/>
                  <a:pt x="32" y="290"/>
                </a:cubicBezTo>
                <a:cubicBezTo>
                  <a:pt x="32" y="304"/>
                  <a:pt x="27" y="311"/>
                  <a:pt x="16" y="311"/>
                </a:cubicBezTo>
                <a:cubicBezTo>
                  <a:pt x="5" y="311"/>
                  <a:pt x="0" y="304"/>
                  <a:pt x="0" y="290"/>
                </a:cubicBezTo>
                <a:cubicBezTo>
                  <a:pt x="0" y="130"/>
                  <a:pt x="0" y="130"/>
                  <a:pt x="0" y="130"/>
                </a:cubicBezTo>
                <a:cubicBezTo>
                  <a:pt x="0" y="104"/>
                  <a:pt x="15" y="91"/>
                  <a:pt x="44" y="91"/>
                </a:cubicBezTo>
                <a:cubicBezTo>
                  <a:pt x="125" y="91"/>
                  <a:pt x="125" y="91"/>
                  <a:pt x="125" y="91"/>
                </a:cubicBezTo>
                <a:cubicBezTo>
                  <a:pt x="153" y="91"/>
                  <a:pt x="168" y="104"/>
                  <a:pt x="168" y="130"/>
                </a:cubicBezTo>
                <a:lnTo>
                  <a:pt x="168" y="290"/>
                </a:lnTo>
                <a:close/>
              </a:path>
            </a:pathLst>
          </a:custGeom>
          <a:solidFill>
            <a:srgbClr val="0070C0"/>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24" name="Freeform 6"/>
          <p:cNvSpPr>
            <a:spLocks noEditPoints="1"/>
          </p:cNvSpPr>
          <p:nvPr/>
        </p:nvSpPr>
        <p:spPr bwMode="auto">
          <a:xfrm>
            <a:off x="2701959" y="1986889"/>
            <a:ext cx="307023" cy="714554"/>
          </a:xfrm>
          <a:custGeom>
            <a:avLst/>
            <a:gdLst>
              <a:gd name="T0" fmla="*/ 90 w 128"/>
              <a:gd name="T1" fmla="*/ 32 h 388"/>
              <a:gd name="T2" fmla="*/ 82 w 128"/>
              <a:gd name="T3" fmla="*/ 56 h 388"/>
              <a:gd name="T4" fmla="*/ 63 w 128"/>
              <a:gd name="T5" fmla="*/ 66 h 388"/>
              <a:gd name="T6" fmla="*/ 45 w 128"/>
              <a:gd name="T7" fmla="*/ 56 h 388"/>
              <a:gd name="T8" fmla="*/ 37 w 128"/>
              <a:gd name="T9" fmla="*/ 32 h 388"/>
              <a:gd name="T10" fmla="*/ 45 w 128"/>
              <a:gd name="T11" fmla="*/ 9 h 388"/>
              <a:gd name="T12" fmla="*/ 63 w 128"/>
              <a:gd name="T13" fmla="*/ 0 h 388"/>
              <a:gd name="T14" fmla="*/ 82 w 128"/>
              <a:gd name="T15" fmla="*/ 9 h 388"/>
              <a:gd name="T16" fmla="*/ 90 w 128"/>
              <a:gd name="T17" fmla="*/ 32 h 388"/>
              <a:gd name="T18" fmla="*/ 128 w 128"/>
              <a:gd name="T19" fmla="*/ 222 h 388"/>
              <a:gd name="T20" fmla="*/ 116 w 128"/>
              <a:gd name="T21" fmla="*/ 238 h 388"/>
              <a:gd name="T22" fmla="*/ 103 w 128"/>
              <a:gd name="T23" fmla="*/ 222 h 388"/>
              <a:gd name="T24" fmla="*/ 103 w 128"/>
              <a:gd name="T25" fmla="*/ 115 h 388"/>
              <a:gd name="T26" fmla="*/ 97 w 128"/>
              <a:gd name="T27" fmla="*/ 115 h 388"/>
              <a:gd name="T28" fmla="*/ 97 w 128"/>
              <a:gd name="T29" fmla="*/ 372 h 388"/>
              <a:gd name="T30" fmla="*/ 82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7" y="49"/>
                  <a:pt x="82" y="56"/>
                </a:cubicBezTo>
                <a:cubicBezTo>
                  <a:pt x="77" y="63"/>
                  <a:pt x="71" y="66"/>
                  <a:pt x="63" y="66"/>
                </a:cubicBezTo>
                <a:cubicBezTo>
                  <a:pt x="56" y="66"/>
                  <a:pt x="50" y="63"/>
                  <a:pt x="45" y="56"/>
                </a:cubicBezTo>
                <a:cubicBezTo>
                  <a:pt x="40" y="49"/>
                  <a:pt x="37" y="41"/>
                  <a:pt x="37" y="32"/>
                </a:cubicBezTo>
                <a:cubicBezTo>
                  <a:pt x="37" y="23"/>
                  <a:pt x="40" y="16"/>
                  <a:pt x="45" y="9"/>
                </a:cubicBezTo>
                <a:cubicBezTo>
                  <a:pt x="50" y="3"/>
                  <a:pt x="56" y="0"/>
                  <a:pt x="63" y="0"/>
                </a:cubicBezTo>
                <a:cubicBezTo>
                  <a:pt x="71" y="0"/>
                  <a:pt x="77" y="3"/>
                  <a:pt x="82" y="9"/>
                </a:cubicBezTo>
                <a:cubicBezTo>
                  <a:pt x="87" y="16"/>
                  <a:pt x="90" y="23"/>
                  <a:pt x="90" y="32"/>
                </a:cubicBezTo>
                <a:close/>
                <a:moveTo>
                  <a:pt x="128" y="222"/>
                </a:moveTo>
                <a:cubicBezTo>
                  <a:pt x="128" y="232"/>
                  <a:pt x="124" y="238"/>
                  <a:pt x="116" y="238"/>
                </a:cubicBezTo>
                <a:cubicBezTo>
                  <a:pt x="107" y="238"/>
                  <a:pt x="103" y="232"/>
                  <a:pt x="103" y="222"/>
                </a:cubicBezTo>
                <a:cubicBezTo>
                  <a:pt x="103" y="115"/>
                  <a:pt x="103" y="115"/>
                  <a:pt x="103" y="115"/>
                </a:cubicBezTo>
                <a:cubicBezTo>
                  <a:pt x="97" y="115"/>
                  <a:pt x="97" y="115"/>
                  <a:pt x="97" y="115"/>
                </a:cubicBezTo>
                <a:cubicBezTo>
                  <a:pt x="97" y="372"/>
                  <a:pt x="97" y="372"/>
                  <a:pt x="97" y="372"/>
                </a:cubicBezTo>
                <a:cubicBezTo>
                  <a:pt x="97" y="383"/>
                  <a:pt x="92" y="388"/>
                  <a:pt x="82" y="388"/>
                </a:cubicBezTo>
                <a:cubicBezTo>
                  <a:pt x="72"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0070C0"/>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25" name="Freeform 7"/>
          <p:cNvSpPr>
            <a:spLocks noEditPoints="1"/>
          </p:cNvSpPr>
          <p:nvPr/>
        </p:nvSpPr>
        <p:spPr bwMode="auto">
          <a:xfrm>
            <a:off x="1973429" y="1986889"/>
            <a:ext cx="307023" cy="714554"/>
          </a:xfrm>
          <a:custGeom>
            <a:avLst/>
            <a:gdLst>
              <a:gd name="T0" fmla="*/ 90 w 128"/>
              <a:gd name="T1" fmla="*/ 32 h 388"/>
              <a:gd name="T2" fmla="*/ 82 w 128"/>
              <a:gd name="T3" fmla="*/ 56 h 388"/>
              <a:gd name="T4" fmla="*/ 64 w 128"/>
              <a:gd name="T5" fmla="*/ 66 h 388"/>
              <a:gd name="T6" fmla="*/ 45 w 128"/>
              <a:gd name="T7" fmla="*/ 56 h 388"/>
              <a:gd name="T8" fmla="*/ 37 w 128"/>
              <a:gd name="T9" fmla="*/ 32 h 388"/>
              <a:gd name="T10" fmla="*/ 45 w 128"/>
              <a:gd name="T11" fmla="*/ 9 h 388"/>
              <a:gd name="T12" fmla="*/ 64 w 128"/>
              <a:gd name="T13" fmla="*/ 0 h 388"/>
              <a:gd name="T14" fmla="*/ 82 w 128"/>
              <a:gd name="T15" fmla="*/ 9 h 388"/>
              <a:gd name="T16" fmla="*/ 90 w 128"/>
              <a:gd name="T17" fmla="*/ 32 h 388"/>
              <a:gd name="T18" fmla="*/ 128 w 128"/>
              <a:gd name="T19" fmla="*/ 222 h 388"/>
              <a:gd name="T20" fmla="*/ 116 w 128"/>
              <a:gd name="T21" fmla="*/ 238 h 388"/>
              <a:gd name="T22" fmla="*/ 104 w 128"/>
              <a:gd name="T23" fmla="*/ 222 h 388"/>
              <a:gd name="T24" fmla="*/ 104 w 128"/>
              <a:gd name="T25" fmla="*/ 115 h 388"/>
              <a:gd name="T26" fmla="*/ 98 w 128"/>
              <a:gd name="T27" fmla="*/ 115 h 388"/>
              <a:gd name="T28" fmla="*/ 98 w 128"/>
              <a:gd name="T29" fmla="*/ 372 h 388"/>
              <a:gd name="T30" fmla="*/ 83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8" y="49"/>
                  <a:pt x="82" y="56"/>
                </a:cubicBezTo>
                <a:cubicBezTo>
                  <a:pt x="77" y="63"/>
                  <a:pt x="71" y="66"/>
                  <a:pt x="64" y="66"/>
                </a:cubicBezTo>
                <a:cubicBezTo>
                  <a:pt x="57" y="66"/>
                  <a:pt x="50" y="63"/>
                  <a:pt x="45" y="56"/>
                </a:cubicBezTo>
                <a:cubicBezTo>
                  <a:pt x="40" y="49"/>
                  <a:pt x="37" y="41"/>
                  <a:pt x="37" y="32"/>
                </a:cubicBezTo>
                <a:cubicBezTo>
                  <a:pt x="37" y="23"/>
                  <a:pt x="40" y="16"/>
                  <a:pt x="45" y="9"/>
                </a:cubicBezTo>
                <a:cubicBezTo>
                  <a:pt x="50" y="3"/>
                  <a:pt x="56" y="0"/>
                  <a:pt x="64" y="0"/>
                </a:cubicBezTo>
                <a:cubicBezTo>
                  <a:pt x="71" y="0"/>
                  <a:pt x="77" y="3"/>
                  <a:pt x="82" y="9"/>
                </a:cubicBezTo>
                <a:cubicBezTo>
                  <a:pt x="88" y="16"/>
                  <a:pt x="90" y="23"/>
                  <a:pt x="90" y="32"/>
                </a:cubicBezTo>
                <a:close/>
                <a:moveTo>
                  <a:pt x="128" y="222"/>
                </a:moveTo>
                <a:cubicBezTo>
                  <a:pt x="128" y="232"/>
                  <a:pt x="124" y="238"/>
                  <a:pt x="116" y="238"/>
                </a:cubicBezTo>
                <a:cubicBezTo>
                  <a:pt x="108" y="238"/>
                  <a:pt x="104" y="232"/>
                  <a:pt x="104" y="222"/>
                </a:cubicBezTo>
                <a:cubicBezTo>
                  <a:pt x="104" y="115"/>
                  <a:pt x="104" y="115"/>
                  <a:pt x="104" y="115"/>
                </a:cubicBezTo>
                <a:cubicBezTo>
                  <a:pt x="98" y="115"/>
                  <a:pt x="98" y="115"/>
                  <a:pt x="98" y="115"/>
                </a:cubicBezTo>
                <a:cubicBezTo>
                  <a:pt x="98" y="372"/>
                  <a:pt x="98" y="372"/>
                  <a:pt x="98" y="372"/>
                </a:cubicBezTo>
                <a:cubicBezTo>
                  <a:pt x="98" y="383"/>
                  <a:pt x="93" y="388"/>
                  <a:pt x="83" y="388"/>
                </a:cubicBezTo>
                <a:cubicBezTo>
                  <a:pt x="73"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0070C0"/>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26" name="Freeform 8"/>
          <p:cNvSpPr>
            <a:spLocks noEditPoints="1"/>
          </p:cNvSpPr>
          <p:nvPr/>
        </p:nvSpPr>
        <p:spPr bwMode="auto">
          <a:xfrm>
            <a:off x="2386919" y="1711993"/>
            <a:ext cx="234874" cy="547393"/>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4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79 w 98"/>
              <a:gd name="T23" fmla="*/ 169 h 297"/>
              <a:gd name="T24" fmla="*/ 79 w 98"/>
              <a:gd name="T25" fmla="*/ 88 h 297"/>
              <a:gd name="T26" fmla="*/ 75 w 98"/>
              <a:gd name="T27" fmla="*/ 88 h 297"/>
              <a:gd name="T28" fmla="*/ 75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3 w 98"/>
              <a:gd name="T43" fmla="*/ 284 h 297"/>
              <a:gd name="T44" fmla="*/ 23 w 98"/>
              <a:gd name="T45" fmla="*/ 88 h 297"/>
              <a:gd name="T46" fmla="*/ 19 w 98"/>
              <a:gd name="T47" fmla="*/ 88 h 297"/>
              <a:gd name="T48" fmla="*/ 19 w 98"/>
              <a:gd name="T49" fmla="*/ 169 h 297"/>
              <a:gd name="T50" fmla="*/ 9 w 98"/>
              <a:gd name="T51" fmla="*/ 182 h 297"/>
              <a:gd name="T52" fmla="*/ 0 w 98"/>
              <a:gd name="T53" fmla="*/ 169 h 297"/>
              <a:gd name="T54" fmla="*/ 0 w 98"/>
              <a:gd name="T55" fmla="*/ 76 h 297"/>
              <a:gd name="T56" fmla="*/ 25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9" y="51"/>
                </a:cubicBezTo>
                <a:cubicBezTo>
                  <a:pt x="43" y="51"/>
                  <a:pt x="39" y="48"/>
                  <a:pt x="35" y="43"/>
                </a:cubicBezTo>
                <a:cubicBezTo>
                  <a:pt x="31" y="37"/>
                  <a:pt x="29" y="31"/>
                  <a:pt x="29" y="24"/>
                </a:cubicBezTo>
                <a:cubicBezTo>
                  <a:pt x="29" y="18"/>
                  <a:pt x="31" y="12"/>
                  <a:pt x="34" y="7"/>
                </a:cubicBezTo>
                <a:cubicBezTo>
                  <a:pt x="38" y="3"/>
                  <a:pt x="43" y="0"/>
                  <a:pt x="49" y="0"/>
                </a:cubicBezTo>
                <a:cubicBezTo>
                  <a:pt x="54" y="0"/>
                  <a:pt x="59" y="3"/>
                  <a:pt x="63" y="7"/>
                </a:cubicBezTo>
                <a:cubicBezTo>
                  <a:pt x="67" y="12"/>
                  <a:pt x="69" y="18"/>
                  <a:pt x="69" y="24"/>
                </a:cubicBezTo>
                <a:close/>
                <a:moveTo>
                  <a:pt x="98" y="169"/>
                </a:moveTo>
                <a:cubicBezTo>
                  <a:pt x="98" y="178"/>
                  <a:pt x="95" y="182"/>
                  <a:pt x="89" y="182"/>
                </a:cubicBezTo>
                <a:cubicBezTo>
                  <a:pt x="82" y="182"/>
                  <a:pt x="79" y="178"/>
                  <a:pt x="79" y="169"/>
                </a:cubicBezTo>
                <a:cubicBezTo>
                  <a:pt x="79" y="88"/>
                  <a:pt x="79" y="88"/>
                  <a:pt x="79" y="88"/>
                </a:cubicBezTo>
                <a:cubicBezTo>
                  <a:pt x="75" y="88"/>
                  <a:pt x="75" y="88"/>
                  <a:pt x="75" y="88"/>
                </a:cubicBezTo>
                <a:cubicBezTo>
                  <a:pt x="75" y="284"/>
                  <a:pt x="75" y="284"/>
                  <a:pt x="75" y="284"/>
                </a:cubicBezTo>
                <a:cubicBezTo>
                  <a:pt x="75" y="292"/>
                  <a:pt x="71" y="297"/>
                  <a:pt x="63"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2" y="297"/>
                  <a:pt x="35" y="297"/>
                </a:cubicBezTo>
                <a:cubicBezTo>
                  <a:pt x="27" y="297"/>
                  <a:pt x="23" y="292"/>
                  <a:pt x="23" y="284"/>
                </a:cubicBezTo>
                <a:cubicBezTo>
                  <a:pt x="23" y="88"/>
                  <a:pt x="23" y="88"/>
                  <a:pt x="23" y="88"/>
                </a:cubicBezTo>
                <a:cubicBezTo>
                  <a:pt x="19" y="88"/>
                  <a:pt x="19" y="88"/>
                  <a:pt x="19" y="88"/>
                </a:cubicBezTo>
                <a:cubicBezTo>
                  <a:pt x="19" y="169"/>
                  <a:pt x="19" y="169"/>
                  <a:pt x="19" y="169"/>
                </a:cubicBezTo>
                <a:cubicBezTo>
                  <a:pt x="19" y="178"/>
                  <a:pt x="16" y="182"/>
                  <a:pt x="9" y="182"/>
                </a:cubicBezTo>
                <a:cubicBezTo>
                  <a:pt x="3" y="182"/>
                  <a:pt x="0" y="178"/>
                  <a:pt x="0" y="169"/>
                </a:cubicBezTo>
                <a:cubicBezTo>
                  <a:pt x="0" y="76"/>
                  <a:pt x="0" y="76"/>
                  <a:pt x="0" y="76"/>
                </a:cubicBezTo>
                <a:cubicBezTo>
                  <a:pt x="0" y="61"/>
                  <a:pt x="9" y="53"/>
                  <a:pt x="25" y="53"/>
                </a:cubicBezTo>
                <a:cubicBezTo>
                  <a:pt x="73" y="53"/>
                  <a:pt x="73" y="53"/>
                  <a:pt x="73" y="53"/>
                </a:cubicBezTo>
                <a:cubicBezTo>
                  <a:pt x="90" y="53"/>
                  <a:pt x="98" y="61"/>
                  <a:pt x="98" y="76"/>
                </a:cubicBezTo>
                <a:lnTo>
                  <a:pt x="98" y="169"/>
                </a:lnTo>
                <a:close/>
              </a:path>
            </a:pathLst>
          </a:custGeom>
          <a:solidFill>
            <a:srgbClr val="0070C0"/>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27" name="Freeform 9"/>
          <p:cNvSpPr>
            <a:spLocks noEditPoints="1"/>
          </p:cNvSpPr>
          <p:nvPr/>
        </p:nvSpPr>
        <p:spPr bwMode="auto">
          <a:xfrm>
            <a:off x="3029655" y="1711993"/>
            <a:ext cx="234874" cy="547393"/>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5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80 w 98"/>
              <a:gd name="T23" fmla="*/ 169 h 297"/>
              <a:gd name="T24" fmla="*/ 80 w 98"/>
              <a:gd name="T25" fmla="*/ 88 h 297"/>
              <a:gd name="T26" fmla="*/ 75 w 98"/>
              <a:gd name="T27" fmla="*/ 88 h 297"/>
              <a:gd name="T28" fmla="*/ 75 w 98"/>
              <a:gd name="T29" fmla="*/ 284 h 297"/>
              <a:gd name="T30" fmla="*/ 64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4 w 98"/>
              <a:gd name="T43" fmla="*/ 284 h 297"/>
              <a:gd name="T44" fmla="*/ 24 w 98"/>
              <a:gd name="T45" fmla="*/ 88 h 297"/>
              <a:gd name="T46" fmla="*/ 19 w 98"/>
              <a:gd name="T47" fmla="*/ 88 h 297"/>
              <a:gd name="T48" fmla="*/ 19 w 98"/>
              <a:gd name="T49" fmla="*/ 169 h 297"/>
              <a:gd name="T50" fmla="*/ 10 w 98"/>
              <a:gd name="T51" fmla="*/ 182 h 297"/>
              <a:gd name="T52" fmla="*/ 0 w 98"/>
              <a:gd name="T53" fmla="*/ 169 h 297"/>
              <a:gd name="T54" fmla="*/ 0 w 98"/>
              <a:gd name="T55" fmla="*/ 76 h 297"/>
              <a:gd name="T56" fmla="*/ 26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5" y="51"/>
                  <a:pt x="49" y="51"/>
                </a:cubicBezTo>
                <a:cubicBezTo>
                  <a:pt x="44" y="51"/>
                  <a:pt x="39" y="48"/>
                  <a:pt x="35" y="43"/>
                </a:cubicBezTo>
                <a:cubicBezTo>
                  <a:pt x="31" y="37"/>
                  <a:pt x="29" y="31"/>
                  <a:pt x="29" y="24"/>
                </a:cubicBezTo>
                <a:cubicBezTo>
                  <a:pt x="29" y="18"/>
                  <a:pt x="31" y="12"/>
                  <a:pt x="35" y="7"/>
                </a:cubicBezTo>
                <a:cubicBezTo>
                  <a:pt x="39" y="3"/>
                  <a:pt x="44" y="0"/>
                  <a:pt x="49" y="0"/>
                </a:cubicBezTo>
                <a:cubicBezTo>
                  <a:pt x="55" y="0"/>
                  <a:pt x="59" y="3"/>
                  <a:pt x="63" y="7"/>
                </a:cubicBezTo>
                <a:cubicBezTo>
                  <a:pt x="67" y="12"/>
                  <a:pt x="69" y="18"/>
                  <a:pt x="69" y="24"/>
                </a:cubicBezTo>
                <a:close/>
                <a:moveTo>
                  <a:pt x="98" y="169"/>
                </a:moveTo>
                <a:cubicBezTo>
                  <a:pt x="98" y="178"/>
                  <a:pt x="95" y="182"/>
                  <a:pt x="89" y="182"/>
                </a:cubicBezTo>
                <a:cubicBezTo>
                  <a:pt x="83" y="182"/>
                  <a:pt x="80" y="178"/>
                  <a:pt x="80" y="169"/>
                </a:cubicBezTo>
                <a:cubicBezTo>
                  <a:pt x="80" y="88"/>
                  <a:pt x="80" y="88"/>
                  <a:pt x="80" y="88"/>
                </a:cubicBezTo>
                <a:cubicBezTo>
                  <a:pt x="75" y="88"/>
                  <a:pt x="75" y="88"/>
                  <a:pt x="75" y="88"/>
                </a:cubicBezTo>
                <a:cubicBezTo>
                  <a:pt x="75" y="284"/>
                  <a:pt x="75" y="284"/>
                  <a:pt x="75" y="284"/>
                </a:cubicBezTo>
                <a:cubicBezTo>
                  <a:pt x="75" y="292"/>
                  <a:pt x="71" y="297"/>
                  <a:pt x="64"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3" y="297"/>
                  <a:pt x="35" y="297"/>
                </a:cubicBezTo>
                <a:cubicBezTo>
                  <a:pt x="27" y="297"/>
                  <a:pt x="24" y="292"/>
                  <a:pt x="24" y="284"/>
                </a:cubicBezTo>
                <a:cubicBezTo>
                  <a:pt x="24" y="88"/>
                  <a:pt x="24" y="88"/>
                  <a:pt x="24" y="88"/>
                </a:cubicBezTo>
                <a:cubicBezTo>
                  <a:pt x="19" y="88"/>
                  <a:pt x="19" y="88"/>
                  <a:pt x="19" y="88"/>
                </a:cubicBezTo>
                <a:cubicBezTo>
                  <a:pt x="19" y="169"/>
                  <a:pt x="19" y="169"/>
                  <a:pt x="19" y="169"/>
                </a:cubicBezTo>
                <a:cubicBezTo>
                  <a:pt x="19" y="178"/>
                  <a:pt x="16" y="182"/>
                  <a:pt x="10" y="182"/>
                </a:cubicBezTo>
                <a:cubicBezTo>
                  <a:pt x="3" y="182"/>
                  <a:pt x="0" y="178"/>
                  <a:pt x="0" y="169"/>
                </a:cubicBezTo>
                <a:cubicBezTo>
                  <a:pt x="0" y="76"/>
                  <a:pt x="0" y="76"/>
                  <a:pt x="0" y="76"/>
                </a:cubicBezTo>
                <a:cubicBezTo>
                  <a:pt x="0" y="61"/>
                  <a:pt x="9" y="53"/>
                  <a:pt x="26" y="53"/>
                </a:cubicBezTo>
                <a:cubicBezTo>
                  <a:pt x="73" y="53"/>
                  <a:pt x="73" y="53"/>
                  <a:pt x="73" y="53"/>
                </a:cubicBezTo>
                <a:cubicBezTo>
                  <a:pt x="90" y="53"/>
                  <a:pt x="98" y="61"/>
                  <a:pt x="98" y="76"/>
                </a:cubicBezTo>
                <a:lnTo>
                  <a:pt x="98" y="169"/>
                </a:lnTo>
                <a:close/>
              </a:path>
            </a:pathLst>
          </a:custGeom>
          <a:solidFill>
            <a:srgbClr val="0070C0"/>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28" name="Freeform 10"/>
          <p:cNvSpPr>
            <a:spLocks noEditPoints="1"/>
          </p:cNvSpPr>
          <p:nvPr/>
        </p:nvSpPr>
        <p:spPr bwMode="auto">
          <a:xfrm>
            <a:off x="1754028" y="1711993"/>
            <a:ext cx="234874" cy="547393"/>
          </a:xfrm>
          <a:custGeom>
            <a:avLst/>
            <a:gdLst>
              <a:gd name="T0" fmla="*/ 69 w 98"/>
              <a:gd name="T1" fmla="*/ 24 h 297"/>
              <a:gd name="T2" fmla="*/ 63 w 98"/>
              <a:gd name="T3" fmla="*/ 43 h 297"/>
              <a:gd name="T4" fmla="*/ 48 w 98"/>
              <a:gd name="T5" fmla="*/ 51 h 297"/>
              <a:gd name="T6" fmla="*/ 34 w 98"/>
              <a:gd name="T7" fmla="*/ 43 h 297"/>
              <a:gd name="T8" fmla="*/ 28 w 98"/>
              <a:gd name="T9" fmla="*/ 24 h 297"/>
              <a:gd name="T10" fmla="*/ 34 w 98"/>
              <a:gd name="T11" fmla="*/ 7 h 297"/>
              <a:gd name="T12" fmla="*/ 48 w 98"/>
              <a:gd name="T13" fmla="*/ 0 h 297"/>
              <a:gd name="T14" fmla="*/ 63 w 98"/>
              <a:gd name="T15" fmla="*/ 7 h 297"/>
              <a:gd name="T16" fmla="*/ 69 w 98"/>
              <a:gd name="T17" fmla="*/ 24 h 297"/>
              <a:gd name="T18" fmla="*/ 98 w 98"/>
              <a:gd name="T19" fmla="*/ 169 h 297"/>
              <a:gd name="T20" fmla="*/ 88 w 98"/>
              <a:gd name="T21" fmla="*/ 182 h 297"/>
              <a:gd name="T22" fmla="*/ 79 w 98"/>
              <a:gd name="T23" fmla="*/ 169 h 297"/>
              <a:gd name="T24" fmla="*/ 79 w 98"/>
              <a:gd name="T25" fmla="*/ 88 h 297"/>
              <a:gd name="T26" fmla="*/ 74 w 98"/>
              <a:gd name="T27" fmla="*/ 88 h 297"/>
              <a:gd name="T28" fmla="*/ 74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4 w 98"/>
              <a:gd name="T41" fmla="*/ 297 h 297"/>
              <a:gd name="T42" fmla="*/ 23 w 98"/>
              <a:gd name="T43" fmla="*/ 284 h 297"/>
              <a:gd name="T44" fmla="*/ 23 w 98"/>
              <a:gd name="T45" fmla="*/ 88 h 297"/>
              <a:gd name="T46" fmla="*/ 18 w 98"/>
              <a:gd name="T47" fmla="*/ 88 h 297"/>
              <a:gd name="T48" fmla="*/ 18 w 98"/>
              <a:gd name="T49" fmla="*/ 169 h 297"/>
              <a:gd name="T50" fmla="*/ 9 w 98"/>
              <a:gd name="T51" fmla="*/ 182 h 297"/>
              <a:gd name="T52" fmla="*/ 0 w 98"/>
              <a:gd name="T53" fmla="*/ 169 h 297"/>
              <a:gd name="T54" fmla="*/ 0 w 98"/>
              <a:gd name="T55" fmla="*/ 76 h 297"/>
              <a:gd name="T56" fmla="*/ 25 w 98"/>
              <a:gd name="T57" fmla="*/ 53 h 297"/>
              <a:gd name="T58" fmla="*/ 72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8" y="51"/>
                </a:cubicBezTo>
                <a:cubicBezTo>
                  <a:pt x="43" y="51"/>
                  <a:pt x="38" y="48"/>
                  <a:pt x="34" y="43"/>
                </a:cubicBezTo>
                <a:cubicBezTo>
                  <a:pt x="30" y="37"/>
                  <a:pt x="28" y="31"/>
                  <a:pt x="28" y="24"/>
                </a:cubicBezTo>
                <a:cubicBezTo>
                  <a:pt x="28" y="18"/>
                  <a:pt x="30" y="12"/>
                  <a:pt x="34" y="7"/>
                </a:cubicBezTo>
                <a:cubicBezTo>
                  <a:pt x="38" y="3"/>
                  <a:pt x="43" y="0"/>
                  <a:pt x="48" y="0"/>
                </a:cubicBezTo>
                <a:cubicBezTo>
                  <a:pt x="54" y="0"/>
                  <a:pt x="59" y="3"/>
                  <a:pt x="63" y="7"/>
                </a:cubicBezTo>
                <a:cubicBezTo>
                  <a:pt x="67" y="12"/>
                  <a:pt x="69" y="18"/>
                  <a:pt x="69" y="24"/>
                </a:cubicBezTo>
                <a:close/>
                <a:moveTo>
                  <a:pt x="98" y="169"/>
                </a:moveTo>
                <a:cubicBezTo>
                  <a:pt x="98" y="178"/>
                  <a:pt x="95" y="182"/>
                  <a:pt x="88" y="182"/>
                </a:cubicBezTo>
                <a:cubicBezTo>
                  <a:pt x="82" y="182"/>
                  <a:pt x="79" y="178"/>
                  <a:pt x="79" y="169"/>
                </a:cubicBezTo>
                <a:cubicBezTo>
                  <a:pt x="79" y="88"/>
                  <a:pt x="79" y="88"/>
                  <a:pt x="79" y="88"/>
                </a:cubicBezTo>
                <a:cubicBezTo>
                  <a:pt x="74" y="88"/>
                  <a:pt x="74" y="88"/>
                  <a:pt x="74" y="88"/>
                </a:cubicBezTo>
                <a:cubicBezTo>
                  <a:pt x="74" y="284"/>
                  <a:pt x="74" y="284"/>
                  <a:pt x="74" y="284"/>
                </a:cubicBezTo>
                <a:cubicBezTo>
                  <a:pt x="74" y="292"/>
                  <a:pt x="71" y="297"/>
                  <a:pt x="63" y="297"/>
                </a:cubicBezTo>
                <a:cubicBezTo>
                  <a:pt x="55" y="297"/>
                  <a:pt x="52" y="292"/>
                  <a:pt x="52" y="284"/>
                </a:cubicBezTo>
                <a:cubicBezTo>
                  <a:pt x="52" y="168"/>
                  <a:pt x="52" y="168"/>
                  <a:pt x="52" y="168"/>
                </a:cubicBezTo>
                <a:cubicBezTo>
                  <a:pt x="46" y="168"/>
                  <a:pt x="46" y="168"/>
                  <a:pt x="46" y="168"/>
                </a:cubicBezTo>
                <a:cubicBezTo>
                  <a:pt x="46" y="284"/>
                  <a:pt x="46" y="284"/>
                  <a:pt x="46" y="284"/>
                </a:cubicBezTo>
                <a:cubicBezTo>
                  <a:pt x="46" y="292"/>
                  <a:pt x="42" y="297"/>
                  <a:pt x="34" y="297"/>
                </a:cubicBezTo>
                <a:cubicBezTo>
                  <a:pt x="27" y="297"/>
                  <a:pt x="23" y="292"/>
                  <a:pt x="23" y="284"/>
                </a:cubicBezTo>
                <a:cubicBezTo>
                  <a:pt x="23" y="88"/>
                  <a:pt x="23" y="88"/>
                  <a:pt x="23" y="88"/>
                </a:cubicBezTo>
                <a:cubicBezTo>
                  <a:pt x="18" y="88"/>
                  <a:pt x="18" y="88"/>
                  <a:pt x="18" y="88"/>
                </a:cubicBezTo>
                <a:cubicBezTo>
                  <a:pt x="18" y="169"/>
                  <a:pt x="18" y="169"/>
                  <a:pt x="18" y="169"/>
                </a:cubicBezTo>
                <a:cubicBezTo>
                  <a:pt x="18" y="178"/>
                  <a:pt x="15" y="182"/>
                  <a:pt x="9" y="182"/>
                </a:cubicBezTo>
                <a:cubicBezTo>
                  <a:pt x="3" y="182"/>
                  <a:pt x="0" y="178"/>
                  <a:pt x="0" y="169"/>
                </a:cubicBezTo>
                <a:cubicBezTo>
                  <a:pt x="0" y="76"/>
                  <a:pt x="0" y="76"/>
                  <a:pt x="0" y="76"/>
                </a:cubicBezTo>
                <a:cubicBezTo>
                  <a:pt x="0" y="61"/>
                  <a:pt x="8" y="53"/>
                  <a:pt x="25" y="53"/>
                </a:cubicBezTo>
                <a:cubicBezTo>
                  <a:pt x="72" y="53"/>
                  <a:pt x="72" y="53"/>
                  <a:pt x="72" y="53"/>
                </a:cubicBezTo>
                <a:cubicBezTo>
                  <a:pt x="89" y="53"/>
                  <a:pt x="98" y="61"/>
                  <a:pt x="98" y="76"/>
                </a:cubicBezTo>
                <a:lnTo>
                  <a:pt x="98" y="169"/>
                </a:lnTo>
                <a:close/>
              </a:path>
            </a:pathLst>
          </a:custGeom>
          <a:solidFill>
            <a:srgbClr val="0070C0"/>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29" name="Freeform 11"/>
          <p:cNvSpPr>
            <a:spLocks noEditPoints="1"/>
          </p:cNvSpPr>
          <p:nvPr/>
        </p:nvSpPr>
        <p:spPr bwMode="auto">
          <a:xfrm>
            <a:off x="2168922" y="1425759"/>
            <a:ext cx="196496" cy="457926"/>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0070C0"/>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30" name="Freeform 12"/>
          <p:cNvSpPr>
            <a:spLocks noEditPoints="1"/>
          </p:cNvSpPr>
          <p:nvPr/>
        </p:nvSpPr>
        <p:spPr bwMode="auto">
          <a:xfrm>
            <a:off x="2713209" y="1425759"/>
            <a:ext cx="196496" cy="457926"/>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0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2" y="152"/>
                  <a:pt x="7" y="152"/>
                </a:cubicBezTo>
                <a:cubicBezTo>
                  <a:pt x="2" y="152"/>
                  <a:pt x="0" y="149"/>
                  <a:pt x="0" y="142"/>
                </a:cubicBezTo>
                <a:cubicBezTo>
                  <a:pt x="0" y="64"/>
                  <a:pt x="0" y="64"/>
                  <a:pt x="0" y="64"/>
                </a:cubicBezTo>
                <a:cubicBezTo>
                  <a:pt x="0" y="51"/>
                  <a:pt x="7" y="45"/>
                  <a:pt x="21" y="45"/>
                </a:cubicBezTo>
                <a:cubicBezTo>
                  <a:pt x="60" y="45"/>
                  <a:pt x="60" y="45"/>
                  <a:pt x="60" y="45"/>
                </a:cubicBezTo>
                <a:cubicBezTo>
                  <a:pt x="75" y="45"/>
                  <a:pt x="82" y="51"/>
                  <a:pt x="82" y="64"/>
                </a:cubicBezTo>
                <a:lnTo>
                  <a:pt x="82" y="142"/>
                </a:lnTo>
                <a:close/>
              </a:path>
            </a:pathLst>
          </a:custGeom>
          <a:solidFill>
            <a:srgbClr val="0070C0"/>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31" name="Freeform 13"/>
          <p:cNvSpPr>
            <a:spLocks noEditPoints="1"/>
          </p:cNvSpPr>
          <p:nvPr/>
        </p:nvSpPr>
        <p:spPr bwMode="auto">
          <a:xfrm>
            <a:off x="1526187" y="1425759"/>
            <a:ext cx="198031" cy="457926"/>
          </a:xfrm>
          <a:custGeom>
            <a:avLst/>
            <a:gdLst>
              <a:gd name="T0" fmla="*/ 58 w 82"/>
              <a:gd name="T1" fmla="*/ 20 h 249"/>
              <a:gd name="T2" fmla="*/ 53 w 82"/>
              <a:gd name="T3" fmla="*/ 36 h 249"/>
              <a:gd name="T4" fmla="*/ 41 w 82"/>
              <a:gd name="T5" fmla="*/ 42 h 249"/>
              <a:gd name="T6" fmla="*/ 29 w 82"/>
              <a:gd name="T7" fmla="*/ 36 h 249"/>
              <a:gd name="T8" fmla="*/ 24 w 82"/>
              <a:gd name="T9" fmla="*/ 20 h 249"/>
              <a:gd name="T10" fmla="*/ 29 w 82"/>
              <a:gd name="T11" fmla="*/ 6 h 249"/>
              <a:gd name="T12" fmla="*/ 41 w 82"/>
              <a:gd name="T13" fmla="*/ 0 h 249"/>
              <a:gd name="T14" fmla="*/ 53 w 82"/>
              <a:gd name="T15" fmla="*/ 6 h 249"/>
              <a:gd name="T16" fmla="*/ 58 w 82"/>
              <a:gd name="T17" fmla="*/ 20 h 249"/>
              <a:gd name="T18" fmla="*/ 82 w 82"/>
              <a:gd name="T19" fmla="*/ 142 h 249"/>
              <a:gd name="T20" fmla="*/ 75 w 82"/>
              <a:gd name="T21" fmla="*/ 152 h 249"/>
              <a:gd name="T22" fmla="*/ 67 w 82"/>
              <a:gd name="T23" fmla="*/ 142 h 249"/>
              <a:gd name="T24" fmla="*/ 67 w 82"/>
              <a:gd name="T25" fmla="*/ 74 h 249"/>
              <a:gd name="T26" fmla="*/ 63 w 82"/>
              <a:gd name="T27" fmla="*/ 74 h 249"/>
              <a:gd name="T28" fmla="*/ 63 w 82"/>
              <a:gd name="T29" fmla="*/ 239 h 249"/>
              <a:gd name="T30" fmla="*/ 53 w 82"/>
              <a:gd name="T31" fmla="*/ 249 h 249"/>
              <a:gd name="T32" fmla="*/ 44 w 82"/>
              <a:gd name="T33" fmla="*/ 239 h 249"/>
              <a:gd name="T34" fmla="*/ 44 w 82"/>
              <a:gd name="T35" fmla="*/ 141 h 249"/>
              <a:gd name="T36" fmla="*/ 39 w 82"/>
              <a:gd name="T37" fmla="*/ 141 h 249"/>
              <a:gd name="T38" fmla="*/ 39 w 82"/>
              <a:gd name="T39" fmla="*/ 239 h 249"/>
              <a:gd name="T40" fmla="*/ 29 w 82"/>
              <a:gd name="T41" fmla="*/ 249 h 249"/>
              <a:gd name="T42" fmla="*/ 20 w 82"/>
              <a:gd name="T43" fmla="*/ 239 h 249"/>
              <a:gd name="T44" fmla="*/ 20 w 82"/>
              <a:gd name="T45" fmla="*/ 74 h 249"/>
              <a:gd name="T46" fmla="*/ 16 w 82"/>
              <a:gd name="T47" fmla="*/ 74 h 249"/>
              <a:gd name="T48" fmla="*/ 16 w 82"/>
              <a:gd name="T49" fmla="*/ 142 h 249"/>
              <a:gd name="T50" fmla="*/ 8 w 82"/>
              <a:gd name="T51" fmla="*/ 152 h 249"/>
              <a:gd name="T52" fmla="*/ 0 w 82"/>
              <a:gd name="T53" fmla="*/ 142 h 249"/>
              <a:gd name="T54" fmla="*/ 0 w 82"/>
              <a:gd name="T55" fmla="*/ 64 h 249"/>
              <a:gd name="T56" fmla="*/ 22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8" y="20"/>
                </a:moveTo>
                <a:cubicBezTo>
                  <a:pt x="58" y="26"/>
                  <a:pt x="56" y="31"/>
                  <a:pt x="53" y="36"/>
                </a:cubicBezTo>
                <a:cubicBezTo>
                  <a:pt x="50" y="40"/>
                  <a:pt x="46" y="42"/>
                  <a:pt x="41" y="42"/>
                </a:cubicBezTo>
                <a:cubicBezTo>
                  <a:pt x="36" y="42"/>
                  <a:pt x="32" y="40"/>
                  <a:pt x="29" y="36"/>
                </a:cubicBezTo>
                <a:cubicBezTo>
                  <a:pt x="26" y="31"/>
                  <a:pt x="24" y="26"/>
                  <a:pt x="24" y="20"/>
                </a:cubicBezTo>
                <a:cubicBezTo>
                  <a:pt x="24" y="15"/>
                  <a:pt x="26" y="10"/>
                  <a:pt x="29" y="6"/>
                </a:cubicBezTo>
                <a:cubicBezTo>
                  <a:pt x="32" y="2"/>
                  <a:pt x="36" y="0"/>
                  <a:pt x="41" y="0"/>
                </a:cubicBezTo>
                <a:cubicBezTo>
                  <a:pt x="46" y="0"/>
                  <a:pt x="50" y="2"/>
                  <a:pt x="53" y="6"/>
                </a:cubicBezTo>
                <a:cubicBezTo>
                  <a:pt x="56" y="10"/>
                  <a:pt x="58" y="15"/>
                  <a:pt x="58" y="20"/>
                </a:cubicBezTo>
                <a:close/>
                <a:moveTo>
                  <a:pt x="82" y="142"/>
                </a:moveTo>
                <a:cubicBezTo>
                  <a:pt x="82" y="149"/>
                  <a:pt x="80" y="152"/>
                  <a:pt x="75" y="152"/>
                </a:cubicBezTo>
                <a:cubicBezTo>
                  <a:pt x="69" y="152"/>
                  <a:pt x="67" y="149"/>
                  <a:pt x="67" y="142"/>
                </a:cubicBezTo>
                <a:cubicBezTo>
                  <a:pt x="67" y="74"/>
                  <a:pt x="67" y="74"/>
                  <a:pt x="67" y="74"/>
                </a:cubicBezTo>
                <a:cubicBezTo>
                  <a:pt x="63" y="74"/>
                  <a:pt x="63" y="74"/>
                  <a:pt x="63" y="74"/>
                </a:cubicBezTo>
                <a:cubicBezTo>
                  <a:pt x="63" y="239"/>
                  <a:pt x="63" y="239"/>
                  <a:pt x="63" y="239"/>
                </a:cubicBezTo>
                <a:cubicBezTo>
                  <a:pt x="63" y="245"/>
                  <a:pt x="60" y="249"/>
                  <a:pt x="53" y="249"/>
                </a:cubicBezTo>
                <a:cubicBezTo>
                  <a:pt x="47" y="249"/>
                  <a:pt x="44" y="245"/>
                  <a:pt x="44" y="239"/>
                </a:cubicBezTo>
                <a:cubicBezTo>
                  <a:pt x="44" y="141"/>
                  <a:pt x="44" y="141"/>
                  <a:pt x="44" y="141"/>
                </a:cubicBezTo>
                <a:cubicBezTo>
                  <a:pt x="39" y="141"/>
                  <a:pt x="39" y="141"/>
                  <a:pt x="39" y="141"/>
                </a:cubicBezTo>
                <a:cubicBezTo>
                  <a:pt x="39" y="239"/>
                  <a:pt x="39" y="239"/>
                  <a:pt x="39" y="239"/>
                </a:cubicBezTo>
                <a:cubicBezTo>
                  <a:pt x="39" y="245"/>
                  <a:pt x="36" y="249"/>
                  <a:pt x="29" y="249"/>
                </a:cubicBezTo>
                <a:cubicBezTo>
                  <a:pt x="23" y="249"/>
                  <a:pt x="20" y="245"/>
                  <a:pt x="20" y="239"/>
                </a:cubicBezTo>
                <a:cubicBezTo>
                  <a:pt x="20" y="74"/>
                  <a:pt x="20" y="74"/>
                  <a:pt x="20" y="74"/>
                </a:cubicBezTo>
                <a:cubicBezTo>
                  <a:pt x="16" y="74"/>
                  <a:pt x="16" y="74"/>
                  <a:pt x="16" y="74"/>
                </a:cubicBezTo>
                <a:cubicBezTo>
                  <a:pt x="16" y="142"/>
                  <a:pt x="16" y="142"/>
                  <a:pt x="16" y="142"/>
                </a:cubicBezTo>
                <a:cubicBezTo>
                  <a:pt x="16" y="149"/>
                  <a:pt x="13" y="152"/>
                  <a:pt x="8" y="152"/>
                </a:cubicBezTo>
                <a:cubicBezTo>
                  <a:pt x="3" y="152"/>
                  <a:pt x="0" y="149"/>
                  <a:pt x="0" y="142"/>
                </a:cubicBezTo>
                <a:cubicBezTo>
                  <a:pt x="0" y="64"/>
                  <a:pt x="0" y="64"/>
                  <a:pt x="0" y="64"/>
                </a:cubicBezTo>
                <a:cubicBezTo>
                  <a:pt x="0" y="51"/>
                  <a:pt x="7" y="45"/>
                  <a:pt x="22" y="45"/>
                </a:cubicBezTo>
                <a:cubicBezTo>
                  <a:pt x="61" y="45"/>
                  <a:pt x="61" y="45"/>
                  <a:pt x="61" y="45"/>
                </a:cubicBezTo>
                <a:cubicBezTo>
                  <a:pt x="75" y="45"/>
                  <a:pt x="82" y="51"/>
                  <a:pt x="82" y="64"/>
                </a:cubicBezTo>
                <a:lnTo>
                  <a:pt x="82" y="142"/>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32" name="Freeform 14"/>
          <p:cNvSpPr>
            <a:spLocks noEditPoints="1"/>
          </p:cNvSpPr>
          <p:nvPr/>
        </p:nvSpPr>
        <p:spPr bwMode="auto">
          <a:xfrm>
            <a:off x="3264528" y="1425759"/>
            <a:ext cx="196496" cy="457926"/>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0070C0"/>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33" name="Freeform 15"/>
          <p:cNvSpPr>
            <a:spLocks noEditPoints="1"/>
          </p:cNvSpPr>
          <p:nvPr/>
        </p:nvSpPr>
        <p:spPr bwMode="auto">
          <a:xfrm>
            <a:off x="2420674" y="1190541"/>
            <a:ext cx="159651"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54" name="Freeform 16"/>
          <p:cNvSpPr>
            <a:spLocks noEditPoints="1"/>
          </p:cNvSpPr>
          <p:nvPr/>
        </p:nvSpPr>
        <p:spPr bwMode="auto">
          <a:xfrm>
            <a:off x="2960741" y="1190541"/>
            <a:ext cx="161189"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55" name="Freeform 17"/>
          <p:cNvSpPr>
            <a:spLocks noEditPoints="1"/>
          </p:cNvSpPr>
          <p:nvPr/>
        </p:nvSpPr>
        <p:spPr bwMode="auto">
          <a:xfrm>
            <a:off x="3493775" y="1190541"/>
            <a:ext cx="161189"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56" name="Freeform 18"/>
          <p:cNvSpPr>
            <a:spLocks noEditPoints="1"/>
          </p:cNvSpPr>
          <p:nvPr/>
        </p:nvSpPr>
        <p:spPr bwMode="auto">
          <a:xfrm>
            <a:off x="1872167" y="1190541"/>
            <a:ext cx="161189" cy="373169"/>
          </a:xfrm>
          <a:custGeom>
            <a:avLst/>
            <a:gdLst>
              <a:gd name="T0" fmla="*/ 47 w 67"/>
              <a:gd name="T1" fmla="*/ 17 h 203"/>
              <a:gd name="T2" fmla="*/ 43 w 67"/>
              <a:gd name="T3" fmla="*/ 29 h 203"/>
              <a:gd name="T4" fmla="*/ 33 w 67"/>
              <a:gd name="T5" fmla="*/ 35 h 203"/>
              <a:gd name="T6" fmla="*/ 24 w 67"/>
              <a:gd name="T7" fmla="*/ 29 h 203"/>
              <a:gd name="T8" fmla="*/ 20 w 67"/>
              <a:gd name="T9" fmla="*/ 17 h 203"/>
              <a:gd name="T10" fmla="*/ 24 w 67"/>
              <a:gd name="T11" fmla="*/ 5 h 203"/>
              <a:gd name="T12" fmla="*/ 33 w 67"/>
              <a:gd name="T13" fmla="*/ 0 h 203"/>
              <a:gd name="T14" fmla="*/ 43 w 67"/>
              <a:gd name="T15" fmla="*/ 5 h 203"/>
              <a:gd name="T16" fmla="*/ 47 w 67"/>
              <a:gd name="T17" fmla="*/ 17 h 203"/>
              <a:gd name="T18" fmla="*/ 67 w 67"/>
              <a:gd name="T19" fmla="*/ 116 h 203"/>
              <a:gd name="T20" fmla="*/ 60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1 w 67"/>
              <a:gd name="T37" fmla="*/ 115 h 203"/>
              <a:gd name="T38" fmla="*/ 31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6 w 67"/>
              <a:gd name="T51" fmla="*/ 124 h 203"/>
              <a:gd name="T52" fmla="*/ 0 w 67"/>
              <a:gd name="T53" fmla="*/ 116 h 203"/>
              <a:gd name="T54" fmla="*/ 0 w 67"/>
              <a:gd name="T55" fmla="*/ 52 h 203"/>
              <a:gd name="T56" fmla="*/ 17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0" y="33"/>
                  <a:pt x="37" y="35"/>
                  <a:pt x="33" y="35"/>
                </a:cubicBezTo>
                <a:cubicBezTo>
                  <a:pt x="30" y="35"/>
                  <a:pt x="26" y="33"/>
                  <a:pt x="24" y="29"/>
                </a:cubicBezTo>
                <a:cubicBezTo>
                  <a:pt x="21" y="26"/>
                  <a:pt x="20" y="21"/>
                  <a:pt x="20" y="17"/>
                </a:cubicBezTo>
                <a:cubicBezTo>
                  <a:pt x="20" y="12"/>
                  <a:pt x="21" y="8"/>
                  <a:pt x="24" y="5"/>
                </a:cubicBezTo>
                <a:cubicBezTo>
                  <a:pt x="26" y="2"/>
                  <a:pt x="29" y="0"/>
                  <a:pt x="33" y="0"/>
                </a:cubicBezTo>
                <a:cubicBezTo>
                  <a:pt x="37" y="0"/>
                  <a:pt x="40" y="2"/>
                  <a:pt x="43" y="5"/>
                </a:cubicBezTo>
                <a:cubicBezTo>
                  <a:pt x="46" y="8"/>
                  <a:pt x="47" y="12"/>
                  <a:pt x="47" y="17"/>
                </a:cubicBezTo>
                <a:close/>
                <a:moveTo>
                  <a:pt x="67" y="116"/>
                </a:moveTo>
                <a:cubicBezTo>
                  <a:pt x="67" y="121"/>
                  <a:pt x="65" y="124"/>
                  <a:pt x="60" y="124"/>
                </a:cubicBezTo>
                <a:cubicBezTo>
                  <a:pt x="56" y="124"/>
                  <a:pt x="54" y="121"/>
                  <a:pt x="54" y="116"/>
                </a:cubicBezTo>
                <a:cubicBezTo>
                  <a:pt x="54" y="60"/>
                  <a:pt x="54" y="60"/>
                  <a:pt x="54" y="60"/>
                </a:cubicBezTo>
                <a:cubicBezTo>
                  <a:pt x="51" y="60"/>
                  <a:pt x="51" y="60"/>
                  <a:pt x="51" y="60"/>
                </a:cubicBezTo>
                <a:cubicBezTo>
                  <a:pt x="51" y="194"/>
                  <a:pt x="51" y="194"/>
                  <a:pt x="51" y="194"/>
                </a:cubicBezTo>
                <a:cubicBezTo>
                  <a:pt x="51" y="200"/>
                  <a:pt x="48" y="203"/>
                  <a:pt x="43" y="203"/>
                </a:cubicBezTo>
                <a:cubicBezTo>
                  <a:pt x="38" y="203"/>
                  <a:pt x="36" y="200"/>
                  <a:pt x="36" y="194"/>
                </a:cubicBezTo>
                <a:cubicBezTo>
                  <a:pt x="36" y="115"/>
                  <a:pt x="36" y="115"/>
                  <a:pt x="36" y="115"/>
                </a:cubicBezTo>
                <a:cubicBezTo>
                  <a:pt x="31" y="115"/>
                  <a:pt x="31" y="115"/>
                  <a:pt x="31" y="115"/>
                </a:cubicBezTo>
                <a:cubicBezTo>
                  <a:pt x="31" y="194"/>
                  <a:pt x="31" y="194"/>
                  <a:pt x="31" y="194"/>
                </a:cubicBezTo>
                <a:cubicBezTo>
                  <a:pt x="31" y="200"/>
                  <a:pt x="29" y="203"/>
                  <a:pt x="24" y="203"/>
                </a:cubicBezTo>
                <a:cubicBezTo>
                  <a:pt x="18" y="203"/>
                  <a:pt x="16" y="200"/>
                  <a:pt x="16" y="194"/>
                </a:cubicBezTo>
                <a:cubicBezTo>
                  <a:pt x="16" y="60"/>
                  <a:pt x="16" y="60"/>
                  <a:pt x="16" y="60"/>
                </a:cubicBezTo>
                <a:cubicBezTo>
                  <a:pt x="13" y="60"/>
                  <a:pt x="13" y="60"/>
                  <a:pt x="13" y="60"/>
                </a:cubicBezTo>
                <a:cubicBezTo>
                  <a:pt x="13" y="116"/>
                  <a:pt x="13" y="116"/>
                  <a:pt x="13" y="116"/>
                </a:cubicBezTo>
                <a:cubicBezTo>
                  <a:pt x="13" y="121"/>
                  <a:pt x="11" y="124"/>
                  <a:pt x="6" y="124"/>
                </a:cubicBezTo>
                <a:cubicBezTo>
                  <a:pt x="2" y="124"/>
                  <a:pt x="0" y="121"/>
                  <a:pt x="0" y="116"/>
                </a:cubicBezTo>
                <a:cubicBezTo>
                  <a:pt x="0" y="52"/>
                  <a:pt x="0" y="52"/>
                  <a:pt x="0" y="52"/>
                </a:cubicBezTo>
                <a:cubicBezTo>
                  <a:pt x="0" y="42"/>
                  <a:pt x="6" y="36"/>
                  <a:pt x="17"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57" name="Freeform 19"/>
          <p:cNvSpPr>
            <a:spLocks noEditPoints="1"/>
          </p:cNvSpPr>
          <p:nvPr/>
        </p:nvSpPr>
        <p:spPr bwMode="auto">
          <a:xfrm>
            <a:off x="1339132" y="1190541"/>
            <a:ext cx="161189"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5 w 67"/>
              <a:gd name="T23" fmla="*/ 116 h 203"/>
              <a:gd name="T24" fmla="*/ 55 w 67"/>
              <a:gd name="T25" fmla="*/ 60 h 203"/>
              <a:gd name="T26" fmla="*/ 51 w 67"/>
              <a:gd name="T27" fmla="*/ 60 h 203"/>
              <a:gd name="T28" fmla="*/ 51 w 67"/>
              <a:gd name="T29" fmla="*/ 194 h 203"/>
              <a:gd name="T30" fmla="*/ 44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5" y="121"/>
                  <a:pt x="55" y="116"/>
                </a:cubicBezTo>
                <a:cubicBezTo>
                  <a:pt x="55" y="60"/>
                  <a:pt x="55" y="60"/>
                  <a:pt x="55" y="60"/>
                </a:cubicBezTo>
                <a:cubicBezTo>
                  <a:pt x="51" y="60"/>
                  <a:pt x="51" y="60"/>
                  <a:pt x="51" y="60"/>
                </a:cubicBezTo>
                <a:cubicBezTo>
                  <a:pt x="51" y="194"/>
                  <a:pt x="51" y="194"/>
                  <a:pt x="51" y="194"/>
                </a:cubicBezTo>
                <a:cubicBezTo>
                  <a:pt x="51" y="200"/>
                  <a:pt x="49" y="203"/>
                  <a:pt x="44"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58" name="Freeform 20"/>
          <p:cNvSpPr>
            <a:spLocks noEditPoints="1"/>
          </p:cNvSpPr>
          <p:nvPr/>
        </p:nvSpPr>
        <p:spPr bwMode="auto">
          <a:xfrm>
            <a:off x="1130980" y="985075"/>
            <a:ext cx="148907" cy="348448"/>
          </a:xfrm>
          <a:custGeom>
            <a:avLst/>
            <a:gdLst>
              <a:gd name="T0" fmla="*/ 44 w 62"/>
              <a:gd name="T1" fmla="*/ 15 h 189"/>
              <a:gd name="T2" fmla="*/ 40 w 62"/>
              <a:gd name="T3" fmla="*/ 27 h 189"/>
              <a:gd name="T4" fmla="*/ 31 w 62"/>
              <a:gd name="T5" fmla="*/ 32 h 189"/>
              <a:gd name="T6" fmla="*/ 22 w 62"/>
              <a:gd name="T7" fmla="*/ 27 h 189"/>
              <a:gd name="T8" fmla="*/ 18 w 62"/>
              <a:gd name="T9" fmla="*/ 15 h 189"/>
              <a:gd name="T10" fmla="*/ 22 w 62"/>
              <a:gd name="T11" fmla="*/ 4 h 189"/>
              <a:gd name="T12" fmla="*/ 31 w 62"/>
              <a:gd name="T13" fmla="*/ 0 h 189"/>
              <a:gd name="T14" fmla="*/ 40 w 62"/>
              <a:gd name="T15" fmla="*/ 4 h 189"/>
              <a:gd name="T16" fmla="*/ 44 w 62"/>
              <a:gd name="T17" fmla="*/ 15 h 189"/>
              <a:gd name="T18" fmla="*/ 62 w 62"/>
              <a:gd name="T19" fmla="*/ 108 h 189"/>
              <a:gd name="T20" fmla="*/ 56 w 62"/>
              <a:gd name="T21" fmla="*/ 116 h 189"/>
              <a:gd name="T22" fmla="*/ 51 w 62"/>
              <a:gd name="T23" fmla="*/ 108 h 189"/>
              <a:gd name="T24" fmla="*/ 51 w 62"/>
              <a:gd name="T25" fmla="*/ 56 h 189"/>
              <a:gd name="T26" fmla="*/ 48 w 62"/>
              <a:gd name="T27" fmla="*/ 56 h 189"/>
              <a:gd name="T28" fmla="*/ 48 w 62"/>
              <a:gd name="T29" fmla="*/ 181 h 189"/>
              <a:gd name="T30" fmla="*/ 40 w 62"/>
              <a:gd name="T31" fmla="*/ 189 h 189"/>
              <a:gd name="T32" fmla="*/ 33 w 62"/>
              <a:gd name="T33" fmla="*/ 181 h 189"/>
              <a:gd name="T34" fmla="*/ 33 w 62"/>
              <a:gd name="T35" fmla="*/ 107 h 189"/>
              <a:gd name="T36" fmla="*/ 29 w 62"/>
              <a:gd name="T37" fmla="*/ 107 h 189"/>
              <a:gd name="T38" fmla="*/ 29 w 62"/>
              <a:gd name="T39" fmla="*/ 181 h 189"/>
              <a:gd name="T40" fmla="*/ 22 w 62"/>
              <a:gd name="T41" fmla="*/ 189 h 189"/>
              <a:gd name="T42" fmla="*/ 15 w 62"/>
              <a:gd name="T43" fmla="*/ 181 h 189"/>
              <a:gd name="T44" fmla="*/ 15 w 62"/>
              <a:gd name="T45" fmla="*/ 56 h 189"/>
              <a:gd name="T46" fmla="*/ 12 w 62"/>
              <a:gd name="T47" fmla="*/ 56 h 189"/>
              <a:gd name="T48" fmla="*/ 12 w 62"/>
              <a:gd name="T49" fmla="*/ 108 h 189"/>
              <a:gd name="T50" fmla="*/ 6 w 62"/>
              <a:gd name="T51" fmla="*/ 116 h 189"/>
              <a:gd name="T52" fmla="*/ 0 w 62"/>
              <a:gd name="T53" fmla="*/ 108 h 189"/>
              <a:gd name="T54" fmla="*/ 0 w 62"/>
              <a:gd name="T55" fmla="*/ 48 h 189"/>
              <a:gd name="T56" fmla="*/ 16 w 62"/>
              <a:gd name="T57" fmla="*/ 33 h 189"/>
              <a:gd name="T58" fmla="*/ 46 w 62"/>
              <a:gd name="T59" fmla="*/ 33 h 189"/>
              <a:gd name="T60" fmla="*/ 62 w 62"/>
              <a:gd name="T61" fmla="*/ 48 h 189"/>
              <a:gd name="T62" fmla="*/ 62 w 62"/>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189">
                <a:moveTo>
                  <a:pt x="44" y="15"/>
                </a:moveTo>
                <a:cubicBezTo>
                  <a:pt x="44" y="19"/>
                  <a:pt x="43" y="23"/>
                  <a:pt x="40" y="27"/>
                </a:cubicBezTo>
                <a:cubicBezTo>
                  <a:pt x="37" y="30"/>
                  <a:pt x="35" y="32"/>
                  <a:pt x="31" y="32"/>
                </a:cubicBezTo>
                <a:cubicBezTo>
                  <a:pt x="27" y="32"/>
                  <a:pt x="24" y="30"/>
                  <a:pt x="22" y="27"/>
                </a:cubicBezTo>
                <a:cubicBezTo>
                  <a:pt x="19" y="23"/>
                  <a:pt x="18" y="19"/>
                  <a:pt x="18" y="15"/>
                </a:cubicBezTo>
                <a:cubicBezTo>
                  <a:pt x="18" y="11"/>
                  <a:pt x="19" y="7"/>
                  <a:pt x="22" y="4"/>
                </a:cubicBezTo>
                <a:cubicBezTo>
                  <a:pt x="24" y="1"/>
                  <a:pt x="27" y="0"/>
                  <a:pt x="31" y="0"/>
                </a:cubicBezTo>
                <a:cubicBezTo>
                  <a:pt x="35" y="0"/>
                  <a:pt x="37" y="1"/>
                  <a:pt x="40" y="4"/>
                </a:cubicBezTo>
                <a:cubicBezTo>
                  <a:pt x="43" y="7"/>
                  <a:pt x="44" y="11"/>
                  <a:pt x="44" y="15"/>
                </a:cubicBezTo>
                <a:close/>
                <a:moveTo>
                  <a:pt x="62" y="108"/>
                </a:moveTo>
                <a:cubicBezTo>
                  <a:pt x="62" y="113"/>
                  <a:pt x="60" y="116"/>
                  <a:pt x="56" y="116"/>
                </a:cubicBezTo>
                <a:cubicBezTo>
                  <a:pt x="52" y="116"/>
                  <a:pt x="51" y="113"/>
                  <a:pt x="51" y="108"/>
                </a:cubicBezTo>
                <a:cubicBezTo>
                  <a:pt x="51" y="56"/>
                  <a:pt x="51" y="56"/>
                  <a:pt x="51" y="56"/>
                </a:cubicBezTo>
                <a:cubicBezTo>
                  <a:pt x="48" y="56"/>
                  <a:pt x="48" y="56"/>
                  <a:pt x="48" y="56"/>
                </a:cubicBezTo>
                <a:cubicBezTo>
                  <a:pt x="48" y="181"/>
                  <a:pt x="48" y="181"/>
                  <a:pt x="48" y="181"/>
                </a:cubicBezTo>
                <a:cubicBezTo>
                  <a:pt x="48" y="186"/>
                  <a:pt x="45" y="189"/>
                  <a:pt x="40" y="189"/>
                </a:cubicBezTo>
                <a:cubicBezTo>
                  <a:pt x="35" y="189"/>
                  <a:pt x="33" y="186"/>
                  <a:pt x="33" y="181"/>
                </a:cubicBezTo>
                <a:cubicBezTo>
                  <a:pt x="33" y="107"/>
                  <a:pt x="33" y="107"/>
                  <a:pt x="33" y="107"/>
                </a:cubicBezTo>
                <a:cubicBezTo>
                  <a:pt x="29" y="107"/>
                  <a:pt x="29" y="107"/>
                  <a:pt x="29" y="107"/>
                </a:cubicBezTo>
                <a:cubicBezTo>
                  <a:pt x="29" y="181"/>
                  <a:pt x="29" y="181"/>
                  <a:pt x="29" y="181"/>
                </a:cubicBezTo>
                <a:cubicBezTo>
                  <a:pt x="29"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5" y="33"/>
                  <a:pt x="16" y="33"/>
                </a:cubicBezTo>
                <a:cubicBezTo>
                  <a:pt x="46" y="33"/>
                  <a:pt x="46" y="33"/>
                  <a:pt x="46" y="33"/>
                </a:cubicBezTo>
                <a:cubicBezTo>
                  <a:pt x="57" y="33"/>
                  <a:pt x="62" y="38"/>
                  <a:pt x="62" y="48"/>
                </a:cubicBezTo>
                <a:lnTo>
                  <a:pt x="62"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59" name="Freeform 21"/>
          <p:cNvSpPr>
            <a:spLocks noEditPoints="1"/>
          </p:cNvSpPr>
          <p:nvPr/>
        </p:nvSpPr>
        <p:spPr bwMode="auto">
          <a:xfrm>
            <a:off x="1649954" y="985075"/>
            <a:ext cx="151975" cy="348448"/>
          </a:xfrm>
          <a:custGeom>
            <a:avLst/>
            <a:gdLst>
              <a:gd name="T0" fmla="*/ 45 w 63"/>
              <a:gd name="T1" fmla="*/ 15 h 189"/>
              <a:gd name="T2" fmla="*/ 41 w 63"/>
              <a:gd name="T3" fmla="*/ 27 h 189"/>
              <a:gd name="T4" fmla="*/ 32 w 63"/>
              <a:gd name="T5" fmla="*/ 32 h 189"/>
              <a:gd name="T6" fmla="*/ 23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3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3"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3"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60" name="Freeform 22"/>
          <p:cNvSpPr>
            <a:spLocks noEditPoints="1"/>
          </p:cNvSpPr>
          <p:nvPr/>
        </p:nvSpPr>
        <p:spPr bwMode="auto">
          <a:xfrm>
            <a:off x="2177364" y="985075"/>
            <a:ext cx="151975" cy="348448"/>
          </a:xfrm>
          <a:custGeom>
            <a:avLst/>
            <a:gdLst>
              <a:gd name="T0" fmla="*/ 44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61" name="Freeform 23"/>
          <p:cNvSpPr>
            <a:spLocks noEditPoints="1"/>
          </p:cNvSpPr>
          <p:nvPr/>
        </p:nvSpPr>
        <p:spPr bwMode="auto">
          <a:xfrm>
            <a:off x="2682268" y="985075"/>
            <a:ext cx="150441" cy="348448"/>
          </a:xfrm>
          <a:custGeom>
            <a:avLst/>
            <a:gdLst>
              <a:gd name="T0" fmla="*/ 44 w 63"/>
              <a:gd name="T1" fmla="*/ 15 h 189"/>
              <a:gd name="T2" fmla="*/ 41 w 63"/>
              <a:gd name="T3" fmla="*/ 27 h 189"/>
              <a:gd name="T4" fmla="*/ 31 w 63"/>
              <a:gd name="T5" fmla="*/ 32 h 189"/>
              <a:gd name="T6" fmla="*/ 22 w 63"/>
              <a:gd name="T7" fmla="*/ 27 h 189"/>
              <a:gd name="T8" fmla="*/ 19 w 63"/>
              <a:gd name="T9" fmla="*/ 15 h 189"/>
              <a:gd name="T10" fmla="*/ 22 w 63"/>
              <a:gd name="T11" fmla="*/ 4 h 189"/>
              <a:gd name="T12" fmla="*/ 31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1" y="32"/>
                </a:cubicBezTo>
                <a:cubicBezTo>
                  <a:pt x="28" y="32"/>
                  <a:pt x="25" y="30"/>
                  <a:pt x="22" y="27"/>
                </a:cubicBezTo>
                <a:cubicBezTo>
                  <a:pt x="20" y="23"/>
                  <a:pt x="19" y="19"/>
                  <a:pt x="19" y="15"/>
                </a:cubicBezTo>
                <a:cubicBezTo>
                  <a:pt x="19" y="11"/>
                  <a:pt x="20" y="7"/>
                  <a:pt x="22" y="4"/>
                </a:cubicBezTo>
                <a:cubicBezTo>
                  <a:pt x="25" y="1"/>
                  <a:pt x="28" y="0"/>
                  <a:pt x="31"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7"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62" name="Freeform 24"/>
          <p:cNvSpPr>
            <a:spLocks noEditPoints="1"/>
          </p:cNvSpPr>
          <p:nvPr/>
        </p:nvSpPr>
        <p:spPr bwMode="auto">
          <a:xfrm>
            <a:off x="3202648" y="985075"/>
            <a:ext cx="151975" cy="348448"/>
          </a:xfrm>
          <a:custGeom>
            <a:avLst/>
            <a:gdLst>
              <a:gd name="T0" fmla="*/ 44 w 63"/>
              <a:gd name="T1" fmla="*/ 15 h 189"/>
              <a:gd name="T2" fmla="*/ 40 w 63"/>
              <a:gd name="T3" fmla="*/ 27 h 189"/>
              <a:gd name="T4" fmla="*/ 31 w 63"/>
              <a:gd name="T5" fmla="*/ 32 h 189"/>
              <a:gd name="T6" fmla="*/ 22 w 63"/>
              <a:gd name="T7" fmla="*/ 27 h 189"/>
              <a:gd name="T8" fmla="*/ 18 w 63"/>
              <a:gd name="T9" fmla="*/ 15 h 189"/>
              <a:gd name="T10" fmla="*/ 22 w 63"/>
              <a:gd name="T11" fmla="*/ 4 h 189"/>
              <a:gd name="T12" fmla="*/ 31 w 63"/>
              <a:gd name="T13" fmla="*/ 0 h 189"/>
              <a:gd name="T14" fmla="*/ 40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6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0" y="27"/>
                </a:cubicBezTo>
                <a:cubicBezTo>
                  <a:pt x="38" y="30"/>
                  <a:pt x="35" y="32"/>
                  <a:pt x="31" y="32"/>
                </a:cubicBezTo>
                <a:cubicBezTo>
                  <a:pt x="28" y="32"/>
                  <a:pt x="25" y="30"/>
                  <a:pt x="22" y="27"/>
                </a:cubicBezTo>
                <a:cubicBezTo>
                  <a:pt x="20" y="23"/>
                  <a:pt x="18" y="19"/>
                  <a:pt x="18" y="15"/>
                </a:cubicBezTo>
                <a:cubicBezTo>
                  <a:pt x="18" y="11"/>
                  <a:pt x="20" y="7"/>
                  <a:pt x="22" y="4"/>
                </a:cubicBezTo>
                <a:cubicBezTo>
                  <a:pt x="25" y="1"/>
                  <a:pt x="28" y="0"/>
                  <a:pt x="31" y="0"/>
                </a:cubicBezTo>
                <a:cubicBezTo>
                  <a:pt x="35" y="0"/>
                  <a:pt x="38" y="1"/>
                  <a:pt x="40"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6" y="33"/>
                </a:cubicBezTo>
                <a:cubicBezTo>
                  <a:pt x="47" y="33"/>
                  <a:pt x="47" y="33"/>
                  <a:pt x="47" y="33"/>
                </a:cubicBezTo>
                <a:cubicBezTo>
                  <a:pt x="57"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63" name="Freeform 25"/>
          <p:cNvSpPr>
            <a:spLocks noEditPoints="1"/>
          </p:cNvSpPr>
          <p:nvPr/>
        </p:nvSpPr>
        <p:spPr bwMode="auto">
          <a:xfrm>
            <a:off x="3720213" y="985075"/>
            <a:ext cx="151975" cy="348448"/>
          </a:xfrm>
          <a:custGeom>
            <a:avLst/>
            <a:gdLst>
              <a:gd name="T0" fmla="*/ 45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latin typeface="+mn-lt"/>
              <a:ea typeface="+mn-ea"/>
              <a:cs typeface="+mn-ea"/>
              <a:sym typeface="+mn-lt"/>
            </a:endParaRPr>
          </a:p>
        </p:txBody>
      </p:sp>
      <p:sp>
        <p:nvSpPr>
          <p:cNvPr id="64" name="Text Box 10"/>
          <p:cNvSpPr txBox="1">
            <a:spLocks noChangeArrowheads="1"/>
          </p:cNvSpPr>
          <p:nvPr/>
        </p:nvSpPr>
        <p:spPr bwMode="auto">
          <a:xfrm>
            <a:off x="1557115" y="3575022"/>
            <a:ext cx="3018997" cy="774530"/>
          </a:xfrm>
          <a:prstGeom prst="rect">
            <a:avLst/>
          </a:prstGeom>
          <a:noFill/>
          <a:ln w="9525">
            <a:noFill/>
            <a:miter lim="800000"/>
            <a:headEnd/>
            <a:tailEnd/>
          </a:ln>
        </p:spPr>
        <p:txBody>
          <a:bodyPr wrap="square" lIns="38885" tIns="19442" rIns="38885" bIns="19442">
            <a:spAutoFit/>
          </a:bodyPr>
          <a:lstStyle/>
          <a:p>
            <a:pPr defTabSz="925541">
              <a:lnSpc>
                <a:spcPct val="130000"/>
              </a:lnSpc>
            </a:pPr>
            <a:r>
              <a:rPr lang="en-US" altLang="zh-CN" sz="1400" dirty="0">
                <a:solidFill>
                  <a:schemeClr val="accent2">
                    <a:lumMod val="75000"/>
                  </a:schemeClr>
                </a:solidFill>
                <a:latin typeface="+mn-lt"/>
                <a:ea typeface="+mn-ea"/>
                <a:cs typeface="+mn-ea"/>
                <a:sym typeface="+mn-lt"/>
              </a:rPr>
              <a:t>Talent development plan</a:t>
            </a:r>
          </a:p>
          <a:p>
            <a:pPr defTabSz="925541">
              <a:lnSpc>
                <a:spcPct val="130000"/>
              </a:lnSpc>
            </a:pPr>
            <a:r>
              <a:rPr lang="en-US" altLang="zh-CN" sz="1200" dirty="0">
                <a:latin typeface="+mn-lt"/>
                <a:ea typeface="+mn-ea"/>
                <a:cs typeface="+mn-ea"/>
                <a:sym typeface="+mn-lt"/>
              </a:rPr>
              <a:t>Click here to add a titleClick here to add a title</a:t>
            </a:r>
            <a:endParaRPr lang="en-US" sz="1200" dirty="0">
              <a:latin typeface="+mn-lt"/>
              <a:ea typeface="+mn-ea"/>
              <a:cs typeface="+mn-ea"/>
              <a:sym typeface="+mn-lt"/>
            </a:endParaRPr>
          </a:p>
        </p:txBody>
      </p:sp>
      <p:sp>
        <p:nvSpPr>
          <p:cNvPr id="65" name="Text Box 10"/>
          <p:cNvSpPr txBox="1">
            <a:spLocks noChangeArrowheads="1"/>
          </p:cNvSpPr>
          <p:nvPr/>
        </p:nvSpPr>
        <p:spPr bwMode="auto">
          <a:xfrm>
            <a:off x="611560" y="4015697"/>
            <a:ext cx="1620202" cy="439373"/>
          </a:xfrm>
          <a:prstGeom prst="rect">
            <a:avLst/>
          </a:prstGeom>
          <a:noFill/>
          <a:ln w="9525">
            <a:noFill/>
            <a:miter lim="800000"/>
            <a:headEnd/>
            <a:tailEnd/>
          </a:ln>
        </p:spPr>
        <p:txBody>
          <a:bodyPr wrap="square" lIns="38885" tIns="19442" rIns="38885" bIns="19442">
            <a:spAutoFit/>
          </a:bodyPr>
          <a:lstStyle/>
          <a:p>
            <a:pPr defTabSz="925541"/>
            <a:r>
              <a:rPr lang="en-US" sz="2600" b="1" dirty="0">
                <a:solidFill>
                  <a:schemeClr val="accent2">
                    <a:lumMod val="75000"/>
                  </a:schemeClr>
                </a:solidFill>
                <a:latin typeface="+mn-lt"/>
                <a:ea typeface="+mn-ea"/>
                <a:cs typeface="+mn-ea"/>
                <a:sym typeface="+mn-lt"/>
              </a:rPr>
              <a:t>69%</a:t>
            </a:r>
            <a:endParaRPr lang="en-US" sz="2600" dirty="0">
              <a:solidFill>
                <a:schemeClr val="accent2">
                  <a:lumMod val="75000"/>
                </a:schemeClr>
              </a:solidFill>
              <a:latin typeface="+mn-lt"/>
              <a:ea typeface="+mn-ea"/>
              <a:cs typeface="+mn-ea"/>
              <a:sym typeface="+mn-lt"/>
            </a:endParaRPr>
          </a:p>
        </p:txBody>
      </p:sp>
      <p:sp>
        <p:nvSpPr>
          <p:cNvPr id="66" name="Right Brace 31"/>
          <p:cNvSpPr/>
          <p:nvPr/>
        </p:nvSpPr>
        <p:spPr>
          <a:xfrm>
            <a:off x="4580998" y="987574"/>
            <a:ext cx="135018" cy="3941337"/>
          </a:xfrm>
          <a:prstGeom prst="righ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77770" tIns="38885" rIns="77770" bIns="38885" rtlCol="0" anchor="ctr"/>
          <a:lstStyle/>
          <a:p>
            <a:pPr algn="ctr"/>
            <a:endParaRPr lang="en-US">
              <a:cs typeface="+mn-ea"/>
              <a:sym typeface="+mn-lt"/>
            </a:endParaRPr>
          </a:p>
        </p:txBody>
      </p:sp>
      <p:sp>
        <p:nvSpPr>
          <p:cNvPr id="67" name="Rounded Rectangle 37"/>
          <p:cNvSpPr/>
          <p:nvPr/>
        </p:nvSpPr>
        <p:spPr>
          <a:xfrm>
            <a:off x="5030277" y="1115145"/>
            <a:ext cx="3333520" cy="1141043"/>
          </a:xfrm>
          <a:prstGeom prst="roundRect">
            <a:avLst>
              <a:gd name="adj" fmla="val 5186"/>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en-US">
              <a:cs typeface="+mn-ea"/>
              <a:sym typeface="+mn-lt"/>
            </a:endParaRPr>
          </a:p>
        </p:txBody>
      </p:sp>
      <p:sp>
        <p:nvSpPr>
          <p:cNvPr id="68" name="Text Box 10"/>
          <p:cNvSpPr txBox="1">
            <a:spLocks noChangeArrowheads="1"/>
          </p:cNvSpPr>
          <p:nvPr/>
        </p:nvSpPr>
        <p:spPr bwMode="auto">
          <a:xfrm>
            <a:off x="5225818" y="1175251"/>
            <a:ext cx="3026242" cy="962593"/>
          </a:xfrm>
          <a:prstGeom prst="rect">
            <a:avLst/>
          </a:prstGeom>
          <a:noFill/>
          <a:ln w="9525">
            <a:noFill/>
            <a:miter lim="800000"/>
            <a:headEnd/>
            <a:tailEnd/>
          </a:ln>
        </p:spPr>
        <p:txBody>
          <a:bodyPr wrap="square" lIns="38885" tIns="19442" rIns="38885" bIns="19442">
            <a:spAutoFit/>
          </a:bodyPr>
          <a:lstStyle/>
          <a:p>
            <a:pPr defTabSz="925541"/>
            <a:r>
              <a:rPr lang="en-US" altLang="zh-CN" sz="1400" b="1" dirty="0">
                <a:solidFill>
                  <a:schemeClr val="bg1"/>
                </a:solidFill>
                <a:latin typeface="+mn-lt"/>
                <a:ea typeface="+mn-ea"/>
                <a:cs typeface="+mn-ea"/>
                <a:sym typeface="+mn-lt"/>
              </a:rPr>
              <a:t>1</a:t>
            </a:r>
            <a:r>
              <a:rPr lang="zh-CN" altLang="en-US" sz="1400" b="1" dirty="0">
                <a:solidFill>
                  <a:schemeClr val="bg1"/>
                </a:solidFill>
                <a:latin typeface="+mn-lt"/>
                <a:ea typeface="+mn-ea"/>
                <a:cs typeface="+mn-ea"/>
                <a:sym typeface="+mn-lt"/>
              </a:rPr>
              <a:t>、</a:t>
            </a:r>
            <a:r>
              <a:rPr lang="en-US" altLang="zh-CN" sz="1400" b="1" dirty="0">
                <a:solidFill>
                  <a:schemeClr val="bg1"/>
                </a:solidFill>
                <a:latin typeface="+mn-lt"/>
                <a:ea typeface="+mn-ea"/>
                <a:cs typeface="+mn-ea"/>
                <a:sym typeface="+mn-lt"/>
              </a:rPr>
              <a:t>Click here to add a title</a:t>
            </a:r>
          </a:p>
          <a:p>
            <a:pPr defTabSz="925541"/>
            <a:endParaRPr lang="en-US" altLang="zh-CN" sz="1000" b="1" dirty="0">
              <a:solidFill>
                <a:schemeClr val="bg1"/>
              </a:solidFill>
              <a:latin typeface="+mn-lt"/>
              <a:ea typeface="+mn-ea"/>
              <a:cs typeface="+mn-ea"/>
              <a:sym typeface="+mn-lt"/>
            </a:endParaRPr>
          </a:p>
          <a:p>
            <a:pPr defTabSz="925541"/>
            <a:r>
              <a:rPr lang="en-US" altLang="zh-CN" sz="1200" dirty="0">
                <a:solidFill>
                  <a:schemeClr val="bg1"/>
                </a:solidFill>
                <a:latin typeface="+mn-lt"/>
                <a:ea typeface="+mn-ea"/>
                <a:cs typeface="+mn-ea"/>
                <a:sym typeface="+mn-lt"/>
              </a:rPr>
              <a:t>Your content is here, or by copying your text, select Paste in this box and choose to keep only the text.</a:t>
            </a:r>
          </a:p>
        </p:txBody>
      </p:sp>
      <p:sp>
        <p:nvSpPr>
          <p:cNvPr id="69" name="Rounded Rectangle 45"/>
          <p:cNvSpPr/>
          <p:nvPr/>
        </p:nvSpPr>
        <p:spPr>
          <a:xfrm>
            <a:off x="5030277" y="2394587"/>
            <a:ext cx="3333520" cy="1203428"/>
          </a:xfrm>
          <a:prstGeom prst="roundRect">
            <a:avLst>
              <a:gd name="adj" fmla="val 5186"/>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en-US">
              <a:cs typeface="+mn-ea"/>
              <a:sym typeface="+mn-lt"/>
            </a:endParaRPr>
          </a:p>
        </p:txBody>
      </p:sp>
      <p:sp>
        <p:nvSpPr>
          <p:cNvPr id="70" name="Text Box 10"/>
          <p:cNvSpPr txBox="1">
            <a:spLocks noChangeArrowheads="1"/>
          </p:cNvSpPr>
          <p:nvPr/>
        </p:nvSpPr>
        <p:spPr bwMode="auto">
          <a:xfrm>
            <a:off x="5225821" y="2520748"/>
            <a:ext cx="3026239" cy="962593"/>
          </a:xfrm>
          <a:prstGeom prst="rect">
            <a:avLst/>
          </a:prstGeom>
          <a:noFill/>
          <a:ln w="9525">
            <a:noFill/>
            <a:miter lim="800000"/>
            <a:headEnd/>
            <a:tailEnd/>
          </a:ln>
        </p:spPr>
        <p:txBody>
          <a:bodyPr wrap="square" lIns="38885" tIns="19442" rIns="38885" bIns="19442">
            <a:spAutoFit/>
          </a:bodyPr>
          <a:lstStyle/>
          <a:p>
            <a:pPr defTabSz="925541"/>
            <a:r>
              <a:rPr lang="en-US" altLang="zh-CN" sz="1400" b="1" dirty="0">
                <a:solidFill>
                  <a:schemeClr val="bg1"/>
                </a:solidFill>
                <a:latin typeface="+mn-lt"/>
                <a:ea typeface="+mn-ea"/>
                <a:cs typeface="+mn-ea"/>
                <a:sym typeface="+mn-lt"/>
              </a:rPr>
              <a:t>2</a:t>
            </a:r>
            <a:r>
              <a:rPr lang="zh-CN" altLang="en-US" sz="1400" b="1" dirty="0">
                <a:solidFill>
                  <a:schemeClr val="bg1"/>
                </a:solidFill>
                <a:latin typeface="+mn-lt"/>
                <a:ea typeface="+mn-ea"/>
                <a:cs typeface="+mn-ea"/>
                <a:sym typeface="+mn-lt"/>
              </a:rPr>
              <a:t>、</a:t>
            </a:r>
            <a:r>
              <a:rPr lang="en-US" altLang="zh-CN" sz="1400" b="1" dirty="0">
                <a:solidFill>
                  <a:schemeClr val="bg1"/>
                </a:solidFill>
                <a:latin typeface="+mn-lt"/>
                <a:ea typeface="+mn-ea"/>
                <a:cs typeface="+mn-ea"/>
                <a:sym typeface="+mn-lt"/>
              </a:rPr>
              <a:t>Click here to add a title</a:t>
            </a:r>
          </a:p>
          <a:p>
            <a:pPr defTabSz="925541"/>
            <a:endParaRPr lang="en-US" altLang="zh-CN" sz="1000" b="1" dirty="0">
              <a:solidFill>
                <a:schemeClr val="bg1"/>
              </a:solidFill>
              <a:latin typeface="+mn-lt"/>
              <a:ea typeface="+mn-ea"/>
              <a:cs typeface="+mn-ea"/>
              <a:sym typeface="+mn-lt"/>
            </a:endParaRPr>
          </a:p>
          <a:p>
            <a:pPr defTabSz="925541"/>
            <a:r>
              <a:rPr lang="en-US" altLang="zh-CN" sz="1200" dirty="0">
                <a:solidFill>
                  <a:schemeClr val="bg1"/>
                </a:solidFill>
                <a:latin typeface="+mn-lt"/>
                <a:ea typeface="+mn-ea"/>
                <a:cs typeface="+mn-ea"/>
                <a:sym typeface="+mn-lt"/>
              </a:rPr>
              <a:t>Your content is here, or by copying your text, select Paste in this box and choose to keep only the text.</a:t>
            </a:r>
          </a:p>
        </p:txBody>
      </p:sp>
      <p:sp>
        <p:nvSpPr>
          <p:cNvPr id="72" name="Rounded Rectangle 47"/>
          <p:cNvSpPr/>
          <p:nvPr/>
        </p:nvSpPr>
        <p:spPr>
          <a:xfrm>
            <a:off x="5030277" y="3736297"/>
            <a:ext cx="3333520" cy="1114071"/>
          </a:xfrm>
          <a:prstGeom prst="roundRect">
            <a:avLst>
              <a:gd name="adj" fmla="val 5186"/>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en-US">
              <a:cs typeface="+mn-ea"/>
              <a:sym typeface="+mn-lt"/>
            </a:endParaRPr>
          </a:p>
        </p:txBody>
      </p:sp>
      <p:sp>
        <p:nvSpPr>
          <p:cNvPr id="73" name="Text Box 10"/>
          <p:cNvSpPr txBox="1">
            <a:spLocks noChangeArrowheads="1"/>
          </p:cNvSpPr>
          <p:nvPr/>
        </p:nvSpPr>
        <p:spPr bwMode="auto">
          <a:xfrm>
            <a:off x="5225820" y="3791969"/>
            <a:ext cx="2991017" cy="962593"/>
          </a:xfrm>
          <a:prstGeom prst="rect">
            <a:avLst/>
          </a:prstGeom>
          <a:noFill/>
          <a:ln w="9525">
            <a:noFill/>
            <a:miter lim="800000"/>
            <a:headEnd/>
            <a:tailEnd/>
          </a:ln>
        </p:spPr>
        <p:txBody>
          <a:bodyPr wrap="square" lIns="38885" tIns="19442" rIns="38885" bIns="19442">
            <a:spAutoFit/>
          </a:bodyPr>
          <a:lstStyle/>
          <a:p>
            <a:pPr defTabSz="925541"/>
            <a:r>
              <a:rPr lang="en-US" altLang="zh-CN" sz="1400" b="1" dirty="0">
                <a:solidFill>
                  <a:schemeClr val="bg1"/>
                </a:solidFill>
                <a:latin typeface="+mn-lt"/>
                <a:ea typeface="+mn-ea"/>
                <a:cs typeface="+mn-ea"/>
                <a:sym typeface="+mn-lt"/>
              </a:rPr>
              <a:t>3</a:t>
            </a:r>
            <a:r>
              <a:rPr lang="zh-CN" altLang="en-US" sz="1400" b="1" dirty="0">
                <a:solidFill>
                  <a:schemeClr val="bg1"/>
                </a:solidFill>
                <a:latin typeface="+mn-lt"/>
                <a:ea typeface="+mn-ea"/>
                <a:cs typeface="+mn-ea"/>
                <a:sym typeface="+mn-lt"/>
              </a:rPr>
              <a:t>、</a:t>
            </a:r>
            <a:r>
              <a:rPr lang="en-US" altLang="zh-CN" sz="1400" b="1" dirty="0">
                <a:solidFill>
                  <a:schemeClr val="bg1"/>
                </a:solidFill>
                <a:latin typeface="+mn-lt"/>
                <a:ea typeface="+mn-ea"/>
                <a:cs typeface="+mn-ea"/>
                <a:sym typeface="+mn-lt"/>
              </a:rPr>
              <a:t>Click here to add a title</a:t>
            </a:r>
          </a:p>
          <a:p>
            <a:pPr defTabSz="925541"/>
            <a:endParaRPr lang="en-US" altLang="zh-CN" sz="1000" b="1" dirty="0">
              <a:solidFill>
                <a:schemeClr val="bg1"/>
              </a:solidFill>
              <a:latin typeface="+mn-lt"/>
              <a:ea typeface="+mn-ea"/>
              <a:cs typeface="+mn-ea"/>
              <a:sym typeface="+mn-lt"/>
            </a:endParaRPr>
          </a:p>
          <a:p>
            <a:pPr defTabSz="925541"/>
            <a:r>
              <a:rPr lang="en-US" altLang="zh-CN" sz="1200" dirty="0">
                <a:solidFill>
                  <a:schemeClr val="bg1"/>
                </a:solidFill>
                <a:latin typeface="+mn-lt"/>
                <a:ea typeface="+mn-ea"/>
                <a:cs typeface="+mn-ea"/>
                <a:sym typeface="+mn-lt"/>
              </a:rPr>
              <a:t>Your content is here, or by copying your text, select Paste in this box and choose to keep only the text.</a:t>
            </a:r>
          </a:p>
        </p:txBody>
      </p:sp>
      <p:sp>
        <p:nvSpPr>
          <p:cNvPr id="34" name="Text Box 55"/>
          <p:cNvSpPr txBox="1">
            <a:spLocks noChangeArrowheads="1"/>
          </p:cNvSpPr>
          <p:nvPr/>
        </p:nvSpPr>
        <p:spPr bwMode="auto">
          <a:xfrm>
            <a:off x="542759" y="123478"/>
            <a:ext cx="3031609"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extLst>
      <p:ext uri="{BB962C8B-B14F-4D97-AF65-F5344CB8AC3E}">
        <p14:creationId xmlns:p14="http://schemas.microsoft.com/office/powerpoint/2010/main" val="4106831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4)">
                                      <p:cBhvr>
                                        <p:cTn id="7" dur="1000"/>
                                        <p:tgtEl>
                                          <p:spTgt spid="3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1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2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3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4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50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6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anim calcmode="lin" valueType="num">
                                      <p:cBhvr>
                                        <p:cTn id="42" dur="1000" fill="hold"/>
                                        <p:tgtEl>
                                          <p:spTgt spid="31"/>
                                        </p:tgtEl>
                                        <p:attrNameLst>
                                          <p:attrName>ppt_x</p:attrName>
                                        </p:attrNameLst>
                                      </p:cBhvr>
                                      <p:tavLst>
                                        <p:tav tm="0">
                                          <p:val>
                                            <p:strVal val="#ppt_x"/>
                                          </p:val>
                                        </p:tav>
                                        <p:tav tm="100000">
                                          <p:val>
                                            <p:strVal val="#ppt_x"/>
                                          </p:val>
                                        </p:tav>
                                      </p:tavLst>
                                    </p:anim>
                                    <p:anim calcmode="lin" valueType="num">
                                      <p:cBhvr>
                                        <p:cTn id="43" dur="1000" fill="hold"/>
                                        <p:tgtEl>
                                          <p:spTgt spid="31"/>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70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80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90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100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1000"/>
                                        <p:tgtEl>
                                          <p:spTgt spid="57"/>
                                        </p:tgtEl>
                                      </p:cBhvr>
                                    </p:animEffect>
                                    <p:anim calcmode="lin" valueType="num">
                                      <p:cBhvr>
                                        <p:cTn id="62" dur="1000" fill="hold"/>
                                        <p:tgtEl>
                                          <p:spTgt spid="57"/>
                                        </p:tgtEl>
                                        <p:attrNameLst>
                                          <p:attrName>ppt_x</p:attrName>
                                        </p:attrNameLst>
                                      </p:cBhvr>
                                      <p:tavLst>
                                        <p:tav tm="0">
                                          <p:val>
                                            <p:strVal val="#ppt_x"/>
                                          </p:val>
                                        </p:tav>
                                        <p:tav tm="100000">
                                          <p:val>
                                            <p:strVal val="#ppt_x"/>
                                          </p:val>
                                        </p:tav>
                                      </p:tavLst>
                                    </p:anim>
                                    <p:anim calcmode="lin" valueType="num">
                                      <p:cBhvr>
                                        <p:cTn id="63" dur="1000" fill="hold"/>
                                        <p:tgtEl>
                                          <p:spTgt spid="57"/>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110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1000"/>
                                        <p:tgtEl>
                                          <p:spTgt spid="56"/>
                                        </p:tgtEl>
                                      </p:cBhvr>
                                    </p:animEffect>
                                    <p:anim calcmode="lin" valueType="num">
                                      <p:cBhvr>
                                        <p:cTn id="67" dur="1000" fill="hold"/>
                                        <p:tgtEl>
                                          <p:spTgt spid="56"/>
                                        </p:tgtEl>
                                        <p:attrNameLst>
                                          <p:attrName>ppt_x</p:attrName>
                                        </p:attrNameLst>
                                      </p:cBhvr>
                                      <p:tavLst>
                                        <p:tav tm="0">
                                          <p:val>
                                            <p:strVal val="#ppt_x"/>
                                          </p:val>
                                        </p:tav>
                                        <p:tav tm="100000">
                                          <p:val>
                                            <p:strVal val="#ppt_x"/>
                                          </p:val>
                                        </p:tav>
                                      </p:tavLst>
                                    </p:anim>
                                    <p:anim calcmode="lin" valueType="num">
                                      <p:cBhvr>
                                        <p:cTn id="68" dur="1000" fill="hold"/>
                                        <p:tgtEl>
                                          <p:spTgt spid="56"/>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120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1000"/>
                                        <p:tgtEl>
                                          <p:spTgt spid="33"/>
                                        </p:tgtEl>
                                      </p:cBhvr>
                                    </p:animEffect>
                                    <p:anim calcmode="lin" valueType="num">
                                      <p:cBhvr>
                                        <p:cTn id="72" dur="1000" fill="hold"/>
                                        <p:tgtEl>
                                          <p:spTgt spid="33"/>
                                        </p:tgtEl>
                                        <p:attrNameLst>
                                          <p:attrName>ppt_x</p:attrName>
                                        </p:attrNameLst>
                                      </p:cBhvr>
                                      <p:tavLst>
                                        <p:tav tm="0">
                                          <p:val>
                                            <p:strVal val="#ppt_x"/>
                                          </p:val>
                                        </p:tav>
                                        <p:tav tm="100000">
                                          <p:val>
                                            <p:strVal val="#ppt_x"/>
                                          </p:val>
                                        </p:tav>
                                      </p:tavLst>
                                    </p:anim>
                                    <p:anim calcmode="lin" valueType="num">
                                      <p:cBhvr>
                                        <p:cTn id="73" dur="1000" fill="hold"/>
                                        <p:tgtEl>
                                          <p:spTgt spid="33"/>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130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1000"/>
                                        <p:tgtEl>
                                          <p:spTgt spid="54"/>
                                        </p:tgtEl>
                                      </p:cBhvr>
                                    </p:animEffect>
                                    <p:anim calcmode="lin" valueType="num">
                                      <p:cBhvr>
                                        <p:cTn id="77" dur="1000" fill="hold"/>
                                        <p:tgtEl>
                                          <p:spTgt spid="54"/>
                                        </p:tgtEl>
                                        <p:attrNameLst>
                                          <p:attrName>ppt_x</p:attrName>
                                        </p:attrNameLst>
                                      </p:cBhvr>
                                      <p:tavLst>
                                        <p:tav tm="0">
                                          <p:val>
                                            <p:strVal val="#ppt_x"/>
                                          </p:val>
                                        </p:tav>
                                        <p:tav tm="100000">
                                          <p:val>
                                            <p:strVal val="#ppt_x"/>
                                          </p:val>
                                        </p:tav>
                                      </p:tavLst>
                                    </p:anim>
                                    <p:anim calcmode="lin" valueType="num">
                                      <p:cBhvr>
                                        <p:cTn id="78" dur="1000" fill="hold"/>
                                        <p:tgtEl>
                                          <p:spTgt spid="54"/>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140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1000"/>
                                        <p:tgtEl>
                                          <p:spTgt spid="55"/>
                                        </p:tgtEl>
                                      </p:cBhvr>
                                    </p:animEffect>
                                    <p:anim calcmode="lin" valueType="num">
                                      <p:cBhvr>
                                        <p:cTn id="82" dur="1000" fill="hold"/>
                                        <p:tgtEl>
                                          <p:spTgt spid="55"/>
                                        </p:tgtEl>
                                        <p:attrNameLst>
                                          <p:attrName>ppt_x</p:attrName>
                                        </p:attrNameLst>
                                      </p:cBhvr>
                                      <p:tavLst>
                                        <p:tav tm="0">
                                          <p:val>
                                            <p:strVal val="#ppt_x"/>
                                          </p:val>
                                        </p:tav>
                                        <p:tav tm="100000">
                                          <p:val>
                                            <p:strVal val="#ppt_x"/>
                                          </p:val>
                                        </p:tav>
                                      </p:tavLst>
                                    </p:anim>
                                    <p:anim calcmode="lin" valueType="num">
                                      <p:cBhvr>
                                        <p:cTn id="83" dur="1000" fill="hold"/>
                                        <p:tgtEl>
                                          <p:spTgt spid="55"/>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150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1000"/>
                                        <p:tgtEl>
                                          <p:spTgt spid="58"/>
                                        </p:tgtEl>
                                      </p:cBhvr>
                                    </p:animEffect>
                                    <p:anim calcmode="lin" valueType="num">
                                      <p:cBhvr>
                                        <p:cTn id="87" dur="1000" fill="hold"/>
                                        <p:tgtEl>
                                          <p:spTgt spid="58"/>
                                        </p:tgtEl>
                                        <p:attrNameLst>
                                          <p:attrName>ppt_x</p:attrName>
                                        </p:attrNameLst>
                                      </p:cBhvr>
                                      <p:tavLst>
                                        <p:tav tm="0">
                                          <p:val>
                                            <p:strVal val="#ppt_x"/>
                                          </p:val>
                                        </p:tav>
                                        <p:tav tm="100000">
                                          <p:val>
                                            <p:strVal val="#ppt_x"/>
                                          </p:val>
                                        </p:tav>
                                      </p:tavLst>
                                    </p:anim>
                                    <p:anim calcmode="lin" valueType="num">
                                      <p:cBhvr>
                                        <p:cTn id="88" dur="1000" fill="hold"/>
                                        <p:tgtEl>
                                          <p:spTgt spid="58"/>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160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1000"/>
                                        <p:tgtEl>
                                          <p:spTgt spid="59"/>
                                        </p:tgtEl>
                                      </p:cBhvr>
                                    </p:animEffect>
                                    <p:anim calcmode="lin" valueType="num">
                                      <p:cBhvr>
                                        <p:cTn id="92" dur="1000" fill="hold"/>
                                        <p:tgtEl>
                                          <p:spTgt spid="59"/>
                                        </p:tgtEl>
                                        <p:attrNameLst>
                                          <p:attrName>ppt_x</p:attrName>
                                        </p:attrNameLst>
                                      </p:cBhvr>
                                      <p:tavLst>
                                        <p:tav tm="0">
                                          <p:val>
                                            <p:strVal val="#ppt_x"/>
                                          </p:val>
                                        </p:tav>
                                        <p:tav tm="100000">
                                          <p:val>
                                            <p:strVal val="#ppt_x"/>
                                          </p:val>
                                        </p:tav>
                                      </p:tavLst>
                                    </p:anim>
                                    <p:anim calcmode="lin" valueType="num">
                                      <p:cBhvr>
                                        <p:cTn id="93" dur="1000" fill="hold"/>
                                        <p:tgtEl>
                                          <p:spTgt spid="59"/>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1700"/>
                                  </p:stCondLst>
                                  <p:childTnLst>
                                    <p:set>
                                      <p:cBhvr>
                                        <p:cTn id="95" dur="1" fill="hold">
                                          <p:stCondLst>
                                            <p:cond delay="0"/>
                                          </p:stCondLst>
                                        </p:cTn>
                                        <p:tgtEl>
                                          <p:spTgt spid="60"/>
                                        </p:tgtEl>
                                        <p:attrNameLst>
                                          <p:attrName>style.visibility</p:attrName>
                                        </p:attrNameLst>
                                      </p:cBhvr>
                                      <p:to>
                                        <p:strVal val="visible"/>
                                      </p:to>
                                    </p:set>
                                    <p:animEffect transition="in" filter="fade">
                                      <p:cBhvr>
                                        <p:cTn id="96" dur="1000"/>
                                        <p:tgtEl>
                                          <p:spTgt spid="60"/>
                                        </p:tgtEl>
                                      </p:cBhvr>
                                    </p:animEffect>
                                    <p:anim calcmode="lin" valueType="num">
                                      <p:cBhvr>
                                        <p:cTn id="97" dur="1000" fill="hold"/>
                                        <p:tgtEl>
                                          <p:spTgt spid="60"/>
                                        </p:tgtEl>
                                        <p:attrNameLst>
                                          <p:attrName>ppt_x</p:attrName>
                                        </p:attrNameLst>
                                      </p:cBhvr>
                                      <p:tavLst>
                                        <p:tav tm="0">
                                          <p:val>
                                            <p:strVal val="#ppt_x"/>
                                          </p:val>
                                        </p:tav>
                                        <p:tav tm="100000">
                                          <p:val>
                                            <p:strVal val="#ppt_x"/>
                                          </p:val>
                                        </p:tav>
                                      </p:tavLst>
                                    </p:anim>
                                    <p:anim calcmode="lin" valueType="num">
                                      <p:cBhvr>
                                        <p:cTn id="98" dur="1000" fill="hold"/>
                                        <p:tgtEl>
                                          <p:spTgt spid="60"/>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180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1000"/>
                                        <p:tgtEl>
                                          <p:spTgt spid="61"/>
                                        </p:tgtEl>
                                      </p:cBhvr>
                                    </p:animEffect>
                                    <p:anim calcmode="lin" valueType="num">
                                      <p:cBhvr>
                                        <p:cTn id="102" dur="1000" fill="hold"/>
                                        <p:tgtEl>
                                          <p:spTgt spid="61"/>
                                        </p:tgtEl>
                                        <p:attrNameLst>
                                          <p:attrName>ppt_x</p:attrName>
                                        </p:attrNameLst>
                                      </p:cBhvr>
                                      <p:tavLst>
                                        <p:tav tm="0">
                                          <p:val>
                                            <p:strVal val="#ppt_x"/>
                                          </p:val>
                                        </p:tav>
                                        <p:tav tm="100000">
                                          <p:val>
                                            <p:strVal val="#ppt_x"/>
                                          </p:val>
                                        </p:tav>
                                      </p:tavLst>
                                    </p:anim>
                                    <p:anim calcmode="lin" valueType="num">
                                      <p:cBhvr>
                                        <p:cTn id="103" dur="1000" fill="hold"/>
                                        <p:tgtEl>
                                          <p:spTgt spid="61"/>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1900"/>
                                  </p:stCondLst>
                                  <p:childTnLst>
                                    <p:set>
                                      <p:cBhvr>
                                        <p:cTn id="105" dur="1" fill="hold">
                                          <p:stCondLst>
                                            <p:cond delay="0"/>
                                          </p:stCondLst>
                                        </p:cTn>
                                        <p:tgtEl>
                                          <p:spTgt spid="62"/>
                                        </p:tgtEl>
                                        <p:attrNameLst>
                                          <p:attrName>style.visibility</p:attrName>
                                        </p:attrNameLst>
                                      </p:cBhvr>
                                      <p:to>
                                        <p:strVal val="visible"/>
                                      </p:to>
                                    </p:set>
                                    <p:animEffect transition="in" filter="fade">
                                      <p:cBhvr>
                                        <p:cTn id="106" dur="1000"/>
                                        <p:tgtEl>
                                          <p:spTgt spid="62"/>
                                        </p:tgtEl>
                                      </p:cBhvr>
                                    </p:animEffect>
                                    <p:anim calcmode="lin" valueType="num">
                                      <p:cBhvr>
                                        <p:cTn id="107" dur="1000" fill="hold"/>
                                        <p:tgtEl>
                                          <p:spTgt spid="62"/>
                                        </p:tgtEl>
                                        <p:attrNameLst>
                                          <p:attrName>ppt_x</p:attrName>
                                        </p:attrNameLst>
                                      </p:cBhvr>
                                      <p:tavLst>
                                        <p:tav tm="0">
                                          <p:val>
                                            <p:strVal val="#ppt_x"/>
                                          </p:val>
                                        </p:tav>
                                        <p:tav tm="100000">
                                          <p:val>
                                            <p:strVal val="#ppt_x"/>
                                          </p:val>
                                        </p:tav>
                                      </p:tavLst>
                                    </p:anim>
                                    <p:anim calcmode="lin" valueType="num">
                                      <p:cBhvr>
                                        <p:cTn id="108" dur="1000" fill="hold"/>
                                        <p:tgtEl>
                                          <p:spTgt spid="62"/>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2000"/>
                                  </p:stCondLst>
                                  <p:childTnLst>
                                    <p:set>
                                      <p:cBhvr>
                                        <p:cTn id="110" dur="1" fill="hold">
                                          <p:stCondLst>
                                            <p:cond delay="0"/>
                                          </p:stCondLst>
                                        </p:cTn>
                                        <p:tgtEl>
                                          <p:spTgt spid="63"/>
                                        </p:tgtEl>
                                        <p:attrNameLst>
                                          <p:attrName>style.visibility</p:attrName>
                                        </p:attrNameLst>
                                      </p:cBhvr>
                                      <p:to>
                                        <p:strVal val="visible"/>
                                      </p:to>
                                    </p:set>
                                    <p:animEffect transition="in" filter="fade">
                                      <p:cBhvr>
                                        <p:cTn id="111" dur="1000"/>
                                        <p:tgtEl>
                                          <p:spTgt spid="63"/>
                                        </p:tgtEl>
                                      </p:cBhvr>
                                    </p:animEffect>
                                    <p:anim calcmode="lin" valueType="num">
                                      <p:cBhvr>
                                        <p:cTn id="112" dur="1000" fill="hold"/>
                                        <p:tgtEl>
                                          <p:spTgt spid="63"/>
                                        </p:tgtEl>
                                        <p:attrNameLst>
                                          <p:attrName>ppt_x</p:attrName>
                                        </p:attrNameLst>
                                      </p:cBhvr>
                                      <p:tavLst>
                                        <p:tav tm="0">
                                          <p:val>
                                            <p:strVal val="#ppt_x"/>
                                          </p:val>
                                        </p:tav>
                                        <p:tav tm="100000">
                                          <p:val>
                                            <p:strVal val="#ppt_x"/>
                                          </p:val>
                                        </p:tav>
                                      </p:tavLst>
                                    </p:anim>
                                    <p:anim calcmode="lin" valueType="num">
                                      <p:cBhvr>
                                        <p:cTn id="113" dur="1000" fill="hold"/>
                                        <p:tgtEl>
                                          <p:spTgt spid="63"/>
                                        </p:tgtEl>
                                        <p:attrNameLst>
                                          <p:attrName>ppt_y</p:attrName>
                                        </p:attrNameLst>
                                      </p:cBhvr>
                                      <p:tavLst>
                                        <p:tav tm="0">
                                          <p:val>
                                            <p:strVal val="#ppt_y-.1"/>
                                          </p:val>
                                        </p:tav>
                                        <p:tav tm="100000">
                                          <p:val>
                                            <p:strVal val="#ppt_y"/>
                                          </p:val>
                                        </p:tav>
                                      </p:tavLst>
                                    </p:anim>
                                  </p:childTnLst>
                                </p:cTn>
                              </p:par>
                            </p:childTnLst>
                          </p:cTn>
                        </p:par>
                        <p:par>
                          <p:cTn id="114" fill="hold">
                            <p:stCondLst>
                              <p:cond delay="4000"/>
                            </p:stCondLst>
                            <p:childTnLst>
                              <p:par>
                                <p:cTn id="115" presetID="53" presetClass="entr" presetSubtype="16" fill="hold" grpId="0" nodeType="afterEffect">
                                  <p:stCondLst>
                                    <p:cond delay="0"/>
                                  </p:stCondLst>
                                  <p:childTnLst>
                                    <p:set>
                                      <p:cBhvr>
                                        <p:cTn id="116" dur="1" fill="hold">
                                          <p:stCondLst>
                                            <p:cond delay="0"/>
                                          </p:stCondLst>
                                        </p:cTn>
                                        <p:tgtEl>
                                          <p:spTgt spid="65"/>
                                        </p:tgtEl>
                                        <p:attrNameLst>
                                          <p:attrName>style.visibility</p:attrName>
                                        </p:attrNameLst>
                                      </p:cBhvr>
                                      <p:to>
                                        <p:strVal val="visible"/>
                                      </p:to>
                                    </p:set>
                                    <p:anim calcmode="lin" valueType="num">
                                      <p:cBhvr>
                                        <p:cTn id="117" dur="500" fill="hold"/>
                                        <p:tgtEl>
                                          <p:spTgt spid="65"/>
                                        </p:tgtEl>
                                        <p:attrNameLst>
                                          <p:attrName>ppt_w</p:attrName>
                                        </p:attrNameLst>
                                      </p:cBhvr>
                                      <p:tavLst>
                                        <p:tav tm="0">
                                          <p:val>
                                            <p:fltVal val="0"/>
                                          </p:val>
                                        </p:tav>
                                        <p:tav tm="100000">
                                          <p:val>
                                            <p:strVal val="#ppt_w"/>
                                          </p:val>
                                        </p:tav>
                                      </p:tavLst>
                                    </p:anim>
                                    <p:anim calcmode="lin" valueType="num">
                                      <p:cBhvr>
                                        <p:cTn id="118" dur="500" fill="hold"/>
                                        <p:tgtEl>
                                          <p:spTgt spid="65"/>
                                        </p:tgtEl>
                                        <p:attrNameLst>
                                          <p:attrName>ppt_h</p:attrName>
                                        </p:attrNameLst>
                                      </p:cBhvr>
                                      <p:tavLst>
                                        <p:tav tm="0">
                                          <p:val>
                                            <p:fltVal val="0"/>
                                          </p:val>
                                        </p:tav>
                                        <p:tav tm="100000">
                                          <p:val>
                                            <p:strVal val="#ppt_h"/>
                                          </p:val>
                                        </p:tav>
                                      </p:tavLst>
                                    </p:anim>
                                    <p:animEffect transition="in" filter="fade">
                                      <p:cBhvr>
                                        <p:cTn id="119" dur="500"/>
                                        <p:tgtEl>
                                          <p:spTgt spid="65"/>
                                        </p:tgtEl>
                                      </p:cBhvr>
                                    </p:animEffect>
                                  </p:childTnLst>
                                </p:cTn>
                              </p:par>
                            </p:childTnLst>
                          </p:cTn>
                        </p:par>
                        <p:par>
                          <p:cTn id="120" fill="hold">
                            <p:stCondLst>
                              <p:cond delay="4500"/>
                            </p:stCondLst>
                            <p:childTnLst>
                              <p:par>
                                <p:cTn id="121" presetID="22" presetClass="entr" presetSubtype="8" fill="hold" grpId="0" nodeType="afterEffect">
                                  <p:stCondLst>
                                    <p:cond delay="0"/>
                                  </p:stCondLst>
                                  <p:childTnLst>
                                    <p:set>
                                      <p:cBhvr>
                                        <p:cTn id="122" dur="1" fill="hold">
                                          <p:stCondLst>
                                            <p:cond delay="0"/>
                                          </p:stCondLst>
                                        </p:cTn>
                                        <p:tgtEl>
                                          <p:spTgt spid="64"/>
                                        </p:tgtEl>
                                        <p:attrNameLst>
                                          <p:attrName>style.visibility</p:attrName>
                                        </p:attrNameLst>
                                      </p:cBhvr>
                                      <p:to>
                                        <p:strVal val="visible"/>
                                      </p:to>
                                    </p:set>
                                    <p:animEffect transition="in" filter="wipe(left)">
                                      <p:cBhvr>
                                        <p:cTn id="123" dur="500"/>
                                        <p:tgtEl>
                                          <p:spTgt spid="64"/>
                                        </p:tgtEl>
                                      </p:cBhvr>
                                    </p:animEffect>
                                  </p:childTnLst>
                                </p:cTn>
                              </p:par>
                            </p:childTnLst>
                          </p:cTn>
                        </p:par>
                        <p:par>
                          <p:cTn id="124" fill="hold">
                            <p:stCondLst>
                              <p:cond delay="5000"/>
                            </p:stCondLst>
                            <p:childTnLst>
                              <p:par>
                                <p:cTn id="125" presetID="22" presetClass="entr" presetSubtype="1" fill="hold" grpId="0" nodeType="afterEffect">
                                  <p:stCondLst>
                                    <p:cond delay="0"/>
                                  </p:stCondLst>
                                  <p:childTnLst>
                                    <p:set>
                                      <p:cBhvr>
                                        <p:cTn id="126" dur="1" fill="hold">
                                          <p:stCondLst>
                                            <p:cond delay="0"/>
                                          </p:stCondLst>
                                        </p:cTn>
                                        <p:tgtEl>
                                          <p:spTgt spid="66"/>
                                        </p:tgtEl>
                                        <p:attrNameLst>
                                          <p:attrName>style.visibility</p:attrName>
                                        </p:attrNameLst>
                                      </p:cBhvr>
                                      <p:to>
                                        <p:strVal val="visible"/>
                                      </p:to>
                                    </p:set>
                                    <p:animEffect transition="in" filter="wipe(up)">
                                      <p:cBhvr>
                                        <p:cTn id="127" dur="500"/>
                                        <p:tgtEl>
                                          <p:spTgt spid="66"/>
                                        </p:tgtEl>
                                      </p:cBhvr>
                                    </p:animEffect>
                                  </p:childTnLst>
                                </p:cTn>
                              </p:par>
                            </p:childTnLst>
                          </p:cTn>
                        </p:par>
                        <p:par>
                          <p:cTn id="128" fill="hold">
                            <p:stCondLst>
                              <p:cond delay="5500"/>
                            </p:stCondLst>
                            <p:childTnLst>
                              <p:par>
                                <p:cTn id="129" presetID="2" presetClass="entr" presetSubtype="2" fill="hold" grpId="0" nodeType="afterEffect">
                                  <p:stCondLst>
                                    <p:cond delay="0"/>
                                  </p:stCondLst>
                                  <p:childTnLst>
                                    <p:set>
                                      <p:cBhvr>
                                        <p:cTn id="130" dur="1" fill="hold">
                                          <p:stCondLst>
                                            <p:cond delay="0"/>
                                          </p:stCondLst>
                                        </p:cTn>
                                        <p:tgtEl>
                                          <p:spTgt spid="67"/>
                                        </p:tgtEl>
                                        <p:attrNameLst>
                                          <p:attrName>style.visibility</p:attrName>
                                        </p:attrNameLst>
                                      </p:cBhvr>
                                      <p:to>
                                        <p:strVal val="visible"/>
                                      </p:to>
                                    </p:set>
                                    <p:anim calcmode="lin" valueType="num">
                                      <p:cBhvr additive="base">
                                        <p:cTn id="131" dur="250" fill="hold"/>
                                        <p:tgtEl>
                                          <p:spTgt spid="67"/>
                                        </p:tgtEl>
                                        <p:attrNameLst>
                                          <p:attrName>ppt_x</p:attrName>
                                        </p:attrNameLst>
                                      </p:cBhvr>
                                      <p:tavLst>
                                        <p:tav tm="0">
                                          <p:val>
                                            <p:strVal val="1+#ppt_w/2"/>
                                          </p:val>
                                        </p:tav>
                                        <p:tav tm="100000">
                                          <p:val>
                                            <p:strVal val="#ppt_x"/>
                                          </p:val>
                                        </p:tav>
                                      </p:tavLst>
                                    </p:anim>
                                    <p:anim calcmode="lin" valueType="num">
                                      <p:cBhvr additive="base">
                                        <p:cTn id="132" dur="250" fill="hold"/>
                                        <p:tgtEl>
                                          <p:spTgt spid="67"/>
                                        </p:tgtEl>
                                        <p:attrNameLst>
                                          <p:attrName>ppt_y</p:attrName>
                                        </p:attrNameLst>
                                      </p:cBhvr>
                                      <p:tavLst>
                                        <p:tav tm="0">
                                          <p:val>
                                            <p:strVal val="#ppt_y"/>
                                          </p:val>
                                        </p:tav>
                                        <p:tav tm="100000">
                                          <p:val>
                                            <p:strVal val="#ppt_y"/>
                                          </p:val>
                                        </p:tav>
                                      </p:tavLst>
                                    </p:anim>
                                  </p:childTnLst>
                                </p:cTn>
                              </p:par>
                            </p:childTnLst>
                          </p:cTn>
                        </p:par>
                        <p:par>
                          <p:cTn id="133" fill="hold">
                            <p:stCondLst>
                              <p:cond delay="5750"/>
                            </p:stCondLst>
                            <p:childTnLst>
                              <p:par>
                                <p:cTn id="134" presetID="2" presetClass="entr" presetSubtype="2" fill="hold" grpId="0" nodeType="afterEffect">
                                  <p:stCondLst>
                                    <p:cond delay="0"/>
                                  </p:stCondLst>
                                  <p:childTnLst>
                                    <p:set>
                                      <p:cBhvr>
                                        <p:cTn id="135" dur="1" fill="hold">
                                          <p:stCondLst>
                                            <p:cond delay="0"/>
                                          </p:stCondLst>
                                        </p:cTn>
                                        <p:tgtEl>
                                          <p:spTgt spid="68"/>
                                        </p:tgtEl>
                                        <p:attrNameLst>
                                          <p:attrName>style.visibility</p:attrName>
                                        </p:attrNameLst>
                                      </p:cBhvr>
                                      <p:to>
                                        <p:strVal val="visible"/>
                                      </p:to>
                                    </p:set>
                                    <p:anim calcmode="lin" valueType="num">
                                      <p:cBhvr additive="base">
                                        <p:cTn id="136" dur="250" fill="hold"/>
                                        <p:tgtEl>
                                          <p:spTgt spid="68"/>
                                        </p:tgtEl>
                                        <p:attrNameLst>
                                          <p:attrName>ppt_x</p:attrName>
                                        </p:attrNameLst>
                                      </p:cBhvr>
                                      <p:tavLst>
                                        <p:tav tm="0">
                                          <p:val>
                                            <p:strVal val="1+#ppt_w/2"/>
                                          </p:val>
                                        </p:tav>
                                        <p:tav tm="100000">
                                          <p:val>
                                            <p:strVal val="#ppt_x"/>
                                          </p:val>
                                        </p:tav>
                                      </p:tavLst>
                                    </p:anim>
                                    <p:anim calcmode="lin" valueType="num">
                                      <p:cBhvr additive="base">
                                        <p:cTn id="137" dur="250" fill="hold"/>
                                        <p:tgtEl>
                                          <p:spTgt spid="68"/>
                                        </p:tgtEl>
                                        <p:attrNameLst>
                                          <p:attrName>ppt_y</p:attrName>
                                        </p:attrNameLst>
                                      </p:cBhvr>
                                      <p:tavLst>
                                        <p:tav tm="0">
                                          <p:val>
                                            <p:strVal val="#ppt_y"/>
                                          </p:val>
                                        </p:tav>
                                        <p:tav tm="100000">
                                          <p:val>
                                            <p:strVal val="#ppt_y"/>
                                          </p:val>
                                        </p:tav>
                                      </p:tavLst>
                                    </p:anim>
                                  </p:childTnLst>
                                </p:cTn>
                              </p:par>
                            </p:childTnLst>
                          </p:cTn>
                        </p:par>
                        <p:par>
                          <p:cTn id="138" fill="hold">
                            <p:stCondLst>
                              <p:cond delay="6000"/>
                            </p:stCondLst>
                            <p:childTnLst>
                              <p:par>
                                <p:cTn id="139" presetID="2" presetClass="entr" presetSubtype="2" fill="hold" grpId="0" nodeType="afterEffect">
                                  <p:stCondLst>
                                    <p:cond delay="0"/>
                                  </p:stCondLst>
                                  <p:childTnLst>
                                    <p:set>
                                      <p:cBhvr>
                                        <p:cTn id="140" dur="1" fill="hold">
                                          <p:stCondLst>
                                            <p:cond delay="0"/>
                                          </p:stCondLst>
                                        </p:cTn>
                                        <p:tgtEl>
                                          <p:spTgt spid="69"/>
                                        </p:tgtEl>
                                        <p:attrNameLst>
                                          <p:attrName>style.visibility</p:attrName>
                                        </p:attrNameLst>
                                      </p:cBhvr>
                                      <p:to>
                                        <p:strVal val="visible"/>
                                      </p:to>
                                    </p:set>
                                    <p:anim calcmode="lin" valueType="num">
                                      <p:cBhvr additive="base">
                                        <p:cTn id="141" dur="250" fill="hold"/>
                                        <p:tgtEl>
                                          <p:spTgt spid="69"/>
                                        </p:tgtEl>
                                        <p:attrNameLst>
                                          <p:attrName>ppt_x</p:attrName>
                                        </p:attrNameLst>
                                      </p:cBhvr>
                                      <p:tavLst>
                                        <p:tav tm="0">
                                          <p:val>
                                            <p:strVal val="1+#ppt_w/2"/>
                                          </p:val>
                                        </p:tav>
                                        <p:tav tm="100000">
                                          <p:val>
                                            <p:strVal val="#ppt_x"/>
                                          </p:val>
                                        </p:tav>
                                      </p:tavLst>
                                    </p:anim>
                                    <p:anim calcmode="lin" valueType="num">
                                      <p:cBhvr additive="base">
                                        <p:cTn id="142" dur="250" fill="hold"/>
                                        <p:tgtEl>
                                          <p:spTgt spid="69"/>
                                        </p:tgtEl>
                                        <p:attrNameLst>
                                          <p:attrName>ppt_y</p:attrName>
                                        </p:attrNameLst>
                                      </p:cBhvr>
                                      <p:tavLst>
                                        <p:tav tm="0">
                                          <p:val>
                                            <p:strVal val="#ppt_y"/>
                                          </p:val>
                                        </p:tav>
                                        <p:tav tm="100000">
                                          <p:val>
                                            <p:strVal val="#ppt_y"/>
                                          </p:val>
                                        </p:tav>
                                      </p:tavLst>
                                    </p:anim>
                                  </p:childTnLst>
                                </p:cTn>
                              </p:par>
                            </p:childTnLst>
                          </p:cTn>
                        </p:par>
                        <p:par>
                          <p:cTn id="143" fill="hold">
                            <p:stCondLst>
                              <p:cond delay="6250"/>
                            </p:stCondLst>
                            <p:childTnLst>
                              <p:par>
                                <p:cTn id="144" presetID="2" presetClass="entr" presetSubtype="2" fill="hold" grpId="0" nodeType="afterEffect">
                                  <p:stCondLst>
                                    <p:cond delay="0"/>
                                  </p:stCondLst>
                                  <p:childTnLst>
                                    <p:set>
                                      <p:cBhvr>
                                        <p:cTn id="145" dur="1" fill="hold">
                                          <p:stCondLst>
                                            <p:cond delay="0"/>
                                          </p:stCondLst>
                                        </p:cTn>
                                        <p:tgtEl>
                                          <p:spTgt spid="70"/>
                                        </p:tgtEl>
                                        <p:attrNameLst>
                                          <p:attrName>style.visibility</p:attrName>
                                        </p:attrNameLst>
                                      </p:cBhvr>
                                      <p:to>
                                        <p:strVal val="visible"/>
                                      </p:to>
                                    </p:set>
                                    <p:anim calcmode="lin" valueType="num">
                                      <p:cBhvr additive="base">
                                        <p:cTn id="146" dur="250" fill="hold"/>
                                        <p:tgtEl>
                                          <p:spTgt spid="70"/>
                                        </p:tgtEl>
                                        <p:attrNameLst>
                                          <p:attrName>ppt_x</p:attrName>
                                        </p:attrNameLst>
                                      </p:cBhvr>
                                      <p:tavLst>
                                        <p:tav tm="0">
                                          <p:val>
                                            <p:strVal val="1+#ppt_w/2"/>
                                          </p:val>
                                        </p:tav>
                                        <p:tav tm="100000">
                                          <p:val>
                                            <p:strVal val="#ppt_x"/>
                                          </p:val>
                                        </p:tav>
                                      </p:tavLst>
                                    </p:anim>
                                    <p:anim calcmode="lin" valueType="num">
                                      <p:cBhvr additive="base">
                                        <p:cTn id="147" dur="250" fill="hold"/>
                                        <p:tgtEl>
                                          <p:spTgt spid="70"/>
                                        </p:tgtEl>
                                        <p:attrNameLst>
                                          <p:attrName>ppt_y</p:attrName>
                                        </p:attrNameLst>
                                      </p:cBhvr>
                                      <p:tavLst>
                                        <p:tav tm="0">
                                          <p:val>
                                            <p:strVal val="#ppt_y"/>
                                          </p:val>
                                        </p:tav>
                                        <p:tav tm="100000">
                                          <p:val>
                                            <p:strVal val="#ppt_y"/>
                                          </p:val>
                                        </p:tav>
                                      </p:tavLst>
                                    </p:anim>
                                  </p:childTnLst>
                                </p:cTn>
                              </p:par>
                            </p:childTnLst>
                          </p:cTn>
                        </p:par>
                        <p:par>
                          <p:cTn id="148" fill="hold">
                            <p:stCondLst>
                              <p:cond delay="6500"/>
                            </p:stCondLst>
                            <p:childTnLst>
                              <p:par>
                                <p:cTn id="149" presetID="2" presetClass="entr" presetSubtype="2" fill="hold" grpId="0" nodeType="afterEffect">
                                  <p:stCondLst>
                                    <p:cond delay="0"/>
                                  </p:stCondLst>
                                  <p:childTnLst>
                                    <p:set>
                                      <p:cBhvr>
                                        <p:cTn id="150" dur="1" fill="hold">
                                          <p:stCondLst>
                                            <p:cond delay="0"/>
                                          </p:stCondLst>
                                        </p:cTn>
                                        <p:tgtEl>
                                          <p:spTgt spid="72"/>
                                        </p:tgtEl>
                                        <p:attrNameLst>
                                          <p:attrName>style.visibility</p:attrName>
                                        </p:attrNameLst>
                                      </p:cBhvr>
                                      <p:to>
                                        <p:strVal val="visible"/>
                                      </p:to>
                                    </p:set>
                                    <p:anim calcmode="lin" valueType="num">
                                      <p:cBhvr additive="base">
                                        <p:cTn id="151" dur="250" fill="hold"/>
                                        <p:tgtEl>
                                          <p:spTgt spid="72"/>
                                        </p:tgtEl>
                                        <p:attrNameLst>
                                          <p:attrName>ppt_x</p:attrName>
                                        </p:attrNameLst>
                                      </p:cBhvr>
                                      <p:tavLst>
                                        <p:tav tm="0">
                                          <p:val>
                                            <p:strVal val="1+#ppt_w/2"/>
                                          </p:val>
                                        </p:tav>
                                        <p:tav tm="100000">
                                          <p:val>
                                            <p:strVal val="#ppt_x"/>
                                          </p:val>
                                        </p:tav>
                                      </p:tavLst>
                                    </p:anim>
                                    <p:anim calcmode="lin" valueType="num">
                                      <p:cBhvr additive="base">
                                        <p:cTn id="152" dur="250" fill="hold"/>
                                        <p:tgtEl>
                                          <p:spTgt spid="72"/>
                                        </p:tgtEl>
                                        <p:attrNameLst>
                                          <p:attrName>ppt_y</p:attrName>
                                        </p:attrNameLst>
                                      </p:cBhvr>
                                      <p:tavLst>
                                        <p:tav tm="0">
                                          <p:val>
                                            <p:strVal val="#ppt_y"/>
                                          </p:val>
                                        </p:tav>
                                        <p:tav tm="100000">
                                          <p:val>
                                            <p:strVal val="#ppt_y"/>
                                          </p:val>
                                        </p:tav>
                                      </p:tavLst>
                                    </p:anim>
                                  </p:childTnLst>
                                </p:cTn>
                              </p:par>
                            </p:childTnLst>
                          </p:cTn>
                        </p:par>
                        <p:par>
                          <p:cTn id="153" fill="hold">
                            <p:stCondLst>
                              <p:cond delay="6750"/>
                            </p:stCondLst>
                            <p:childTnLst>
                              <p:par>
                                <p:cTn id="154" presetID="2" presetClass="entr" presetSubtype="2" fill="hold" grpId="0" nodeType="afterEffect">
                                  <p:stCondLst>
                                    <p:cond delay="0"/>
                                  </p:stCondLst>
                                  <p:childTnLst>
                                    <p:set>
                                      <p:cBhvr>
                                        <p:cTn id="155" dur="1" fill="hold">
                                          <p:stCondLst>
                                            <p:cond delay="0"/>
                                          </p:stCondLst>
                                        </p:cTn>
                                        <p:tgtEl>
                                          <p:spTgt spid="73"/>
                                        </p:tgtEl>
                                        <p:attrNameLst>
                                          <p:attrName>style.visibility</p:attrName>
                                        </p:attrNameLst>
                                      </p:cBhvr>
                                      <p:to>
                                        <p:strVal val="visible"/>
                                      </p:to>
                                    </p:set>
                                    <p:anim calcmode="lin" valueType="num">
                                      <p:cBhvr additive="base">
                                        <p:cTn id="156" dur="250" fill="hold"/>
                                        <p:tgtEl>
                                          <p:spTgt spid="73"/>
                                        </p:tgtEl>
                                        <p:attrNameLst>
                                          <p:attrName>ppt_x</p:attrName>
                                        </p:attrNameLst>
                                      </p:cBhvr>
                                      <p:tavLst>
                                        <p:tav tm="0">
                                          <p:val>
                                            <p:strVal val="1+#ppt_w/2"/>
                                          </p:val>
                                        </p:tav>
                                        <p:tav tm="100000">
                                          <p:val>
                                            <p:strVal val="#ppt_x"/>
                                          </p:val>
                                        </p:tav>
                                      </p:tavLst>
                                    </p:anim>
                                    <p:anim calcmode="lin" valueType="num">
                                      <p:cBhvr additive="base">
                                        <p:cTn id="157" dur="25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P spid="65" grpId="0"/>
      <p:bldP spid="66" grpId="0" animBg="1"/>
      <p:bldP spid="67" grpId="0" animBg="1"/>
      <p:bldP spid="68" grpId="0"/>
      <p:bldP spid="69" grpId="0" animBg="1"/>
      <p:bldP spid="70" grpId="0"/>
      <p:bldP spid="72" grpId="0" animBg="1"/>
      <p:bldP spid="7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 Box 55"/>
          <p:cNvSpPr txBox="1">
            <a:spLocks noChangeArrowheads="1"/>
          </p:cNvSpPr>
          <p:nvPr/>
        </p:nvSpPr>
        <p:spPr bwMode="auto">
          <a:xfrm>
            <a:off x="542760" y="123478"/>
            <a:ext cx="2888540"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
        <p:nvSpPr>
          <p:cNvPr id="124" name="矩形 3"/>
          <p:cNvSpPr>
            <a:spLocks noChangeArrowheads="1"/>
          </p:cNvSpPr>
          <p:nvPr/>
        </p:nvSpPr>
        <p:spPr bwMode="auto">
          <a:xfrm>
            <a:off x="685592" y="952445"/>
            <a:ext cx="7795910" cy="2149173"/>
          </a:xfrm>
          <a:prstGeom prst="rect">
            <a:avLst/>
          </a:prstGeom>
          <a:blipFill dpi="0" rotWithShape="1">
            <a:blip r:embed="rId3"/>
            <a:srcRect/>
            <a:stretch>
              <a:fillRect/>
            </a:stretch>
          </a:blipFill>
          <a:ln w="9525">
            <a:noFill/>
            <a:bevel/>
            <a:headEnd/>
            <a:tailEnd/>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latin typeface="+mn-lt"/>
              <a:ea typeface="+mn-ea"/>
              <a:cs typeface="+mn-ea"/>
              <a:sym typeface="+mn-lt"/>
            </a:endParaRPr>
          </a:p>
        </p:txBody>
      </p:sp>
      <p:sp>
        <p:nvSpPr>
          <p:cNvPr id="125" name="单圆角矩形 4"/>
          <p:cNvSpPr>
            <a:spLocks/>
          </p:cNvSpPr>
          <p:nvPr/>
        </p:nvSpPr>
        <p:spPr bwMode="auto">
          <a:xfrm>
            <a:off x="685592" y="3186185"/>
            <a:ext cx="2543050" cy="1545805"/>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headEnd/>
            <a:tailEnd/>
          </a:ln>
        </p:spPr>
        <p:txBody>
          <a:bodyPr lIns="68543" tIns="34272" rIns="68543" bIns="34272"/>
          <a:lstStyle/>
          <a:p>
            <a:endParaRPr lang="zh-CN" altLang="en-US">
              <a:latin typeface="+mn-lt"/>
              <a:ea typeface="+mn-ea"/>
              <a:cs typeface="+mn-ea"/>
              <a:sym typeface="+mn-lt"/>
            </a:endParaRPr>
          </a:p>
        </p:txBody>
      </p:sp>
      <p:sp>
        <p:nvSpPr>
          <p:cNvPr id="126" name="单圆角矩形 5"/>
          <p:cNvSpPr>
            <a:spLocks/>
          </p:cNvSpPr>
          <p:nvPr/>
        </p:nvSpPr>
        <p:spPr bwMode="auto">
          <a:xfrm>
            <a:off x="3307389" y="3186185"/>
            <a:ext cx="2543050" cy="1545805"/>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headEnd/>
            <a:tailEnd/>
          </a:ln>
        </p:spPr>
        <p:txBody>
          <a:bodyPr lIns="68543" tIns="34272" rIns="68543" bIns="34272"/>
          <a:lstStyle/>
          <a:p>
            <a:endParaRPr lang="zh-CN" altLang="en-US">
              <a:latin typeface="+mn-lt"/>
              <a:ea typeface="+mn-ea"/>
              <a:cs typeface="+mn-ea"/>
              <a:sym typeface="+mn-lt"/>
            </a:endParaRPr>
          </a:p>
        </p:txBody>
      </p:sp>
      <p:sp>
        <p:nvSpPr>
          <p:cNvPr id="127" name="单圆角矩形 6"/>
          <p:cNvSpPr>
            <a:spLocks/>
          </p:cNvSpPr>
          <p:nvPr/>
        </p:nvSpPr>
        <p:spPr bwMode="auto">
          <a:xfrm>
            <a:off x="5929187" y="3186185"/>
            <a:ext cx="2544209" cy="1545805"/>
          </a:xfrm>
          <a:custGeom>
            <a:avLst/>
            <a:gdLst>
              <a:gd name="T0" fmla="*/ 0 w 3486972"/>
              <a:gd name="T1" fmla="*/ 0 h 2329590"/>
              <a:gd name="T2" fmla="*/ 3247481 w 3486972"/>
              <a:gd name="T3" fmla="*/ 0 h 2329590"/>
              <a:gd name="T4" fmla="*/ 3487738 w 3486972"/>
              <a:gd name="T5" fmla="*/ 240293 h 2329590"/>
              <a:gd name="T6" fmla="*/ 3487738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headEnd/>
            <a:tailEnd/>
          </a:ln>
        </p:spPr>
        <p:txBody>
          <a:bodyPr lIns="68543" tIns="34272" rIns="68543" bIns="34272"/>
          <a:lstStyle/>
          <a:p>
            <a:endParaRPr lang="zh-CN" altLang="en-US">
              <a:latin typeface="+mn-lt"/>
              <a:ea typeface="+mn-ea"/>
              <a:cs typeface="+mn-ea"/>
              <a:sym typeface="+mn-lt"/>
            </a:endParaRPr>
          </a:p>
        </p:txBody>
      </p:sp>
      <p:sp>
        <p:nvSpPr>
          <p:cNvPr id="128" name="TextBox 127"/>
          <p:cNvSpPr txBox="1">
            <a:spLocks noChangeArrowheads="1"/>
          </p:cNvSpPr>
          <p:nvPr/>
        </p:nvSpPr>
        <p:spPr bwMode="auto">
          <a:xfrm>
            <a:off x="832664" y="3537887"/>
            <a:ext cx="2290598" cy="12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100" dirty="0">
                <a:solidFill>
                  <a:schemeClr val="tx1"/>
                </a:solidFill>
                <a:latin typeface="+mn-lt"/>
                <a:ea typeface="+mn-ea"/>
                <a:cs typeface="+mn-ea"/>
                <a:sym typeface="+mn-lt"/>
              </a:rPr>
              <a:t>The above picture can be replaced by itself, the animation effect is unchanged, the method is to right click on the picture -&gt; set object format -&gt; fill -&gt; fill effect -&gt; picture, select the prepared picture.</a:t>
            </a:r>
            <a:endParaRPr lang="zh-CN" altLang="en-US" sz="1200" dirty="0">
              <a:solidFill>
                <a:schemeClr val="tx1"/>
              </a:solidFill>
              <a:latin typeface="+mn-lt"/>
              <a:ea typeface="+mn-ea"/>
              <a:cs typeface="+mn-ea"/>
              <a:sym typeface="+mn-lt"/>
            </a:endParaRPr>
          </a:p>
        </p:txBody>
      </p:sp>
      <p:sp>
        <p:nvSpPr>
          <p:cNvPr id="129" name="TextBox 128"/>
          <p:cNvSpPr txBox="1">
            <a:spLocks noChangeArrowheads="1"/>
          </p:cNvSpPr>
          <p:nvPr/>
        </p:nvSpPr>
        <p:spPr bwMode="auto">
          <a:xfrm>
            <a:off x="3431300" y="3537887"/>
            <a:ext cx="2291756" cy="12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100" dirty="0">
                <a:solidFill>
                  <a:schemeClr val="tx1"/>
                </a:solidFill>
                <a:latin typeface="+mn-lt"/>
                <a:ea typeface="+mn-ea"/>
                <a:cs typeface="+mn-ea"/>
                <a:sym typeface="+mn-lt"/>
              </a:rPr>
              <a:t>The above picture can be replaced by itself, the animation effect is unchanged, the method is to right click on the picture -&gt; set object format -&gt; fill -&gt; fill effect -&gt; picture, select the prepared picture.</a:t>
            </a:r>
            <a:endParaRPr lang="zh-CN" altLang="en-US" sz="1100" dirty="0">
              <a:solidFill>
                <a:schemeClr val="tx1"/>
              </a:solidFill>
              <a:latin typeface="+mn-lt"/>
              <a:ea typeface="+mn-ea"/>
              <a:cs typeface="+mn-ea"/>
              <a:sym typeface="+mn-lt"/>
            </a:endParaRPr>
          </a:p>
        </p:txBody>
      </p:sp>
      <p:sp>
        <p:nvSpPr>
          <p:cNvPr id="130" name="TextBox 129"/>
          <p:cNvSpPr txBox="1">
            <a:spLocks noChangeArrowheads="1"/>
          </p:cNvSpPr>
          <p:nvPr/>
        </p:nvSpPr>
        <p:spPr bwMode="auto">
          <a:xfrm>
            <a:off x="6064677" y="3537887"/>
            <a:ext cx="2291756" cy="12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100" dirty="0">
                <a:solidFill>
                  <a:schemeClr val="tx1"/>
                </a:solidFill>
                <a:latin typeface="+mn-lt"/>
                <a:ea typeface="+mn-ea"/>
                <a:cs typeface="+mn-ea"/>
                <a:sym typeface="+mn-lt"/>
              </a:rPr>
              <a:t>The above picture can be replaced by itself, the animation effect is unchanged, the method is to right click on the picture -&gt; set object format -&gt; fill -&gt; fill effect -&gt; picture, select the prepared picture.</a:t>
            </a:r>
            <a:endParaRPr lang="zh-CN" altLang="en-US" sz="1100" dirty="0">
              <a:solidFill>
                <a:schemeClr val="tx1"/>
              </a:solidFill>
              <a:latin typeface="+mn-lt"/>
              <a:ea typeface="+mn-ea"/>
              <a:cs typeface="+mn-ea"/>
              <a:sym typeface="+mn-lt"/>
            </a:endParaRPr>
          </a:p>
        </p:txBody>
      </p:sp>
      <p:grpSp>
        <p:nvGrpSpPr>
          <p:cNvPr id="131" name="组合 48"/>
          <p:cNvGrpSpPr>
            <a:grpSpLocks/>
          </p:cNvGrpSpPr>
          <p:nvPr/>
        </p:nvGrpSpPr>
        <p:grpSpPr bwMode="auto">
          <a:xfrm>
            <a:off x="1673771" y="2920327"/>
            <a:ext cx="566693" cy="566606"/>
            <a:chOff x="6378550" y="995815"/>
            <a:chExt cx="755970" cy="755970"/>
          </a:xfrm>
        </p:grpSpPr>
        <p:grpSp>
          <p:nvGrpSpPr>
            <p:cNvPr id="132" name="组合 49"/>
            <p:cNvGrpSpPr>
              <a:grpSpLocks/>
            </p:cNvGrpSpPr>
            <p:nvPr/>
          </p:nvGrpSpPr>
          <p:grpSpPr bwMode="auto">
            <a:xfrm>
              <a:off x="6378550" y="995815"/>
              <a:ext cx="755970" cy="755970"/>
              <a:chOff x="4921135" y="2265218"/>
              <a:chExt cx="2360814" cy="2360814"/>
            </a:xfrm>
          </p:grpSpPr>
          <p:sp>
            <p:nvSpPr>
              <p:cNvPr id="134" name="椭圆 133"/>
              <p:cNvSpPr/>
              <p:nvPr/>
            </p:nvSpPr>
            <p:spPr>
              <a:xfrm>
                <a:off x="4921135" y="2265218"/>
                <a:ext cx="2359771" cy="2360814"/>
              </a:xfrm>
              <a:prstGeom prst="ellipse">
                <a:avLst/>
              </a:prstGeom>
              <a:solidFill>
                <a:srgbClr val="1557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35" name="椭圆 134"/>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36" name="椭圆 135"/>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sp>
          <p:nvSpPr>
            <p:cNvPr id="133" name="文本框 50"/>
            <p:cNvSpPr txBox="1"/>
            <p:nvPr/>
          </p:nvSpPr>
          <p:spPr>
            <a:xfrm>
              <a:off x="6523139" y="1142967"/>
              <a:ext cx="597044" cy="492766"/>
            </a:xfrm>
            <a:prstGeom prst="rect">
              <a:avLst/>
            </a:prstGeom>
            <a:noFill/>
            <a:ln>
              <a:noFill/>
            </a:ln>
          </p:spPr>
          <p:txBody>
            <a:bodyPr wrap="none">
              <a:spAutoFit/>
            </a:bodyPr>
            <a:lstStyle/>
            <a:p>
              <a:pPr>
                <a:defRPr/>
              </a:pPr>
              <a:r>
                <a:rPr lang="en-US" altLang="zh-CN" sz="1800" dirty="0">
                  <a:solidFill>
                    <a:srgbClr val="1557A5"/>
                  </a:solidFill>
                  <a:effectLst>
                    <a:innerShdw blurRad="114300">
                      <a:prstClr val="black"/>
                    </a:innerShdw>
                  </a:effectLst>
                  <a:latin typeface="+mn-lt"/>
                  <a:ea typeface="+mn-ea"/>
                  <a:cs typeface="+mn-ea"/>
                  <a:sym typeface="+mn-lt"/>
                </a:rPr>
                <a:t>01</a:t>
              </a:r>
              <a:endParaRPr lang="zh-CN" altLang="en-US" sz="1800" dirty="0">
                <a:solidFill>
                  <a:srgbClr val="1557A5"/>
                </a:solidFill>
                <a:effectLst>
                  <a:innerShdw blurRad="114300">
                    <a:prstClr val="black"/>
                  </a:innerShdw>
                </a:effectLst>
                <a:latin typeface="+mn-lt"/>
                <a:ea typeface="+mn-ea"/>
                <a:cs typeface="+mn-ea"/>
                <a:sym typeface="+mn-lt"/>
              </a:endParaRPr>
            </a:p>
          </p:txBody>
        </p:sp>
      </p:grpSp>
      <p:grpSp>
        <p:nvGrpSpPr>
          <p:cNvPr id="137" name="组合 54"/>
          <p:cNvGrpSpPr>
            <a:grpSpLocks/>
          </p:cNvGrpSpPr>
          <p:nvPr/>
        </p:nvGrpSpPr>
        <p:grpSpPr bwMode="auto">
          <a:xfrm>
            <a:off x="4293831" y="2909433"/>
            <a:ext cx="566693" cy="566606"/>
            <a:chOff x="6378550" y="995815"/>
            <a:chExt cx="755970" cy="755970"/>
          </a:xfrm>
        </p:grpSpPr>
        <p:grpSp>
          <p:nvGrpSpPr>
            <p:cNvPr id="138" name="组合 55"/>
            <p:cNvGrpSpPr>
              <a:grpSpLocks/>
            </p:cNvGrpSpPr>
            <p:nvPr/>
          </p:nvGrpSpPr>
          <p:grpSpPr bwMode="auto">
            <a:xfrm>
              <a:off x="6378550" y="995815"/>
              <a:ext cx="755970" cy="755970"/>
              <a:chOff x="4921135" y="2265218"/>
              <a:chExt cx="2360814" cy="2360814"/>
            </a:xfrm>
          </p:grpSpPr>
          <p:sp>
            <p:nvSpPr>
              <p:cNvPr id="140" name="椭圆 139"/>
              <p:cNvSpPr/>
              <p:nvPr/>
            </p:nvSpPr>
            <p:spPr>
              <a:xfrm>
                <a:off x="4921135" y="2265218"/>
                <a:ext cx="2359771" cy="2360814"/>
              </a:xfrm>
              <a:prstGeom prst="ellipse">
                <a:avLst/>
              </a:prstGeom>
              <a:solidFill>
                <a:srgbClr val="1557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41" name="椭圆 140"/>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42" name="椭圆 141"/>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sp>
          <p:nvSpPr>
            <p:cNvPr id="139" name="文本框 56"/>
            <p:cNvSpPr txBox="1"/>
            <p:nvPr/>
          </p:nvSpPr>
          <p:spPr>
            <a:xfrm>
              <a:off x="6523139" y="1142967"/>
              <a:ext cx="597044" cy="492766"/>
            </a:xfrm>
            <a:prstGeom prst="rect">
              <a:avLst/>
            </a:prstGeom>
            <a:noFill/>
            <a:ln>
              <a:noFill/>
            </a:ln>
          </p:spPr>
          <p:txBody>
            <a:bodyPr wrap="none">
              <a:spAutoFit/>
            </a:bodyPr>
            <a:lstStyle/>
            <a:p>
              <a:pPr>
                <a:defRPr/>
              </a:pPr>
              <a:r>
                <a:rPr lang="en-US" altLang="zh-CN" sz="1800" dirty="0">
                  <a:solidFill>
                    <a:srgbClr val="1557A5"/>
                  </a:solidFill>
                  <a:effectLst>
                    <a:innerShdw blurRad="114300">
                      <a:prstClr val="black"/>
                    </a:innerShdw>
                  </a:effectLst>
                  <a:latin typeface="+mn-lt"/>
                  <a:ea typeface="+mn-ea"/>
                  <a:cs typeface="+mn-ea"/>
                  <a:sym typeface="+mn-lt"/>
                </a:rPr>
                <a:t>02</a:t>
              </a:r>
              <a:endParaRPr lang="zh-CN" altLang="en-US" sz="1800" dirty="0">
                <a:solidFill>
                  <a:srgbClr val="1557A5"/>
                </a:solidFill>
                <a:effectLst>
                  <a:innerShdw blurRad="114300">
                    <a:prstClr val="black"/>
                  </a:innerShdw>
                </a:effectLst>
                <a:latin typeface="+mn-lt"/>
                <a:ea typeface="+mn-ea"/>
                <a:cs typeface="+mn-ea"/>
                <a:sym typeface="+mn-lt"/>
              </a:endParaRPr>
            </a:p>
          </p:txBody>
        </p:sp>
      </p:grpSp>
      <p:grpSp>
        <p:nvGrpSpPr>
          <p:cNvPr id="143" name="组合 60"/>
          <p:cNvGrpSpPr>
            <a:grpSpLocks/>
          </p:cNvGrpSpPr>
          <p:nvPr/>
        </p:nvGrpSpPr>
        <p:grpSpPr bwMode="auto">
          <a:xfrm>
            <a:off x="6927209" y="2911086"/>
            <a:ext cx="566693" cy="566606"/>
            <a:chOff x="6378550" y="995815"/>
            <a:chExt cx="755970" cy="755970"/>
          </a:xfrm>
        </p:grpSpPr>
        <p:grpSp>
          <p:nvGrpSpPr>
            <p:cNvPr id="144" name="组合 61"/>
            <p:cNvGrpSpPr>
              <a:grpSpLocks/>
            </p:cNvGrpSpPr>
            <p:nvPr/>
          </p:nvGrpSpPr>
          <p:grpSpPr bwMode="auto">
            <a:xfrm>
              <a:off x="6378550" y="995815"/>
              <a:ext cx="755970" cy="755970"/>
              <a:chOff x="4921135" y="2265218"/>
              <a:chExt cx="2360814" cy="2360814"/>
            </a:xfrm>
          </p:grpSpPr>
          <p:sp>
            <p:nvSpPr>
              <p:cNvPr id="146" name="椭圆 145"/>
              <p:cNvSpPr/>
              <p:nvPr/>
            </p:nvSpPr>
            <p:spPr>
              <a:xfrm>
                <a:off x="4921135" y="2265218"/>
                <a:ext cx="2359771" cy="2360814"/>
              </a:xfrm>
              <a:prstGeom prst="ellipse">
                <a:avLst/>
              </a:prstGeom>
              <a:solidFill>
                <a:srgbClr val="1557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47" name="椭圆 146"/>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48" name="椭圆 147"/>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grpSp>
        <p:sp>
          <p:nvSpPr>
            <p:cNvPr id="145" name="文本框 62"/>
            <p:cNvSpPr txBox="1"/>
            <p:nvPr/>
          </p:nvSpPr>
          <p:spPr>
            <a:xfrm>
              <a:off x="6523139" y="1142967"/>
              <a:ext cx="597044" cy="492766"/>
            </a:xfrm>
            <a:prstGeom prst="rect">
              <a:avLst/>
            </a:prstGeom>
            <a:noFill/>
            <a:ln>
              <a:noFill/>
            </a:ln>
          </p:spPr>
          <p:txBody>
            <a:bodyPr wrap="none">
              <a:spAutoFit/>
            </a:bodyPr>
            <a:lstStyle/>
            <a:p>
              <a:pPr>
                <a:defRPr/>
              </a:pPr>
              <a:r>
                <a:rPr lang="en-US" altLang="zh-CN" sz="1800" dirty="0">
                  <a:solidFill>
                    <a:srgbClr val="1557A5"/>
                  </a:solidFill>
                  <a:effectLst>
                    <a:innerShdw blurRad="114300">
                      <a:prstClr val="black"/>
                    </a:innerShdw>
                  </a:effectLst>
                  <a:latin typeface="+mn-lt"/>
                  <a:ea typeface="+mn-ea"/>
                  <a:cs typeface="+mn-ea"/>
                  <a:sym typeface="+mn-lt"/>
                </a:rPr>
                <a:t>03</a:t>
              </a:r>
              <a:endParaRPr lang="zh-CN" altLang="en-US" sz="1800" dirty="0">
                <a:solidFill>
                  <a:srgbClr val="1557A5"/>
                </a:solidFill>
                <a:effectLst>
                  <a:innerShdw blurRad="114300">
                    <a:prstClr val="black"/>
                  </a:innerShdw>
                </a:effectLst>
                <a:latin typeface="+mn-lt"/>
                <a:ea typeface="+mn-ea"/>
                <a:cs typeface="+mn-ea"/>
                <a:sym typeface="+mn-lt"/>
              </a:endParaRPr>
            </a:p>
          </p:txBody>
        </p:sp>
      </p:grpSp>
    </p:spTree>
    <p:extLst>
      <p:ext uri="{BB962C8B-B14F-4D97-AF65-F5344CB8AC3E}">
        <p14:creationId xmlns:p14="http://schemas.microsoft.com/office/powerpoint/2010/main" val="2009351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heel(4)">
                                      <p:cBhvr>
                                        <p:cTn id="7" dur="1000"/>
                                        <p:tgtEl>
                                          <p:spTgt spid="89"/>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randombar(horizontal)">
                                      <p:cBhvr>
                                        <p:cTn id="11" dur="750"/>
                                        <p:tgtEl>
                                          <p:spTgt spid="124"/>
                                        </p:tgtEl>
                                      </p:cBhvr>
                                    </p:animEffect>
                                  </p:childTnLst>
                                </p:cTn>
                              </p:par>
                            </p:childTnLst>
                          </p:cTn>
                        </p:par>
                        <p:par>
                          <p:cTn id="12" fill="hold">
                            <p:stCondLst>
                              <p:cond delay="1750"/>
                            </p:stCondLst>
                            <p:childTnLst>
                              <p:par>
                                <p:cTn id="13" presetID="2" presetClass="entr" presetSubtype="4" fill="hold" grpId="0" nodeType="after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additive="base">
                                        <p:cTn id="15" dur="500" fill="hold"/>
                                        <p:tgtEl>
                                          <p:spTgt spid="125"/>
                                        </p:tgtEl>
                                        <p:attrNameLst>
                                          <p:attrName>ppt_x</p:attrName>
                                        </p:attrNameLst>
                                      </p:cBhvr>
                                      <p:tavLst>
                                        <p:tav tm="0">
                                          <p:val>
                                            <p:strVal val="#ppt_x"/>
                                          </p:val>
                                        </p:tav>
                                        <p:tav tm="100000">
                                          <p:val>
                                            <p:strVal val="#ppt_x"/>
                                          </p:val>
                                        </p:tav>
                                      </p:tavLst>
                                    </p:anim>
                                    <p:anim calcmode="lin" valueType="num">
                                      <p:cBhvr additive="base">
                                        <p:cTn id="16" dur="500" fill="hold"/>
                                        <p:tgtEl>
                                          <p:spTgt spid="1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500" fill="hold"/>
                                        <p:tgtEl>
                                          <p:spTgt spid="126"/>
                                        </p:tgtEl>
                                        <p:attrNameLst>
                                          <p:attrName>ppt_x</p:attrName>
                                        </p:attrNameLst>
                                      </p:cBhvr>
                                      <p:tavLst>
                                        <p:tav tm="0">
                                          <p:val>
                                            <p:strVal val="#ppt_x"/>
                                          </p:val>
                                        </p:tav>
                                        <p:tav tm="100000">
                                          <p:val>
                                            <p:strVal val="#ppt_x"/>
                                          </p:val>
                                        </p:tav>
                                      </p:tavLst>
                                    </p:anim>
                                    <p:anim calcmode="lin" valueType="num">
                                      <p:cBhvr additive="base">
                                        <p:cTn id="20" dur="500" fill="hold"/>
                                        <p:tgtEl>
                                          <p:spTgt spid="1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127"/>
                                        </p:tgtEl>
                                        <p:attrNameLst>
                                          <p:attrName>style.visibility</p:attrName>
                                        </p:attrNameLst>
                                      </p:cBhvr>
                                      <p:to>
                                        <p:strVal val="visible"/>
                                      </p:to>
                                    </p:set>
                                    <p:anim calcmode="lin" valueType="num">
                                      <p:cBhvr additive="base">
                                        <p:cTn id="23" dur="500" fill="hold"/>
                                        <p:tgtEl>
                                          <p:spTgt spid="127"/>
                                        </p:tgtEl>
                                        <p:attrNameLst>
                                          <p:attrName>ppt_x</p:attrName>
                                        </p:attrNameLst>
                                      </p:cBhvr>
                                      <p:tavLst>
                                        <p:tav tm="0">
                                          <p:val>
                                            <p:strVal val="#ppt_x"/>
                                          </p:val>
                                        </p:tav>
                                        <p:tav tm="100000">
                                          <p:val>
                                            <p:strVal val="#ppt_x"/>
                                          </p:val>
                                        </p:tav>
                                      </p:tavLst>
                                    </p:anim>
                                    <p:anim calcmode="lin" valueType="num">
                                      <p:cBhvr additive="base">
                                        <p:cTn id="24" dur="500" fill="hold"/>
                                        <p:tgtEl>
                                          <p:spTgt spid="1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131"/>
                                        </p:tgtEl>
                                        <p:attrNameLst>
                                          <p:attrName>style.visibility</p:attrName>
                                        </p:attrNameLst>
                                      </p:cBhvr>
                                      <p:to>
                                        <p:strVal val="visible"/>
                                      </p:to>
                                    </p:set>
                                    <p:anim calcmode="lin" valueType="num">
                                      <p:cBhvr additive="base">
                                        <p:cTn id="27" dur="500" fill="hold"/>
                                        <p:tgtEl>
                                          <p:spTgt spid="131"/>
                                        </p:tgtEl>
                                        <p:attrNameLst>
                                          <p:attrName>ppt_x</p:attrName>
                                        </p:attrNameLst>
                                      </p:cBhvr>
                                      <p:tavLst>
                                        <p:tav tm="0">
                                          <p:val>
                                            <p:strVal val="#ppt_x"/>
                                          </p:val>
                                        </p:tav>
                                        <p:tav tm="100000">
                                          <p:val>
                                            <p:strVal val="#ppt_x"/>
                                          </p:val>
                                        </p:tav>
                                      </p:tavLst>
                                    </p:anim>
                                    <p:anim calcmode="lin" valueType="num">
                                      <p:cBhvr additive="base">
                                        <p:cTn id="28" dur="500" fill="hold"/>
                                        <p:tgtEl>
                                          <p:spTgt spid="1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137"/>
                                        </p:tgtEl>
                                        <p:attrNameLst>
                                          <p:attrName>style.visibility</p:attrName>
                                        </p:attrNameLst>
                                      </p:cBhvr>
                                      <p:to>
                                        <p:strVal val="visible"/>
                                      </p:to>
                                    </p:set>
                                    <p:anim calcmode="lin" valueType="num">
                                      <p:cBhvr additive="base">
                                        <p:cTn id="31" dur="500" fill="hold"/>
                                        <p:tgtEl>
                                          <p:spTgt spid="137"/>
                                        </p:tgtEl>
                                        <p:attrNameLst>
                                          <p:attrName>ppt_x</p:attrName>
                                        </p:attrNameLst>
                                      </p:cBhvr>
                                      <p:tavLst>
                                        <p:tav tm="0">
                                          <p:val>
                                            <p:strVal val="#ppt_x"/>
                                          </p:val>
                                        </p:tav>
                                        <p:tav tm="100000">
                                          <p:val>
                                            <p:strVal val="#ppt_x"/>
                                          </p:val>
                                        </p:tav>
                                      </p:tavLst>
                                    </p:anim>
                                    <p:anim calcmode="lin" valueType="num">
                                      <p:cBhvr additive="base">
                                        <p:cTn id="32" dur="500" fill="hold"/>
                                        <p:tgtEl>
                                          <p:spTgt spid="13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500"/>
                                  </p:stCondLst>
                                  <p:childTnLst>
                                    <p:set>
                                      <p:cBhvr>
                                        <p:cTn id="34" dur="1" fill="hold">
                                          <p:stCondLst>
                                            <p:cond delay="0"/>
                                          </p:stCondLst>
                                        </p:cTn>
                                        <p:tgtEl>
                                          <p:spTgt spid="143"/>
                                        </p:tgtEl>
                                        <p:attrNameLst>
                                          <p:attrName>style.visibility</p:attrName>
                                        </p:attrNameLst>
                                      </p:cBhvr>
                                      <p:to>
                                        <p:strVal val="visible"/>
                                      </p:to>
                                    </p:set>
                                    <p:anim calcmode="lin" valueType="num">
                                      <p:cBhvr additive="base">
                                        <p:cTn id="35" dur="500" fill="hold"/>
                                        <p:tgtEl>
                                          <p:spTgt spid="143"/>
                                        </p:tgtEl>
                                        <p:attrNameLst>
                                          <p:attrName>ppt_x</p:attrName>
                                        </p:attrNameLst>
                                      </p:cBhvr>
                                      <p:tavLst>
                                        <p:tav tm="0">
                                          <p:val>
                                            <p:strVal val="#ppt_x"/>
                                          </p:val>
                                        </p:tav>
                                        <p:tav tm="100000">
                                          <p:val>
                                            <p:strVal val="#ppt_x"/>
                                          </p:val>
                                        </p:tav>
                                      </p:tavLst>
                                    </p:anim>
                                    <p:anim calcmode="lin" valueType="num">
                                      <p:cBhvr additive="base">
                                        <p:cTn id="36" dur="500" fill="hold"/>
                                        <p:tgtEl>
                                          <p:spTgt spid="143"/>
                                        </p:tgtEl>
                                        <p:attrNameLst>
                                          <p:attrName>ppt_y</p:attrName>
                                        </p:attrNameLst>
                                      </p:cBhvr>
                                      <p:tavLst>
                                        <p:tav tm="0">
                                          <p:val>
                                            <p:strVal val="1+#ppt_h/2"/>
                                          </p:val>
                                        </p:tav>
                                        <p:tav tm="100000">
                                          <p:val>
                                            <p:strVal val="#ppt_y"/>
                                          </p:val>
                                        </p:tav>
                                      </p:tavLst>
                                    </p:anim>
                                  </p:childTnLst>
                                </p:cTn>
                              </p:par>
                              <p:par>
                                <p:cTn id="37" presetID="41" presetClass="entr" presetSubtype="0" fill="hold" grpId="0" nodeType="withEffect">
                                  <p:stCondLst>
                                    <p:cond delay="1000"/>
                                  </p:stCondLst>
                                  <p:iterate type="lt">
                                    <p:tmPct val="10000"/>
                                  </p:iterate>
                                  <p:childTnLst>
                                    <p:set>
                                      <p:cBhvr>
                                        <p:cTn id="38" dur="1" fill="hold">
                                          <p:stCondLst>
                                            <p:cond delay="0"/>
                                          </p:stCondLst>
                                        </p:cTn>
                                        <p:tgtEl>
                                          <p:spTgt spid="128"/>
                                        </p:tgtEl>
                                        <p:attrNameLst>
                                          <p:attrName>style.visibility</p:attrName>
                                        </p:attrNameLst>
                                      </p:cBhvr>
                                      <p:to>
                                        <p:strVal val="visible"/>
                                      </p:to>
                                    </p:set>
                                    <p:anim calcmode="lin" valueType="num">
                                      <p:cBhvr>
                                        <p:cTn id="39" dur="500" fill="hold"/>
                                        <p:tgtEl>
                                          <p:spTgt spid="128"/>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28"/>
                                        </p:tgtEl>
                                        <p:attrNameLst>
                                          <p:attrName>ppt_y</p:attrName>
                                        </p:attrNameLst>
                                      </p:cBhvr>
                                      <p:tavLst>
                                        <p:tav tm="0">
                                          <p:val>
                                            <p:strVal val="#ppt_y"/>
                                          </p:val>
                                        </p:tav>
                                        <p:tav tm="100000">
                                          <p:val>
                                            <p:strVal val="#ppt_y"/>
                                          </p:val>
                                        </p:tav>
                                      </p:tavLst>
                                    </p:anim>
                                    <p:anim calcmode="lin" valueType="num">
                                      <p:cBhvr>
                                        <p:cTn id="41" dur="500" fill="hold"/>
                                        <p:tgtEl>
                                          <p:spTgt spid="128"/>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28"/>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28"/>
                                        </p:tgtEl>
                                      </p:cBhvr>
                                    </p:animEffect>
                                  </p:childTnLst>
                                </p:cTn>
                              </p:par>
                              <p:par>
                                <p:cTn id="44" presetID="41" presetClass="entr" presetSubtype="0" fill="hold" grpId="0" nodeType="withEffect">
                                  <p:stCondLst>
                                    <p:cond delay="1000"/>
                                  </p:stCondLst>
                                  <p:iterate type="lt">
                                    <p:tmPct val="10000"/>
                                  </p:iterate>
                                  <p:childTnLst>
                                    <p:set>
                                      <p:cBhvr>
                                        <p:cTn id="45" dur="1" fill="hold">
                                          <p:stCondLst>
                                            <p:cond delay="0"/>
                                          </p:stCondLst>
                                        </p:cTn>
                                        <p:tgtEl>
                                          <p:spTgt spid="129"/>
                                        </p:tgtEl>
                                        <p:attrNameLst>
                                          <p:attrName>style.visibility</p:attrName>
                                        </p:attrNameLst>
                                      </p:cBhvr>
                                      <p:to>
                                        <p:strVal val="visible"/>
                                      </p:to>
                                    </p:set>
                                    <p:anim calcmode="lin" valueType="num">
                                      <p:cBhvr>
                                        <p:cTn id="46" dur="500" fill="hold"/>
                                        <p:tgtEl>
                                          <p:spTgt spid="129"/>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29"/>
                                        </p:tgtEl>
                                        <p:attrNameLst>
                                          <p:attrName>ppt_y</p:attrName>
                                        </p:attrNameLst>
                                      </p:cBhvr>
                                      <p:tavLst>
                                        <p:tav tm="0">
                                          <p:val>
                                            <p:strVal val="#ppt_y"/>
                                          </p:val>
                                        </p:tav>
                                        <p:tav tm="100000">
                                          <p:val>
                                            <p:strVal val="#ppt_y"/>
                                          </p:val>
                                        </p:tav>
                                      </p:tavLst>
                                    </p:anim>
                                    <p:anim calcmode="lin" valueType="num">
                                      <p:cBhvr>
                                        <p:cTn id="48" dur="500" fill="hold"/>
                                        <p:tgtEl>
                                          <p:spTgt spid="129"/>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29"/>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29"/>
                                        </p:tgtEl>
                                      </p:cBhvr>
                                    </p:animEffect>
                                  </p:childTnLst>
                                </p:cTn>
                              </p:par>
                              <p:par>
                                <p:cTn id="51" presetID="41" presetClass="entr" presetSubtype="0" fill="hold" grpId="0" nodeType="withEffect">
                                  <p:stCondLst>
                                    <p:cond delay="1000"/>
                                  </p:stCondLst>
                                  <p:iterate type="lt">
                                    <p:tmPct val="10000"/>
                                  </p:iterate>
                                  <p:childTnLst>
                                    <p:set>
                                      <p:cBhvr>
                                        <p:cTn id="52" dur="1" fill="hold">
                                          <p:stCondLst>
                                            <p:cond delay="0"/>
                                          </p:stCondLst>
                                        </p:cTn>
                                        <p:tgtEl>
                                          <p:spTgt spid="130"/>
                                        </p:tgtEl>
                                        <p:attrNameLst>
                                          <p:attrName>style.visibility</p:attrName>
                                        </p:attrNameLst>
                                      </p:cBhvr>
                                      <p:to>
                                        <p:strVal val="visible"/>
                                      </p:to>
                                    </p:set>
                                    <p:anim calcmode="lin" valueType="num">
                                      <p:cBhvr>
                                        <p:cTn id="53" dur="500" fill="hold"/>
                                        <p:tgtEl>
                                          <p:spTgt spid="130"/>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130"/>
                                        </p:tgtEl>
                                        <p:attrNameLst>
                                          <p:attrName>ppt_y</p:attrName>
                                        </p:attrNameLst>
                                      </p:cBhvr>
                                      <p:tavLst>
                                        <p:tav tm="0">
                                          <p:val>
                                            <p:strVal val="#ppt_y"/>
                                          </p:val>
                                        </p:tav>
                                        <p:tav tm="100000">
                                          <p:val>
                                            <p:strVal val="#ppt_y"/>
                                          </p:val>
                                        </p:tav>
                                      </p:tavLst>
                                    </p:anim>
                                    <p:anim calcmode="lin" valueType="num">
                                      <p:cBhvr>
                                        <p:cTn id="55" dur="500" fill="hold"/>
                                        <p:tgtEl>
                                          <p:spTgt spid="130"/>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130"/>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24" grpId="0" animBg="1"/>
      <p:bldP spid="125" grpId="0" animBg="1"/>
      <p:bldP spid="126" grpId="0" animBg="1"/>
      <p:bldP spid="127" grpId="0" animBg="1"/>
      <p:bldP spid="128" grpId="0"/>
      <p:bldP spid="129" grpId="0"/>
      <p:bldP spid="13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11" name="矩形 10"/>
          <p:cNvSpPr/>
          <p:nvPr/>
        </p:nvSpPr>
        <p:spPr>
          <a:xfrm>
            <a:off x="0" y="1635647"/>
            <a:ext cx="3140330" cy="176643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12" name="矩形 11"/>
          <p:cNvSpPr/>
          <p:nvPr/>
        </p:nvSpPr>
        <p:spPr>
          <a:xfrm>
            <a:off x="3140330" y="1635647"/>
            <a:ext cx="1765800" cy="176643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grpSp>
        <p:nvGrpSpPr>
          <p:cNvPr id="13" name="组合 12"/>
          <p:cNvGrpSpPr/>
          <p:nvPr/>
        </p:nvGrpSpPr>
        <p:grpSpPr>
          <a:xfrm>
            <a:off x="4677147" y="1635646"/>
            <a:ext cx="4466853" cy="1767720"/>
            <a:chOff x="4257077" y="2119893"/>
            <a:chExt cx="5955804" cy="2356960"/>
          </a:xfrm>
          <a:solidFill>
            <a:schemeClr val="accent1"/>
          </a:solidFill>
        </p:grpSpPr>
        <p:sp>
          <p:nvSpPr>
            <p:cNvPr id="14" name="等腰三角形 13"/>
            <p:cNvSpPr/>
            <p:nvPr/>
          </p:nvSpPr>
          <p:spPr>
            <a:xfrm rot="16200000">
              <a:off x="4224440" y="3094390"/>
              <a:ext cx="473237" cy="4079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a:off x="4552497" y="2119893"/>
              <a:ext cx="5660384" cy="23569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ts val="900"/>
                </a:spcBef>
              </a:pPr>
              <a:endParaRPr lang="en-US" altLang="zh-CN" sz="1200" dirty="0">
                <a:solidFill>
                  <a:schemeClr val="bg1"/>
                </a:solidFill>
                <a:cs typeface="+mn-ea"/>
                <a:sym typeface="+mn-lt"/>
              </a:endParaRPr>
            </a:p>
          </p:txBody>
        </p:sp>
      </p:grpSp>
      <p:pic>
        <p:nvPicPr>
          <p:cNvPr id="16" name="Picture 4" descr="F:\C\PPT\PPT\企业PPT\PPT\目录\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0844" y="1772375"/>
            <a:ext cx="1651396" cy="137543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652120" y="2080394"/>
            <a:ext cx="671115" cy="1096264"/>
          </a:xfrm>
          <a:prstGeom prst="rect">
            <a:avLst/>
          </a:prstGeom>
          <a:noFill/>
        </p:spPr>
        <p:txBody>
          <a:bodyPr wrap="square" lIns="72567" tIns="36283" rIns="72567" bIns="36283" rtlCol="0">
            <a:spAutoFit/>
          </a:bodyPr>
          <a:lstStyle/>
          <a:p>
            <a:pPr defTabSz="934007"/>
            <a:r>
              <a:rPr lang="en-US" altLang="zh-CN" sz="6600" dirty="0">
                <a:solidFill>
                  <a:srgbClr val="FFFFFF"/>
                </a:solidFill>
                <a:latin typeface="+mn-lt"/>
                <a:ea typeface="+mn-ea"/>
                <a:cs typeface="+mn-ea"/>
                <a:sym typeface="+mn-lt"/>
              </a:rPr>
              <a:t>4</a:t>
            </a:r>
            <a:endParaRPr lang="zh-CN" altLang="en-US" sz="6600" dirty="0">
              <a:solidFill>
                <a:srgbClr val="FFFFFF"/>
              </a:solidFill>
              <a:latin typeface="+mn-lt"/>
              <a:ea typeface="+mn-ea"/>
              <a:cs typeface="+mn-ea"/>
              <a:sym typeface="+mn-lt"/>
            </a:endParaRPr>
          </a:p>
        </p:txBody>
      </p:sp>
      <p:sp>
        <p:nvSpPr>
          <p:cNvPr id="18" name="Subtitle 9"/>
          <p:cNvSpPr txBox="1">
            <a:spLocks/>
          </p:cNvSpPr>
          <p:nvPr/>
        </p:nvSpPr>
        <p:spPr>
          <a:xfrm>
            <a:off x="6516216" y="2184660"/>
            <a:ext cx="2971298" cy="747130"/>
          </a:xfrm>
          <a:prstGeom prst="rect">
            <a:avLst/>
          </a:prstGeom>
        </p:spPr>
        <p:txBody>
          <a:bodyPr vert="horz" wrap="square" lIns="81536" tIns="40768" rIns="81536" bIns="40768" rtlCol="0">
            <a:spAutoFit/>
          </a:bodyPr>
          <a:lstStyle>
            <a:defPPr>
              <a:defRPr lang="zh-CN"/>
            </a:defPPr>
            <a:lvl1pPr indent="0" algn="r" defTabSz="1087444">
              <a:lnSpc>
                <a:spcPct val="100000"/>
              </a:lnSpc>
              <a:spcBef>
                <a:spcPct val="20000"/>
              </a:spcBef>
              <a:buFont typeface="Arial"/>
              <a:buNone/>
              <a:defRPr sz="2000">
                <a:solidFill>
                  <a:schemeClr val="accent2"/>
                </a:solidFill>
                <a:latin typeface="微软雅黑"/>
                <a:ea typeface="微软雅黑"/>
                <a:cs typeface="Open Sans Light"/>
              </a:defRPr>
            </a:lvl1pPr>
            <a:lvl2pPr marL="1087444" indent="0" algn="ctr" defTabSz="1087444">
              <a:lnSpc>
                <a:spcPct val="130000"/>
              </a:lnSpc>
              <a:spcBef>
                <a:spcPct val="20000"/>
              </a:spcBef>
              <a:buFont typeface="Arial"/>
              <a:buNone/>
              <a:defRPr sz="3100">
                <a:solidFill>
                  <a:schemeClr val="tx1">
                    <a:tint val="75000"/>
                  </a:schemeClr>
                </a:solidFill>
                <a:latin typeface="Open Sans"/>
                <a:cs typeface="Open Sans"/>
              </a:defRPr>
            </a:lvl2pPr>
            <a:lvl3pPr marL="2174887" indent="0" algn="ctr" defTabSz="1087444">
              <a:lnSpc>
                <a:spcPct val="130000"/>
              </a:lnSpc>
              <a:spcBef>
                <a:spcPct val="20000"/>
              </a:spcBef>
              <a:buFont typeface="Arial"/>
              <a:buNone/>
              <a:defRPr sz="3100">
                <a:solidFill>
                  <a:schemeClr val="tx1">
                    <a:tint val="75000"/>
                  </a:schemeClr>
                </a:solidFill>
                <a:latin typeface="Open Sans"/>
                <a:cs typeface="Open Sans"/>
              </a:defRPr>
            </a:lvl3pPr>
            <a:lvl4pPr marL="3262338" indent="0" algn="ctr" defTabSz="1087444">
              <a:lnSpc>
                <a:spcPct val="130000"/>
              </a:lnSpc>
              <a:spcBef>
                <a:spcPct val="20000"/>
              </a:spcBef>
              <a:buFont typeface="Arial"/>
              <a:buNone/>
              <a:defRPr sz="3100">
                <a:solidFill>
                  <a:schemeClr val="tx1">
                    <a:tint val="75000"/>
                  </a:schemeClr>
                </a:solidFill>
                <a:latin typeface="Open Sans"/>
                <a:cs typeface="Open Sans"/>
              </a:defRPr>
            </a:lvl4pPr>
            <a:lvl5pPr marL="4349779" indent="0" algn="ctr" defTabSz="1087444">
              <a:lnSpc>
                <a:spcPct val="130000"/>
              </a:lnSpc>
              <a:spcBef>
                <a:spcPct val="20000"/>
              </a:spcBef>
              <a:buFont typeface="Arial"/>
              <a:buNone/>
              <a:defRPr sz="3100">
                <a:solidFill>
                  <a:schemeClr val="tx1">
                    <a:tint val="75000"/>
                  </a:schemeClr>
                </a:solidFill>
                <a:latin typeface="Open Sans"/>
                <a:cs typeface="Open Sans"/>
              </a:defRPr>
            </a:lvl5pPr>
            <a:lvl6pPr marL="5437225" indent="0" algn="ctr" defTabSz="1087444">
              <a:spcBef>
                <a:spcPct val="20000"/>
              </a:spcBef>
              <a:buFont typeface="Arial"/>
              <a:buNone/>
              <a:defRPr sz="4800">
                <a:solidFill>
                  <a:schemeClr val="tx1">
                    <a:tint val="75000"/>
                  </a:schemeClr>
                </a:solidFill>
              </a:defRPr>
            </a:lvl6pPr>
            <a:lvl7pPr marL="6524671" indent="0" algn="ctr" defTabSz="1087444">
              <a:spcBef>
                <a:spcPct val="20000"/>
              </a:spcBef>
              <a:buFont typeface="Arial"/>
              <a:buNone/>
              <a:defRPr sz="4800">
                <a:solidFill>
                  <a:schemeClr val="tx1">
                    <a:tint val="75000"/>
                  </a:schemeClr>
                </a:solidFill>
              </a:defRPr>
            </a:lvl7pPr>
            <a:lvl8pPr marL="7612115" indent="0" algn="ctr" defTabSz="1087444">
              <a:spcBef>
                <a:spcPct val="20000"/>
              </a:spcBef>
              <a:buFont typeface="Arial"/>
              <a:buNone/>
              <a:defRPr sz="4800">
                <a:solidFill>
                  <a:schemeClr val="tx1">
                    <a:tint val="75000"/>
                  </a:schemeClr>
                </a:solidFill>
              </a:defRPr>
            </a:lvl8pPr>
            <a:lvl9pPr marL="8699558" indent="0" algn="ctr" defTabSz="1087444">
              <a:spcBef>
                <a:spcPct val="20000"/>
              </a:spcBef>
              <a:buFont typeface="Arial"/>
              <a:buNone/>
              <a:defRPr sz="4800">
                <a:solidFill>
                  <a:schemeClr val="tx1">
                    <a:tint val="75000"/>
                  </a:schemeClr>
                </a:solidFill>
              </a:defRPr>
            </a:lvl9pPr>
          </a:lstStyle>
          <a:p>
            <a:pPr algn="l"/>
            <a:r>
              <a:rPr lang="en-US" altLang="zh-CN" sz="2400" dirty="0">
                <a:solidFill>
                  <a:srgbClr val="FFFFFF"/>
                </a:solidFill>
                <a:latin typeface="+mn-lt"/>
                <a:ea typeface="+mn-ea"/>
                <a:cs typeface="+mn-ea"/>
                <a:sym typeface="+mn-lt"/>
              </a:rPr>
              <a:t>Part IV title</a:t>
            </a:r>
          </a:p>
          <a:p>
            <a:pPr algn="l"/>
            <a:r>
              <a:rPr lang="en-US" altLang="zh-CN" sz="1600" dirty="0">
                <a:solidFill>
                  <a:srgbClr val="FFFFFF"/>
                </a:solidFill>
                <a:latin typeface="+mn-lt"/>
                <a:ea typeface="+mn-ea"/>
                <a:cs typeface="+mn-ea"/>
                <a:sym typeface="+mn-lt"/>
              </a:rPr>
              <a:t>WORK SHORTCOMINGS</a:t>
            </a:r>
          </a:p>
        </p:txBody>
      </p:sp>
    </p:spTree>
    <p:extLst>
      <p:ext uri="{BB962C8B-B14F-4D97-AF65-F5344CB8AC3E}">
        <p14:creationId xmlns:p14="http://schemas.microsoft.com/office/powerpoint/2010/main" val="3558484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1000"/>
                                        <p:tgtEl>
                                          <p:spTgt spid="12"/>
                                        </p:tgtEl>
                                      </p:cBhvr>
                                    </p:animEffect>
                                  </p:childTnLst>
                                </p:cTn>
                              </p:par>
                            </p:childTnLst>
                          </p:cTn>
                        </p:par>
                        <p:par>
                          <p:cTn id="11" fill="hold">
                            <p:stCondLst>
                              <p:cond delay="1500"/>
                            </p:stCondLst>
                            <p:childTnLst>
                              <p:par>
                                <p:cTn id="12" presetID="1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p:tgtEl>
                                          <p:spTgt spid="13"/>
                                        </p:tgtEl>
                                        <p:attrNameLst>
                                          <p:attrName>ppt_x</p:attrName>
                                        </p:attrNameLst>
                                      </p:cBhvr>
                                      <p:tavLst>
                                        <p:tav tm="0">
                                          <p:val>
                                            <p:strVal val="#ppt_x+#ppt_w*1.125000"/>
                                          </p:val>
                                        </p:tav>
                                        <p:tav tm="100000">
                                          <p:val>
                                            <p:strVal val="#ppt_x"/>
                                          </p:val>
                                        </p:tav>
                                      </p:tavLst>
                                    </p:anim>
                                    <p:animEffect transition="in" filter="wipe(left)">
                                      <p:cBhvr>
                                        <p:cTn id="15" dur="1000"/>
                                        <p:tgtEl>
                                          <p:spTgt spid="13"/>
                                        </p:tgtEl>
                                      </p:cBhvr>
                                    </p:animEffect>
                                  </p:childTnLst>
                                </p:cTn>
                              </p:par>
                              <p:par>
                                <p:cTn id="16" presetID="22" presetClass="entr" presetSubtype="8"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300"/>
                                        <p:tgtEl>
                                          <p:spTgt spid="16"/>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300"/>
                                        <p:tgtEl>
                                          <p:spTgt spid="17"/>
                                        </p:tgtEl>
                                      </p:cBhvr>
                                    </p:animEffect>
                                  </p:childTnLst>
                                </p:cTn>
                              </p:par>
                            </p:childTnLst>
                          </p:cTn>
                        </p:par>
                        <p:par>
                          <p:cTn id="23" fill="hold">
                            <p:stCondLst>
                              <p:cond delay="2800"/>
                            </p:stCondLst>
                            <p:childTnLst>
                              <p:par>
                                <p:cTn id="24" presetID="10" presetClass="entr" presetSubtype="0" fill="hold" grpId="0" nodeType="after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fade">
                                      <p:cBhvr>
                                        <p:cTn id="26" dur="300"/>
                                        <p:tgtEl>
                                          <p:spTgt spid="18">
                                            <p:txEl>
                                              <p:pRg st="0" end="0"/>
                                            </p:txEl>
                                          </p:spTgt>
                                        </p:tgtEl>
                                      </p:cBhvr>
                                    </p:animEffect>
                                  </p:childTnLst>
                                </p:cTn>
                              </p:par>
                            </p:childTnLst>
                          </p:cTn>
                        </p:par>
                        <p:par>
                          <p:cTn id="27" fill="hold">
                            <p:stCondLst>
                              <p:cond delay="3100"/>
                            </p:stCondLst>
                            <p:childTnLst>
                              <p:par>
                                <p:cTn id="28" presetID="10" presetClass="entr" presetSubtype="0" fill="hold" grpId="0" nodeType="afterEffect">
                                  <p:stCondLst>
                                    <p:cond delay="0"/>
                                  </p:stCondLst>
                                  <p:childTnLst>
                                    <p:set>
                                      <p:cBhvr>
                                        <p:cTn id="29" dur="1" fill="hold">
                                          <p:stCondLst>
                                            <p:cond delay="0"/>
                                          </p:stCondLst>
                                        </p:cTn>
                                        <p:tgtEl>
                                          <p:spTgt spid="18">
                                            <p:txEl>
                                              <p:pRg st="1" end="1"/>
                                            </p:txEl>
                                          </p:spTgt>
                                        </p:tgtEl>
                                        <p:attrNameLst>
                                          <p:attrName>style.visibility</p:attrName>
                                        </p:attrNameLst>
                                      </p:cBhvr>
                                      <p:to>
                                        <p:strVal val="visible"/>
                                      </p:to>
                                    </p:set>
                                    <p:animEffect transition="in" filter="fade">
                                      <p:cBhvr>
                                        <p:cTn id="30" dur="3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p:bldP spid="18"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5"/>
          <p:cNvSpPr txBox="1">
            <a:spLocks noChangeArrowheads="1"/>
          </p:cNvSpPr>
          <p:nvPr/>
        </p:nvSpPr>
        <p:spPr bwMode="auto">
          <a:xfrm>
            <a:off x="602336" y="115858"/>
            <a:ext cx="3245764"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
        <p:nvSpPr>
          <p:cNvPr id="15" name="圆角矩形 3"/>
          <p:cNvSpPr>
            <a:spLocks noChangeArrowheads="1"/>
          </p:cNvSpPr>
          <p:nvPr/>
        </p:nvSpPr>
        <p:spPr bwMode="auto">
          <a:xfrm>
            <a:off x="1187624" y="4480233"/>
            <a:ext cx="6509328" cy="76182"/>
          </a:xfrm>
          <a:prstGeom prst="roundRect">
            <a:avLst>
              <a:gd name="adj" fmla="val 50000"/>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68543" tIns="34272" rIns="68543" bIns="34272"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200">
              <a:solidFill>
                <a:srgbClr val="262626"/>
              </a:solidFill>
              <a:latin typeface="+mn-lt"/>
              <a:ea typeface="+mn-ea"/>
              <a:cs typeface="+mn-ea"/>
              <a:sym typeface="+mn-lt"/>
            </a:endParaRPr>
          </a:p>
        </p:txBody>
      </p:sp>
      <p:grpSp>
        <p:nvGrpSpPr>
          <p:cNvPr id="16" name="Group 4"/>
          <p:cNvGrpSpPr>
            <a:grpSpLocks/>
          </p:cNvGrpSpPr>
          <p:nvPr/>
        </p:nvGrpSpPr>
        <p:grpSpPr bwMode="auto">
          <a:xfrm>
            <a:off x="1524395" y="2673282"/>
            <a:ext cx="775883" cy="1896227"/>
            <a:chOff x="0" y="0"/>
            <a:chExt cx="1034694" cy="2528776"/>
          </a:xfrm>
        </p:grpSpPr>
        <p:grpSp>
          <p:nvGrpSpPr>
            <p:cNvPr id="17" name="Group 5"/>
            <p:cNvGrpSpPr>
              <a:grpSpLocks/>
            </p:cNvGrpSpPr>
            <p:nvPr/>
          </p:nvGrpSpPr>
          <p:grpSpPr bwMode="auto">
            <a:xfrm>
              <a:off x="-14981" y="-16509"/>
              <a:ext cx="1066433" cy="1024083"/>
              <a:chOff x="0" y="0"/>
              <a:chExt cx="1066800" cy="1024128"/>
            </a:xfrm>
          </p:grpSpPr>
          <p:pic>
            <p:nvPicPr>
              <p:cNvPr id="20" name="圆角矩形 3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6800" cy="102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1" name="Text Box 7"/>
              <p:cNvSpPr txBox="1">
                <a:spLocks noChangeArrowheads="1"/>
              </p:cNvSpPr>
              <p:nvPr/>
            </p:nvSpPr>
            <p:spPr bwMode="auto">
              <a:xfrm>
                <a:off x="159896" y="161420"/>
                <a:ext cx="745230" cy="69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r>
                  <a:rPr lang="en-US" altLang="zh-CN" sz="1600" b="0" dirty="0">
                    <a:solidFill>
                      <a:schemeClr val="bg1"/>
                    </a:solidFill>
                    <a:latin typeface="+mn-lt"/>
                    <a:ea typeface="+mn-ea"/>
                    <a:cs typeface="+mn-ea"/>
                    <a:sym typeface="+mn-lt"/>
                  </a:rPr>
                  <a:t>Add text</a:t>
                </a:r>
                <a:endParaRPr lang="zh-CN" altLang="en-US" sz="1600" b="0" dirty="0">
                  <a:solidFill>
                    <a:schemeClr val="bg1"/>
                  </a:solidFill>
                  <a:latin typeface="+mn-lt"/>
                  <a:ea typeface="+mn-ea"/>
                  <a:cs typeface="+mn-ea"/>
                  <a:sym typeface="+mn-lt"/>
                </a:endParaRPr>
              </a:p>
            </p:txBody>
          </p:sp>
        </p:grpSp>
        <p:sp>
          <p:nvSpPr>
            <p:cNvPr id="18" name="圆角矩形 31"/>
            <p:cNvSpPr>
              <a:spLocks noChangeArrowheads="1"/>
            </p:cNvSpPr>
            <p:nvPr/>
          </p:nvSpPr>
          <p:spPr bwMode="auto">
            <a:xfrm>
              <a:off x="436413" y="2393844"/>
              <a:ext cx="136478" cy="134932"/>
            </a:xfrm>
            <a:prstGeom prst="roundRect">
              <a:avLst>
                <a:gd name="adj" fmla="val 50000"/>
              </a:avLst>
            </a:prstGeom>
            <a:solidFill>
              <a:srgbClr val="004F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200">
                <a:solidFill>
                  <a:srgbClr val="262626"/>
                </a:solidFill>
                <a:latin typeface="+mn-lt"/>
                <a:ea typeface="+mn-ea"/>
                <a:cs typeface="+mn-ea"/>
                <a:sym typeface="+mn-lt"/>
              </a:endParaRPr>
            </a:p>
          </p:txBody>
        </p:sp>
        <p:cxnSp>
          <p:nvCxnSpPr>
            <p:cNvPr id="19" name="直接连接符 32"/>
            <p:cNvCxnSpPr>
              <a:cxnSpLocks noChangeShapeType="1"/>
            </p:cNvCxnSpPr>
            <p:nvPr/>
          </p:nvCxnSpPr>
          <p:spPr bwMode="auto">
            <a:xfrm flipH="1">
              <a:off x="496717" y="1036592"/>
              <a:ext cx="15870" cy="1349315"/>
            </a:xfrm>
            <a:prstGeom prst="line">
              <a:avLst/>
            </a:prstGeom>
            <a:noFill/>
            <a:ln w="19050" cmpd="sng">
              <a:solidFill>
                <a:srgbClr val="004FA3"/>
              </a:solidFill>
              <a:round/>
              <a:headEnd/>
              <a:tailEnd/>
            </a:ln>
            <a:extLst>
              <a:ext uri="{909E8E84-426E-40DD-AFC4-6F175D3DCCD1}">
                <a14:hiddenFill xmlns:a14="http://schemas.microsoft.com/office/drawing/2010/main">
                  <a:noFill/>
                </a14:hiddenFill>
              </a:ext>
            </a:extLst>
          </p:spPr>
        </p:cxnSp>
      </p:grpSp>
      <p:sp>
        <p:nvSpPr>
          <p:cNvPr id="22" name="TextBox 53"/>
          <p:cNvSpPr txBox="1">
            <a:spLocks noChangeArrowheads="1"/>
          </p:cNvSpPr>
          <p:nvPr/>
        </p:nvSpPr>
        <p:spPr bwMode="auto">
          <a:xfrm>
            <a:off x="1310194" y="2355920"/>
            <a:ext cx="1185245" cy="2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en-US" altLang="zh-CN" sz="1200" b="0" dirty="0">
                <a:solidFill>
                  <a:srgbClr val="262626"/>
                </a:solidFill>
                <a:latin typeface="+mn-lt"/>
                <a:ea typeface="+mn-ea"/>
                <a:cs typeface="+mn-ea"/>
                <a:sym typeface="+mn-lt"/>
              </a:rPr>
              <a:t>Enter text here</a:t>
            </a:r>
          </a:p>
        </p:txBody>
      </p:sp>
      <p:grpSp>
        <p:nvGrpSpPr>
          <p:cNvPr id="23" name="Group 11"/>
          <p:cNvGrpSpPr>
            <a:grpSpLocks/>
          </p:cNvGrpSpPr>
          <p:nvPr/>
        </p:nvGrpSpPr>
        <p:grpSpPr bwMode="auto">
          <a:xfrm>
            <a:off x="2532187" y="1719289"/>
            <a:ext cx="785974" cy="2850221"/>
            <a:chOff x="-12899" y="-18160"/>
            <a:chExt cx="1049202" cy="3800991"/>
          </a:xfrm>
        </p:grpSpPr>
        <p:cxnSp>
          <p:nvCxnSpPr>
            <p:cNvPr id="24" name="直接连接符 26"/>
            <p:cNvCxnSpPr>
              <a:cxnSpLocks noChangeShapeType="1"/>
            </p:cNvCxnSpPr>
            <p:nvPr/>
          </p:nvCxnSpPr>
          <p:spPr bwMode="auto">
            <a:xfrm>
              <a:off x="511512" y="1034363"/>
              <a:ext cx="0" cy="2587501"/>
            </a:xfrm>
            <a:prstGeom prst="line">
              <a:avLst/>
            </a:prstGeom>
            <a:noFill/>
            <a:ln w="19050" cmpd="sng">
              <a:solidFill>
                <a:srgbClr val="0070C0"/>
              </a:solidFill>
              <a:round/>
              <a:headEnd/>
              <a:tailEnd/>
            </a:ln>
            <a:extLst>
              <a:ext uri="{909E8E84-426E-40DD-AFC4-6F175D3DCCD1}">
                <a14:hiddenFill xmlns:a14="http://schemas.microsoft.com/office/drawing/2010/main">
                  <a:noFill/>
                </a14:hiddenFill>
              </a:ext>
            </a:extLst>
          </p:spPr>
        </p:cxnSp>
        <p:grpSp>
          <p:nvGrpSpPr>
            <p:cNvPr id="25" name="Group 13"/>
            <p:cNvGrpSpPr>
              <a:grpSpLocks/>
            </p:cNvGrpSpPr>
            <p:nvPr/>
          </p:nvGrpSpPr>
          <p:grpSpPr bwMode="auto">
            <a:xfrm>
              <a:off x="-12899" y="-18160"/>
              <a:ext cx="1049202" cy="1024079"/>
              <a:chOff x="0" y="0"/>
              <a:chExt cx="1048512" cy="1024128"/>
            </a:xfrm>
          </p:grpSpPr>
          <p:pic>
            <p:nvPicPr>
              <p:cNvPr id="27" name="圆角矩形 27"/>
              <p:cNvPicPr>
                <a:picLocks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048512" cy="102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8" name="Text Box 15"/>
              <p:cNvSpPr txBox="1">
                <a:spLocks noChangeArrowheads="1"/>
              </p:cNvSpPr>
              <p:nvPr/>
            </p:nvSpPr>
            <p:spPr bwMode="auto">
              <a:xfrm>
                <a:off x="157814" y="163084"/>
                <a:ext cx="732504" cy="69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r>
                  <a:rPr lang="en-US" altLang="zh-CN" sz="1400" b="0" dirty="0">
                    <a:solidFill>
                      <a:schemeClr val="bg1"/>
                    </a:solidFill>
                    <a:latin typeface="+mn-lt"/>
                    <a:ea typeface="+mn-ea"/>
                    <a:cs typeface="+mn-ea"/>
                    <a:sym typeface="+mn-lt"/>
                  </a:rPr>
                  <a:t>Add text</a:t>
                </a:r>
                <a:endParaRPr lang="zh-CN" altLang="en-US" sz="1400" b="0" dirty="0">
                  <a:solidFill>
                    <a:schemeClr val="bg1"/>
                  </a:solidFill>
                  <a:latin typeface="+mn-lt"/>
                  <a:ea typeface="+mn-ea"/>
                  <a:cs typeface="+mn-ea"/>
                  <a:sym typeface="+mn-lt"/>
                </a:endParaRPr>
              </a:p>
            </p:txBody>
          </p:sp>
        </p:grpSp>
        <p:sp>
          <p:nvSpPr>
            <p:cNvPr id="26" name="圆角矩形 28"/>
            <p:cNvSpPr>
              <a:spLocks noChangeArrowheads="1"/>
            </p:cNvSpPr>
            <p:nvPr/>
          </p:nvSpPr>
          <p:spPr bwMode="auto">
            <a:xfrm>
              <a:off x="443204" y="3647899"/>
              <a:ext cx="136615" cy="134932"/>
            </a:xfrm>
            <a:prstGeom prst="roundRect">
              <a:avLst>
                <a:gd name="adj" fmla="val 50000"/>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200">
                <a:solidFill>
                  <a:srgbClr val="262626"/>
                </a:solidFill>
                <a:latin typeface="+mn-lt"/>
                <a:ea typeface="+mn-ea"/>
                <a:cs typeface="+mn-ea"/>
                <a:sym typeface="+mn-lt"/>
              </a:endParaRPr>
            </a:p>
          </p:txBody>
        </p:sp>
      </p:grpSp>
      <p:sp>
        <p:nvSpPr>
          <p:cNvPr id="29" name="TextBox 53"/>
          <p:cNvSpPr txBox="1">
            <a:spLocks noChangeArrowheads="1"/>
          </p:cNvSpPr>
          <p:nvPr/>
        </p:nvSpPr>
        <p:spPr bwMode="auto">
          <a:xfrm>
            <a:off x="2248098" y="1280126"/>
            <a:ext cx="1187625" cy="2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en-US" altLang="zh-CN" sz="1200" b="0" dirty="0">
                <a:solidFill>
                  <a:srgbClr val="262626"/>
                </a:solidFill>
                <a:latin typeface="+mn-lt"/>
                <a:ea typeface="+mn-ea"/>
                <a:cs typeface="+mn-ea"/>
                <a:sym typeface="+mn-lt"/>
              </a:rPr>
              <a:t>Enter text here</a:t>
            </a:r>
          </a:p>
        </p:txBody>
      </p:sp>
      <p:grpSp>
        <p:nvGrpSpPr>
          <p:cNvPr id="30" name="Group 18"/>
          <p:cNvGrpSpPr>
            <a:grpSpLocks/>
          </p:cNvGrpSpPr>
          <p:nvPr/>
        </p:nvGrpSpPr>
        <p:grpSpPr bwMode="auto">
          <a:xfrm>
            <a:off x="3537502" y="2681858"/>
            <a:ext cx="799683" cy="1887652"/>
            <a:chOff x="-16373" y="-36191"/>
            <a:chExt cx="1066141" cy="2517587"/>
          </a:xfrm>
        </p:grpSpPr>
        <p:cxnSp>
          <p:nvCxnSpPr>
            <p:cNvPr id="31" name="直接连接符 22"/>
            <p:cNvCxnSpPr>
              <a:cxnSpLocks noChangeShapeType="1"/>
            </p:cNvCxnSpPr>
            <p:nvPr/>
          </p:nvCxnSpPr>
          <p:spPr bwMode="auto">
            <a:xfrm flipH="1">
              <a:off x="498167" y="1023993"/>
              <a:ext cx="17452" cy="1309757"/>
            </a:xfrm>
            <a:prstGeom prst="line">
              <a:avLst/>
            </a:prstGeom>
            <a:noFill/>
            <a:ln w="19050" cmpd="sng">
              <a:solidFill>
                <a:srgbClr val="0070C0"/>
              </a:solidFill>
              <a:round/>
              <a:headEnd/>
              <a:tailEnd/>
            </a:ln>
            <a:extLst>
              <a:ext uri="{909E8E84-426E-40DD-AFC4-6F175D3DCCD1}">
                <a14:hiddenFill xmlns:a14="http://schemas.microsoft.com/office/drawing/2010/main">
                  <a:noFill/>
                </a14:hiddenFill>
              </a:ext>
            </a:extLst>
          </p:spPr>
        </p:cxnSp>
        <p:grpSp>
          <p:nvGrpSpPr>
            <p:cNvPr id="32" name="Group 20"/>
            <p:cNvGrpSpPr>
              <a:grpSpLocks/>
            </p:cNvGrpSpPr>
            <p:nvPr/>
          </p:nvGrpSpPr>
          <p:grpSpPr bwMode="auto">
            <a:xfrm>
              <a:off x="-16373" y="-36191"/>
              <a:ext cx="1066141" cy="1018087"/>
              <a:chOff x="0" y="-20824"/>
              <a:chExt cx="1066800" cy="1018032"/>
            </a:xfrm>
          </p:grpSpPr>
          <p:pic>
            <p:nvPicPr>
              <p:cNvPr id="34" name="圆角矩形 23"/>
              <p:cNvPicPr>
                <a:picLocks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20824"/>
                <a:ext cx="1066800" cy="101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35" name="Text Box 22"/>
              <p:cNvSpPr txBox="1">
                <a:spLocks noChangeArrowheads="1"/>
              </p:cNvSpPr>
              <p:nvPr/>
            </p:nvSpPr>
            <p:spPr bwMode="auto">
              <a:xfrm>
                <a:off x="161317" y="160301"/>
                <a:ext cx="746770" cy="69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r>
                  <a:rPr lang="en-US" altLang="zh-CN" sz="1400" b="0" dirty="0">
                    <a:solidFill>
                      <a:schemeClr val="bg1"/>
                    </a:solidFill>
                    <a:latin typeface="+mn-lt"/>
                    <a:ea typeface="+mn-ea"/>
                    <a:cs typeface="+mn-ea"/>
                    <a:sym typeface="+mn-lt"/>
                  </a:rPr>
                  <a:t>Add text</a:t>
                </a:r>
                <a:endParaRPr lang="zh-CN" altLang="en-US" sz="1400" b="0" dirty="0">
                  <a:solidFill>
                    <a:schemeClr val="bg1"/>
                  </a:solidFill>
                  <a:latin typeface="+mn-lt"/>
                  <a:ea typeface="+mn-ea"/>
                  <a:cs typeface="+mn-ea"/>
                  <a:sym typeface="+mn-lt"/>
                </a:endParaRPr>
              </a:p>
            </p:txBody>
          </p:sp>
        </p:grpSp>
        <p:sp>
          <p:nvSpPr>
            <p:cNvPr id="33" name="圆角矩形 24"/>
            <p:cNvSpPr>
              <a:spLocks noChangeArrowheads="1"/>
            </p:cNvSpPr>
            <p:nvPr/>
          </p:nvSpPr>
          <p:spPr bwMode="auto">
            <a:xfrm>
              <a:off x="437879" y="2346451"/>
              <a:ext cx="136441" cy="134945"/>
            </a:xfrm>
            <a:prstGeom prst="roundRect">
              <a:avLst>
                <a:gd name="adj" fmla="val 50000"/>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200">
                <a:solidFill>
                  <a:srgbClr val="262626"/>
                </a:solidFill>
                <a:latin typeface="+mn-lt"/>
                <a:ea typeface="+mn-ea"/>
                <a:cs typeface="+mn-ea"/>
                <a:sym typeface="+mn-lt"/>
              </a:endParaRPr>
            </a:p>
          </p:txBody>
        </p:sp>
      </p:grpSp>
      <p:sp>
        <p:nvSpPr>
          <p:cNvPr id="36" name="TextBox 53"/>
          <p:cNvSpPr txBox="1">
            <a:spLocks noChangeArrowheads="1"/>
          </p:cNvSpPr>
          <p:nvPr/>
        </p:nvSpPr>
        <p:spPr bwMode="auto">
          <a:xfrm>
            <a:off x="3349697" y="2365131"/>
            <a:ext cx="1186436" cy="2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en-US" altLang="zh-CN" sz="1200" b="0" dirty="0">
                <a:solidFill>
                  <a:srgbClr val="262626"/>
                </a:solidFill>
                <a:latin typeface="+mn-lt"/>
                <a:ea typeface="+mn-ea"/>
                <a:cs typeface="+mn-ea"/>
                <a:sym typeface="+mn-lt"/>
              </a:rPr>
              <a:t>Enter text here</a:t>
            </a:r>
          </a:p>
        </p:txBody>
      </p:sp>
      <p:grpSp>
        <p:nvGrpSpPr>
          <p:cNvPr id="37" name="Group 25"/>
          <p:cNvGrpSpPr>
            <a:grpSpLocks/>
          </p:cNvGrpSpPr>
          <p:nvPr/>
        </p:nvGrpSpPr>
        <p:grpSpPr bwMode="auto">
          <a:xfrm>
            <a:off x="4568428" y="1769808"/>
            <a:ext cx="766363" cy="2799702"/>
            <a:chOff x="0" y="0"/>
            <a:chExt cx="1021734" cy="3734187"/>
          </a:xfrm>
        </p:grpSpPr>
        <p:grpSp>
          <p:nvGrpSpPr>
            <p:cNvPr id="38" name="Group 26"/>
            <p:cNvGrpSpPr>
              <a:grpSpLocks/>
            </p:cNvGrpSpPr>
            <p:nvPr/>
          </p:nvGrpSpPr>
          <p:grpSpPr bwMode="auto">
            <a:xfrm>
              <a:off x="-15865" y="-12511"/>
              <a:ext cx="1053973" cy="1018138"/>
              <a:chOff x="0" y="0"/>
              <a:chExt cx="1054608" cy="1018032"/>
            </a:xfrm>
          </p:grpSpPr>
          <p:pic>
            <p:nvPicPr>
              <p:cNvPr id="41" name="圆角矩形 18"/>
              <p:cNvPicPr>
                <a:picLocks noChangeArrowheads="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0"/>
                <a:ext cx="1054608" cy="101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42" name="Text Box 28"/>
              <p:cNvSpPr txBox="1">
                <a:spLocks noChangeArrowheads="1"/>
              </p:cNvSpPr>
              <p:nvPr/>
            </p:nvSpPr>
            <p:spPr bwMode="auto">
              <a:xfrm>
                <a:off x="160752" y="157387"/>
                <a:ext cx="732596" cy="69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r>
                  <a:rPr lang="en-US" altLang="zh-CN" sz="1400" b="0" dirty="0">
                    <a:solidFill>
                      <a:schemeClr val="bg1"/>
                    </a:solidFill>
                    <a:latin typeface="+mn-lt"/>
                    <a:ea typeface="+mn-ea"/>
                    <a:cs typeface="+mn-ea"/>
                    <a:sym typeface="+mn-lt"/>
                  </a:rPr>
                  <a:t>Add text</a:t>
                </a:r>
                <a:endParaRPr lang="zh-CN" altLang="en-US" sz="1400" b="0" dirty="0">
                  <a:solidFill>
                    <a:schemeClr val="bg1"/>
                  </a:solidFill>
                  <a:latin typeface="+mn-lt"/>
                  <a:ea typeface="+mn-ea"/>
                  <a:cs typeface="+mn-ea"/>
                  <a:sym typeface="+mn-lt"/>
                </a:endParaRPr>
              </a:p>
            </p:txBody>
          </p:sp>
        </p:grpSp>
        <p:cxnSp>
          <p:nvCxnSpPr>
            <p:cNvPr id="39" name="直接连接符 19"/>
            <p:cNvCxnSpPr>
              <a:cxnSpLocks noChangeShapeType="1"/>
            </p:cNvCxnSpPr>
            <p:nvPr/>
          </p:nvCxnSpPr>
          <p:spPr bwMode="auto">
            <a:xfrm>
              <a:off x="509281" y="1047859"/>
              <a:ext cx="3173" cy="2532324"/>
            </a:xfrm>
            <a:prstGeom prst="line">
              <a:avLst/>
            </a:prstGeom>
            <a:noFill/>
            <a:ln w="19050" cmpd="sng">
              <a:solidFill>
                <a:srgbClr val="0070C0"/>
              </a:solidFill>
              <a:round/>
              <a:headEnd/>
              <a:tailEnd/>
            </a:ln>
            <a:extLst>
              <a:ext uri="{909E8E84-426E-40DD-AFC4-6F175D3DCCD1}">
                <a14:hiddenFill xmlns:a14="http://schemas.microsoft.com/office/drawing/2010/main">
                  <a:noFill/>
                </a14:hiddenFill>
              </a:ext>
            </a:extLst>
          </p:spPr>
        </p:cxnSp>
        <p:sp>
          <p:nvSpPr>
            <p:cNvPr id="40" name="圆角矩形 20"/>
            <p:cNvSpPr>
              <a:spLocks noChangeArrowheads="1"/>
            </p:cNvSpPr>
            <p:nvPr/>
          </p:nvSpPr>
          <p:spPr bwMode="auto">
            <a:xfrm>
              <a:off x="444232" y="3599235"/>
              <a:ext cx="133270" cy="134952"/>
            </a:xfrm>
            <a:prstGeom prst="roundRect">
              <a:avLst>
                <a:gd name="adj" fmla="val 50000"/>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200">
                <a:solidFill>
                  <a:srgbClr val="262626"/>
                </a:solidFill>
                <a:latin typeface="+mn-lt"/>
                <a:ea typeface="+mn-ea"/>
                <a:cs typeface="+mn-ea"/>
                <a:sym typeface="+mn-lt"/>
              </a:endParaRPr>
            </a:p>
          </p:txBody>
        </p:sp>
      </p:grpSp>
      <p:sp>
        <p:nvSpPr>
          <p:cNvPr id="54" name="TextBox 53"/>
          <p:cNvSpPr txBox="1">
            <a:spLocks noChangeArrowheads="1"/>
          </p:cNvSpPr>
          <p:nvPr/>
        </p:nvSpPr>
        <p:spPr bwMode="auto">
          <a:xfrm>
            <a:off x="4317427" y="1265207"/>
            <a:ext cx="1185245" cy="2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en-US" altLang="zh-CN" sz="1200" b="0" dirty="0">
                <a:solidFill>
                  <a:srgbClr val="262626"/>
                </a:solidFill>
                <a:latin typeface="+mn-lt"/>
                <a:ea typeface="+mn-ea"/>
                <a:cs typeface="+mn-ea"/>
                <a:sym typeface="+mn-lt"/>
              </a:rPr>
              <a:t>Enter text here</a:t>
            </a:r>
          </a:p>
        </p:txBody>
      </p:sp>
      <p:grpSp>
        <p:nvGrpSpPr>
          <p:cNvPr id="55" name="Group 32"/>
          <p:cNvGrpSpPr>
            <a:grpSpLocks/>
          </p:cNvGrpSpPr>
          <p:nvPr/>
        </p:nvGrpSpPr>
        <p:grpSpPr bwMode="auto">
          <a:xfrm>
            <a:off x="6595007" y="1769808"/>
            <a:ext cx="766363" cy="2799702"/>
            <a:chOff x="0" y="0"/>
            <a:chExt cx="1023023" cy="3734187"/>
          </a:xfrm>
        </p:grpSpPr>
        <p:grpSp>
          <p:nvGrpSpPr>
            <p:cNvPr id="56" name="Group 33"/>
            <p:cNvGrpSpPr>
              <a:grpSpLocks/>
            </p:cNvGrpSpPr>
            <p:nvPr/>
          </p:nvGrpSpPr>
          <p:grpSpPr bwMode="auto">
            <a:xfrm>
              <a:off x="-12772" y="-12511"/>
              <a:ext cx="1049202" cy="1018138"/>
              <a:chOff x="0" y="0"/>
              <a:chExt cx="1048512" cy="1018032"/>
            </a:xfrm>
          </p:grpSpPr>
          <p:pic>
            <p:nvPicPr>
              <p:cNvPr id="59" name="圆角矩形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048512" cy="101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60" name="Text Box 35"/>
              <p:cNvSpPr txBox="1">
                <a:spLocks noChangeArrowheads="1"/>
              </p:cNvSpPr>
              <p:nvPr/>
            </p:nvSpPr>
            <p:spPr bwMode="auto">
              <a:xfrm>
                <a:off x="157641" y="157387"/>
                <a:ext cx="732596" cy="69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r>
                  <a:rPr lang="en-US" altLang="zh-CN" sz="1400" b="0" dirty="0">
                    <a:solidFill>
                      <a:schemeClr val="bg1"/>
                    </a:solidFill>
                    <a:latin typeface="+mn-lt"/>
                    <a:ea typeface="+mn-ea"/>
                    <a:cs typeface="+mn-ea"/>
                    <a:sym typeface="+mn-lt"/>
                  </a:rPr>
                  <a:t>Add text</a:t>
                </a:r>
                <a:endParaRPr lang="zh-CN" altLang="en-US" sz="1400" b="0" dirty="0">
                  <a:solidFill>
                    <a:schemeClr val="bg1"/>
                  </a:solidFill>
                  <a:latin typeface="+mn-lt"/>
                  <a:ea typeface="+mn-ea"/>
                  <a:cs typeface="+mn-ea"/>
                  <a:sym typeface="+mn-lt"/>
                </a:endParaRPr>
              </a:p>
            </p:txBody>
          </p:sp>
        </p:grpSp>
        <p:cxnSp>
          <p:nvCxnSpPr>
            <p:cNvPr id="57" name="直接连接符 15"/>
            <p:cNvCxnSpPr>
              <a:cxnSpLocks noChangeShapeType="1"/>
            </p:cNvCxnSpPr>
            <p:nvPr/>
          </p:nvCxnSpPr>
          <p:spPr bwMode="auto">
            <a:xfrm>
              <a:off x="511511" y="1047859"/>
              <a:ext cx="0" cy="2532324"/>
            </a:xfrm>
            <a:prstGeom prst="line">
              <a:avLst/>
            </a:prstGeom>
            <a:noFill/>
            <a:ln w="19050" cmpd="sng">
              <a:solidFill>
                <a:srgbClr val="004FA3"/>
              </a:solidFill>
              <a:round/>
              <a:headEnd/>
              <a:tailEnd/>
            </a:ln>
            <a:extLst>
              <a:ext uri="{909E8E84-426E-40DD-AFC4-6F175D3DCCD1}">
                <a14:hiddenFill xmlns:a14="http://schemas.microsoft.com/office/drawing/2010/main">
                  <a:noFill/>
                </a14:hiddenFill>
              </a:ext>
            </a:extLst>
          </p:spPr>
        </p:cxnSp>
        <p:sp>
          <p:nvSpPr>
            <p:cNvPr id="58" name="圆角矩形 16"/>
            <p:cNvSpPr>
              <a:spLocks noChangeArrowheads="1"/>
            </p:cNvSpPr>
            <p:nvPr/>
          </p:nvSpPr>
          <p:spPr bwMode="auto">
            <a:xfrm>
              <a:off x="443204" y="3599235"/>
              <a:ext cx="136615" cy="134952"/>
            </a:xfrm>
            <a:prstGeom prst="roundRect">
              <a:avLst>
                <a:gd name="adj" fmla="val 50000"/>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200">
                <a:solidFill>
                  <a:srgbClr val="262626"/>
                </a:solidFill>
                <a:latin typeface="+mn-lt"/>
                <a:ea typeface="+mn-ea"/>
                <a:cs typeface="+mn-ea"/>
                <a:sym typeface="+mn-lt"/>
              </a:endParaRPr>
            </a:p>
          </p:txBody>
        </p:sp>
      </p:grpSp>
      <p:sp>
        <p:nvSpPr>
          <p:cNvPr id="61" name="TextBox 53"/>
          <p:cNvSpPr txBox="1">
            <a:spLocks noChangeArrowheads="1"/>
          </p:cNvSpPr>
          <p:nvPr/>
        </p:nvSpPr>
        <p:spPr bwMode="auto">
          <a:xfrm>
            <a:off x="6359576" y="1292873"/>
            <a:ext cx="1186436" cy="2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en-US" altLang="zh-CN" sz="1200" b="0" dirty="0">
                <a:solidFill>
                  <a:srgbClr val="262626"/>
                </a:solidFill>
                <a:latin typeface="+mn-lt"/>
                <a:ea typeface="+mn-ea"/>
                <a:cs typeface="+mn-ea"/>
                <a:sym typeface="+mn-lt"/>
              </a:rPr>
              <a:t>Enter text here</a:t>
            </a:r>
          </a:p>
        </p:txBody>
      </p:sp>
      <p:grpSp>
        <p:nvGrpSpPr>
          <p:cNvPr id="62" name="Group 39"/>
          <p:cNvGrpSpPr>
            <a:grpSpLocks/>
          </p:cNvGrpSpPr>
          <p:nvPr/>
        </p:nvGrpSpPr>
        <p:grpSpPr bwMode="auto">
          <a:xfrm>
            <a:off x="5577552" y="2708994"/>
            <a:ext cx="777074" cy="1860516"/>
            <a:chOff x="0" y="0"/>
            <a:chExt cx="1035998" cy="2481084"/>
          </a:xfrm>
        </p:grpSpPr>
        <p:cxnSp>
          <p:nvCxnSpPr>
            <p:cNvPr id="63" name="直接连接符 10"/>
            <p:cNvCxnSpPr>
              <a:cxnSpLocks noChangeShapeType="1"/>
            </p:cNvCxnSpPr>
            <p:nvPr/>
          </p:nvCxnSpPr>
          <p:spPr bwMode="auto">
            <a:xfrm flipH="1">
              <a:off x="499754" y="1023864"/>
              <a:ext cx="15865" cy="1309593"/>
            </a:xfrm>
            <a:prstGeom prst="line">
              <a:avLst/>
            </a:prstGeom>
            <a:noFill/>
            <a:ln w="19050" cmpd="sng">
              <a:solidFill>
                <a:srgbClr val="0070C0"/>
              </a:solidFill>
              <a:round/>
              <a:headEnd/>
              <a:tailEnd/>
            </a:ln>
            <a:extLst>
              <a:ext uri="{909E8E84-426E-40DD-AFC4-6F175D3DCCD1}">
                <a14:hiddenFill xmlns:a14="http://schemas.microsoft.com/office/drawing/2010/main">
                  <a:noFill/>
                </a14:hiddenFill>
              </a:ext>
            </a:extLst>
          </p:spPr>
        </p:cxnSp>
        <p:grpSp>
          <p:nvGrpSpPr>
            <p:cNvPr id="64" name="Group 41"/>
            <p:cNvGrpSpPr>
              <a:grpSpLocks/>
            </p:cNvGrpSpPr>
            <p:nvPr/>
          </p:nvGrpSpPr>
          <p:grpSpPr bwMode="auto">
            <a:xfrm>
              <a:off x="-14850" y="-15366"/>
              <a:ext cx="1066141" cy="1017959"/>
              <a:chOff x="0" y="0"/>
              <a:chExt cx="1066800" cy="1018032"/>
            </a:xfrm>
          </p:grpSpPr>
          <p:pic>
            <p:nvPicPr>
              <p:cNvPr id="66" name="圆角矩形 11"/>
              <p:cNvPicPr>
                <a:picLocks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066800" cy="101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67" name="Text Box 43"/>
              <p:cNvSpPr txBox="1">
                <a:spLocks noChangeArrowheads="1"/>
              </p:cNvSpPr>
              <p:nvPr/>
            </p:nvSpPr>
            <p:spPr bwMode="auto">
              <a:xfrm>
                <a:off x="159793" y="160301"/>
                <a:ext cx="746770" cy="69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a:r>
                  <a:rPr lang="en-US" altLang="zh-CN" sz="1400" b="0" dirty="0">
                    <a:solidFill>
                      <a:schemeClr val="bg1"/>
                    </a:solidFill>
                    <a:latin typeface="+mn-lt"/>
                    <a:ea typeface="+mn-ea"/>
                    <a:cs typeface="+mn-ea"/>
                    <a:sym typeface="+mn-lt"/>
                  </a:rPr>
                  <a:t>Add text</a:t>
                </a:r>
                <a:endParaRPr lang="zh-CN" altLang="en-US" sz="1400" b="0" dirty="0">
                  <a:solidFill>
                    <a:schemeClr val="bg1"/>
                  </a:solidFill>
                  <a:latin typeface="+mn-lt"/>
                  <a:ea typeface="+mn-ea"/>
                  <a:cs typeface="+mn-ea"/>
                  <a:sym typeface="+mn-lt"/>
                </a:endParaRPr>
              </a:p>
            </p:txBody>
          </p:sp>
        </p:grpSp>
        <p:sp>
          <p:nvSpPr>
            <p:cNvPr id="65" name="圆角矩形 12"/>
            <p:cNvSpPr>
              <a:spLocks noChangeArrowheads="1"/>
            </p:cNvSpPr>
            <p:nvPr/>
          </p:nvSpPr>
          <p:spPr bwMode="auto">
            <a:xfrm>
              <a:off x="439467" y="2346156"/>
              <a:ext cx="134854" cy="134928"/>
            </a:xfrm>
            <a:prstGeom prst="roundRect">
              <a:avLst>
                <a:gd name="adj" fmla="val 50000"/>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endParaRPr lang="zh-CN" altLang="en-US" sz="1200">
                <a:solidFill>
                  <a:srgbClr val="262626"/>
                </a:solidFill>
                <a:latin typeface="+mn-lt"/>
                <a:ea typeface="+mn-ea"/>
                <a:cs typeface="+mn-ea"/>
                <a:sym typeface="+mn-lt"/>
              </a:endParaRPr>
            </a:p>
          </p:txBody>
        </p:sp>
      </p:grpSp>
      <p:sp>
        <p:nvSpPr>
          <p:cNvPr id="68" name="TextBox 53"/>
          <p:cNvSpPr txBox="1">
            <a:spLocks noChangeArrowheads="1"/>
          </p:cNvSpPr>
          <p:nvPr/>
        </p:nvSpPr>
        <p:spPr bwMode="auto">
          <a:xfrm>
            <a:off x="5371681" y="2345621"/>
            <a:ext cx="1187625" cy="2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eaLnBrk="1" hangingPunct="1">
              <a:lnSpc>
                <a:spcPct val="130000"/>
              </a:lnSpc>
            </a:pPr>
            <a:r>
              <a:rPr lang="en-US" altLang="zh-CN" sz="1200" b="0" dirty="0">
                <a:solidFill>
                  <a:srgbClr val="262626"/>
                </a:solidFill>
                <a:latin typeface="+mn-lt"/>
                <a:ea typeface="+mn-ea"/>
                <a:cs typeface="+mn-ea"/>
                <a:sym typeface="+mn-lt"/>
              </a:rPr>
              <a:t>Enter text here</a:t>
            </a:r>
            <a:endParaRPr lang="en-US" altLang="zh-CN" sz="1300" b="0" dirty="0">
              <a:solidFill>
                <a:srgbClr val="262626"/>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childTnLst>
                                </p:cTn>
                              </p:par>
                              <p:par>
                                <p:cTn id="11" presetID="22" presetClass="entr" presetSubtype="4"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750"/>
                                        <p:tgtEl>
                                          <p:spTgt spid="1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750"/>
                                        <p:tgtEl>
                                          <p:spTgt spid="22"/>
                                        </p:tgtEl>
                                      </p:cBhvr>
                                    </p:animEffect>
                                  </p:childTnLst>
                                </p:cTn>
                              </p:par>
                              <p:par>
                                <p:cTn id="17" presetID="2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750"/>
                                        <p:tgtEl>
                                          <p:spTgt spid="23"/>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750"/>
                                        <p:tgtEl>
                                          <p:spTgt spid="29"/>
                                        </p:tgtEl>
                                      </p:cBhvr>
                                    </p:animEffect>
                                  </p:childTnLst>
                                </p:cTn>
                              </p:par>
                              <p:par>
                                <p:cTn id="23" presetID="22" presetClass="entr" presetSubtype="4" fill="hold" nodeType="withEffect">
                                  <p:stCondLst>
                                    <p:cond delay="250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750"/>
                                        <p:tgtEl>
                                          <p:spTgt spid="30"/>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750"/>
                                        <p:tgtEl>
                                          <p:spTgt spid="36"/>
                                        </p:tgtEl>
                                      </p:cBhvr>
                                    </p:animEffect>
                                  </p:childTnLst>
                                </p:cTn>
                              </p:par>
                              <p:par>
                                <p:cTn id="29" presetID="22" presetClass="entr" presetSubtype="4" fill="hold" nodeType="withEffect">
                                  <p:stCondLst>
                                    <p:cond delay="350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750"/>
                                        <p:tgtEl>
                                          <p:spTgt spid="37"/>
                                        </p:tgtEl>
                                      </p:cBhvr>
                                    </p:animEffect>
                                  </p:childTnLst>
                                </p:cTn>
                              </p:par>
                              <p:par>
                                <p:cTn id="32" presetID="10" presetClass="entr" presetSubtype="0" fill="hold" grpId="0" nodeType="withEffect">
                                  <p:stCondLst>
                                    <p:cond delay="4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750"/>
                                        <p:tgtEl>
                                          <p:spTgt spid="54"/>
                                        </p:tgtEl>
                                      </p:cBhvr>
                                    </p:animEffect>
                                  </p:childTnLst>
                                </p:cTn>
                              </p:par>
                              <p:par>
                                <p:cTn id="35" presetID="22" presetClass="entr" presetSubtype="4" fill="hold" nodeType="withEffect">
                                  <p:stCondLst>
                                    <p:cond delay="4500"/>
                                  </p:stCondLst>
                                  <p:childTnLst>
                                    <p:set>
                                      <p:cBhvr>
                                        <p:cTn id="36" dur="1" fill="hold">
                                          <p:stCondLst>
                                            <p:cond delay="0"/>
                                          </p:stCondLst>
                                        </p:cTn>
                                        <p:tgtEl>
                                          <p:spTgt spid="62"/>
                                        </p:tgtEl>
                                        <p:attrNameLst>
                                          <p:attrName>style.visibility</p:attrName>
                                        </p:attrNameLst>
                                      </p:cBhvr>
                                      <p:to>
                                        <p:strVal val="visible"/>
                                      </p:to>
                                    </p:set>
                                    <p:animEffect transition="in" filter="wipe(down)">
                                      <p:cBhvr>
                                        <p:cTn id="37" dur="750"/>
                                        <p:tgtEl>
                                          <p:spTgt spid="62"/>
                                        </p:tgtEl>
                                      </p:cBhvr>
                                    </p:animEffect>
                                  </p:childTnLst>
                                </p:cTn>
                              </p:par>
                              <p:par>
                                <p:cTn id="38" presetID="10" presetClass="entr" presetSubtype="0" fill="hold" grpId="0" nodeType="withEffect">
                                  <p:stCondLst>
                                    <p:cond delay="500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750"/>
                                        <p:tgtEl>
                                          <p:spTgt spid="68"/>
                                        </p:tgtEl>
                                      </p:cBhvr>
                                    </p:animEffect>
                                  </p:childTnLst>
                                </p:cTn>
                              </p:par>
                              <p:par>
                                <p:cTn id="41" presetID="22" presetClass="entr" presetSubtype="4" fill="hold" nodeType="withEffect">
                                  <p:stCondLst>
                                    <p:cond delay="550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750"/>
                                        <p:tgtEl>
                                          <p:spTgt spid="55"/>
                                        </p:tgtEl>
                                      </p:cBhvr>
                                    </p:animEffect>
                                  </p:childTnLst>
                                </p:cTn>
                              </p:par>
                              <p:par>
                                <p:cTn id="44" presetID="10" presetClass="entr" presetSubtype="0" fill="hold" grpId="0" nodeType="withEffect">
                                  <p:stCondLst>
                                    <p:cond delay="600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autoUpdateAnimBg="0"/>
      <p:bldP spid="22" grpId="0" autoUpdateAnimBg="0"/>
      <p:bldP spid="29" grpId="0" autoUpdateAnimBg="0"/>
      <p:bldP spid="36" grpId="0" autoUpdateAnimBg="0"/>
      <p:bldP spid="54" grpId="0" autoUpdateAnimBg="0"/>
      <p:bldP spid="61" grpId="0" autoUpdateAnimBg="0"/>
      <p:bldP spid="6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6"/>
          <p:cNvSpPr>
            <a:spLocks/>
          </p:cNvSpPr>
          <p:nvPr/>
        </p:nvSpPr>
        <p:spPr bwMode="auto">
          <a:xfrm>
            <a:off x="441388" y="1203598"/>
            <a:ext cx="2662588" cy="1200043"/>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accent2">
                <a:lumMod val="75000"/>
              </a:schemeClr>
            </a:solidFill>
          </a:ln>
        </p:spPr>
        <p:txBody>
          <a:bodyPr vert="horz" wrap="square" lIns="77770" tIns="38885" rIns="77770" bIns="38885" numCol="1" anchor="t" anchorCtr="0" compatLnSpc="1">
            <a:prstTxWarp prst="textNoShape">
              <a:avLst/>
            </a:prstTxWarp>
          </a:bodyPr>
          <a:lstStyle/>
          <a:p>
            <a:endParaRPr lang="en-US" sz="1200" b="0">
              <a:latin typeface="+mn-lt"/>
              <a:ea typeface="+mn-ea"/>
              <a:cs typeface="+mn-ea"/>
              <a:sym typeface="+mn-lt"/>
            </a:endParaRPr>
          </a:p>
        </p:txBody>
      </p:sp>
      <p:sp>
        <p:nvSpPr>
          <p:cNvPr id="31" name="Text Box 10"/>
          <p:cNvSpPr txBox="1">
            <a:spLocks noChangeArrowheads="1"/>
          </p:cNvSpPr>
          <p:nvPr/>
        </p:nvSpPr>
        <p:spPr bwMode="auto">
          <a:xfrm>
            <a:off x="395536" y="1285460"/>
            <a:ext cx="2435356" cy="999527"/>
          </a:xfrm>
          <a:prstGeom prst="rect">
            <a:avLst/>
          </a:prstGeom>
          <a:noFill/>
          <a:ln w="9525">
            <a:noFill/>
            <a:miter lim="800000"/>
            <a:headEnd/>
            <a:tailEnd/>
          </a:ln>
        </p:spPr>
        <p:txBody>
          <a:bodyPr wrap="square" lIns="38885" tIns="19442" rIns="38885" bIns="19442">
            <a:spAutoFit/>
          </a:bodyPr>
          <a:lstStyle/>
          <a:p>
            <a:pPr algn="r" defTabSz="925541">
              <a:lnSpc>
                <a:spcPct val="130000"/>
              </a:lnSpc>
            </a:pPr>
            <a:r>
              <a:rPr lang="en-US" altLang="zh-CN" sz="1200" b="0" dirty="0">
                <a:solidFill>
                  <a:srgbClr val="133FCB"/>
                </a:solidFill>
                <a:latin typeface="+mn-lt"/>
                <a:ea typeface="+mn-ea"/>
                <a:cs typeface="+mn-ea"/>
                <a:sym typeface="+mn-lt"/>
              </a:rPr>
              <a:t>Click here to add a title</a:t>
            </a:r>
          </a:p>
          <a:p>
            <a:pPr algn="r" defTabSz="925541">
              <a:lnSpc>
                <a:spcPct val="130000"/>
              </a:lnSpc>
            </a:pPr>
            <a:r>
              <a:rPr lang="en-US" altLang="zh-CN" sz="1200" b="0" dirty="0">
                <a:latin typeface="+mn-lt"/>
                <a:ea typeface="+mn-ea"/>
                <a:cs typeface="+mn-ea"/>
                <a:sym typeface="+mn-lt"/>
              </a:rPr>
              <a:t>Your content is here, or by copying your text, select Paste in this box and choose to keep only the text.</a:t>
            </a:r>
            <a:endParaRPr lang="en-US" sz="1200" b="0" dirty="0">
              <a:solidFill>
                <a:schemeClr val="tx1">
                  <a:lumMod val="50000"/>
                  <a:lumOff val="50000"/>
                </a:schemeClr>
              </a:solidFill>
              <a:latin typeface="+mn-lt"/>
              <a:ea typeface="+mn-ea"/>
              <a:cs typeface="+mn-ea"/>
              <a:sym typeface="+mn-lt"/>
            </a:endParaRPr>
          </a:p>
        </p:txBody>
      </p:sp>
      <p:sp>
        <p:nvSpPr>
          <p:cNvPr id="32" name="Freeform 6"/>
          <p:cNvSpPr>
            <a:spLocks/>
          </p:cNvSpPr>
          <p:nvPr/>
        </p:nvSpPr>
        <p:spPr bwMode="auto">
          <a:xfrm>
            <a:off x="441389" y="3319450"/>
            <a:ext cx="2662588" cy="1139272"/>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accent2">
                <a:lumMod val="75000"/>
              </a:schemeClr>
            </a:solidFill>
          </a:ln>
        </p:spPr>
        <p:txBody>
          <a:bodyPr vert="horz" wrap="square" lIns="77770" tIns="38885" rIns="77770" bIns="38885" numCol="1" anchor="t" anchorCtr="0" compatLnSpc="1">
            <a:prstTxWarp prst="textNoShape">
              <a:avLst/>
            </a:prstTxWarp>
          </a:bodyPr>
          <a:lstStyle/>
          <a:p>
            <a:endParaRPr lang="en-US" sz="1200" b="0">
              <a:latin typeface="+mn-lt"/>
              <a:ea typeface="+mn-ea"/>
              <a:cs typeface="+mn-ea"/>
              <a:sym typeface="+mn-lt"/>
            </a:endParaRPr>
          </a:p>
        </p:txBody>
      </p:sp>
      <p:sp>
        <p:nvSpPr>
          <p:cNvPr id="33" name="Text Box 10"/>
          <p:cNvSpPr txBox="1">
            <a:spLocks noChangeArrowheads="1"/>
          </p:cNvSpPr>
          <p:nvPr/>
        </p:nvSpPr>
        <p:spPr bwMode="auto">
          <a:xfrm>
            <a:off x="395536" y="3377887"/>
            <a:ext cx="2435356" cy="999527"/>
          </a:xfrm>
          <a:prstGeom prst="rect">
            <a:avLst/>
          </a:prstGeom>
          <a:noFill/>
          <a:ln w="9525">
            <a:noFill/>
            <a:miter lim="800000"/>
            <a:headEnd/>
            <a:tailEnd/>
          </a:ln>
        </p:spPr>
        <p:txBody>
          <a:bodyPr wrap="square" lIns="38885" tIns="19442" rIns="38885" bIns="19442">
            <a:spAutoFit/>
          </a:bodyPr>
          <a:lstStyle/>
          <a:p>
            <a:pPr algn="r" defTabSz="925541">
              <a:lnSpc>
                <a:spcPct val="130000"/>
              </a:lnSpc>
            </a:pPr>
            <a:r>
              <a:rPr lang="en-US" altLang="zh-CN" sz="1200" b="0" dirty="0">
                <a:solidFill>
                  <a:srgbClr val="133FCB"/>
                </a:solidFill>
                <a:latin typeface="+mn-lt"/>
                <a:ea typeface="+mn-ea"/>
                <a:cs typeface="+mn-ea"/>
                <a:sym typeface="+mn-lt"/>
              </a:rPr>
              <a:t>Click here to add a title</a:t>
            </a:r>
          </a:p>
          <a:p>
            <a:pPr algn="r" defTabSz="925541">
              <a:lnSpc>
                <a:spcPct val="130000"/>
              </a:lnSpc>
            </a:pPr>
            <a:r>
              <a:rPr lang="en-US" altLang="zh-CN" sz="1200" b="0" dirty="0">
                <a:latin typeface="+mn-lt"/>
                <a:ea typeface="+mn-ea"/>
                <a:cs typeface="+mn-ea"/>
                <a:sym typeface="+mn-lt"/>
              </a:rPr>
              <a:t>Your content is here, or by copying your text, select Paste in this box and choose to keep only the text.</a:t>
            </a:r>
          </a:p>
        </p:txBody>
      </p:sp>
      <p:sp>
        <p:nvSpPr>
          <p:cNvPr id="34" name="Freeform 6"/>
          <p:cNvSpPr>
            <a:spLocks/>
          </p:cNvSpPr>
          <p:nvPr/>
        </p:nvSpPr>
        <p:spPr bwMode="auto">
          <a:xfrm flipH="1">
            <a:off x="5938359" y="1203598"/>
            <a:ext cx="2804785" cy="1200043"/>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accent2">
                <a:lumMod val="75000"/>
              </a:schemeClr>
            </a:solidFill>
          </a:ln>
        </p:spPr>
        <p:txBody>
          <a:bodyPr vert="horz" wrap="square" lIns="77770" tIns="38885" rIns="77770" bIns="38885" numCol="1" anchor="t" anchorCtr="0" compatLnSpc="1">
            <a:prstTxWarp prst="textNoShape">
              <a:avLst/>
            </a:prstTxWarp>
          </a:bodyPr>
          <a:lstStyle/>
          <a:p>
            <a:endParaRPr lang="en-US" sz="1200" b="0">
              <a:latin typeface="+mn-lt"/>
              <a:ea typeface="+mn-ea"/>
              <a:cs typeface="+mn-ea"/>
              <a:sym typeface="+mn-lt"/>
            </a:endParaRPr>
          </a:p>
        </p:txBody>
      </p:sp>
      <p:sp>
        <p:nvSpPr>
          <p:cNvPr id="35" name="Text Box 10"/>
          <p:cNvSpPr txBox="1">
            <a:spLocks noChangeArrowheads="1"/>
          </p:cNvSpPr>
          <p:nvPr/>
        </p:nvSpPr>
        <p:spPr bwMode="auto">
          <a:xfrm>
            <a:off x="6235645" y="1292756"/>
            <a:ext cx="2398795" cy="916620"/>
          </a:xfrm>
          <a:prstGeom prst="rect">
            <a:avLst/>
          </a:prstGeom>
          <a:noFill/>
          <a:ln w="9525">
            <a:noFill/>
            <a:miter lim="800000"/>
            <a:headEnd/>
            <a:tailEnd/>
          </a:ln>
        </p:spPr>
        <p:txBody>
          <a:bodyPr wrap="square" lIns="38885" tIns="19442" rIns="38885" bIns="19442">
            <a:spAutoFit/>
          </a:bodyPr>
          <a:lstStyle/>
          <a:p>
            <a:pPr defTabSz="925541">
              <a:lnSpc>
                <a:spcPct val="130000"/>
              </a:lnSpc>
            </a:pPr>
            <a:r>
              <a:rPr lang="en-US" altLang="zh-CN" sz="1200" b="0" dirty="0">
                <a:solidFill>
                  <a:srgbClr val="133FCB"/>
                </a:solidFill>
                <a:latin typeface="+mn-lt"/>
                <a:ea typeface="+mn-ea"/>
                <a:cs typeface="+mn-ea"/>
                <a:sym typeface="+mn-lt"/>
              </a:rPr>
              <a:t>Click here to add a title</a:t>
            </a:r>
          </a:p>
          <a:p>
            <a:pPr defTabSz="925541">
              <a:lnSpc>
                <a:spcPct val="130000"/>
              </a:lnSpc>
            </a:pPr>
            <a:r>
              <a:rPr lang="en-US" altLang="zh-CN" sz="1100" b="0" dirty="0">
                <a:latin typeface="+mn-lt"/>
                <a:ea typeface="+mn-ea"/>
                <a:cs typeface="+mn-ea"/>
                <a:sym typeface="+mn-lt"/>
              </a:rPr>
              <a:t>Your content is here, or by copying your text, select Paste in this box and choose to keep only the text.</a:t>
            </a:r>
          </a:p>
        </p:txBody>
      </p:sp>
      <p:sp>
        <p:nvSpPr>
          <p:cNvPr id="36" name="Freeform 6"/>
          <p:cNvSpPr>
            <a:spLocks/>
          </p:cNvSpPr>
          <p:nvPr/>
        </p:nvSpPr>
        <p:spPr bwMode="auto">
          <a:xfrm flipH="1">
            <a:off x="5938359" y="3319450"/>
            <a:ext cx="2804785" cy="1139272"/>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noFill/>
          <a:ln>
            <a:solidFill>
              <a:schemeClr val="accent2">
                <a:lumMod val="75000"/>
              </a:schemeClr>
            </a:solidFill>
          </a:ln>
        </p:spPr>
        <p:txBody>
          <a:bodyPr vert="horz" wrap="square" lIns="77770" tIns="38885" rIns="77770" bIns="38885" numCol="1" anchor="t" anchorCtr="0" compatLnSpc="1">
            <a:prstTxWarp prst="textNoShape">
              <a:avLst/>
            </a:prstTxWarp>
          </a:bodyPr>
          <a:lstStyle/>
          <a:p>
            <a:endParaRPr lang="en-US" sz="1200" b="0">
              <a:latin typeface="+mn-lt"/>
              <a:ea typeface="+mn-ea"/>
              <a:cs typeface="+mn-ea"/>
              <a:sym typeface="+mn-lt"/>
            </a:endParaRPr>
          </a:p>
        </p:txBody>
      </p:sp>
      <p:sp>
        <p:nvSpPr>
          <p:cNvPr id="37" name="Text Box 10"/>
          <p:cNvSpPr txBox="1">
            <a:spLocks noChangeArrowheads="1"/>
          </p:cNvSpPr>
          <p:nvPr/>
        </p:nvSpPr>
        <p:spPr bwMode="auto">
          <a:xfrm>
            <a:off x="6228002" y="3369569"/>
            <a:ext cx="2398795" cy="916620"/>
          </a:xfrm>
          <a:prstGeom prst="rect">
            <a:avLst/>
          </a:prstGeom>
          <a:noFill/>
          <a:ln w="9525">
            <a:noFill/>
            <a:miter lim="800000"/>
            <a:headEnd/>
            <a:tailEnd/>
          </a:ln>
        </p:spPr>
        <p:txBody>
          <a:bodyPr wrap="square" lIns="38885" tIns="19442" rIns="38885" bIns="19442">
            <a:spAutoFit/>
          </a:bodyPr>
          <a:lstStyle/>
          <a:p>
            <a:pPr defTabSz="925541">
              <a:lnSpc>
                <a:spcPct val="130000"/>
              </a:lnSpc>
            </a:pPr>
            <a:r>
              <a:rPr lang="en-US" altLang="zh-CN" sz="1200" b="0" dirty="0">
                <a:solidFill>
                  <a:srgbClr val="133FCB"/>
                </a:solidFill>
                <a:latin typeface="+mn-lt"/>
                <a:ea typeface="+mn-ea"/>
                <a:cs typeface="+mn-ea"/>
                <a:sym typeface="+mn-lt"/>
              </a:rPr>
              <a:t>Click here to add a title</a:t>
            </a:r>
          </a:p>
          <a:p>
            <a:pPr defTabSz="925541">
              <a:lnSpc>
                <a:spcPct val="130000"/>
              </a:lnSpc>
            </a:pPr>
            <a:r>
              <a:rPr lang="en-US" altLang="zh-CN" sz="1100" b="0" dirty="0">
                <a:latin typeface="+mn-lt"/>
                <a:ea typeface="+mn-ea"/>
                <a:cs typeface="+mn-ea"/>
                <a:sym typeface="+mn-lt"/>
              </a:rPr>
              <a:t>Your content is here, or by copying your text, select Paste in this box and choose to keep only the text.</a:t>
            </a:r>
          </a:p>
        </p:txBody>
      </p:sp>
      <p:grpSp>
        <p:nvGrpSpPr>
          <p:cNvPr id="38" name="组合 37"/>
          <p:cNvGrpSpPr/>
          <p:nvPr/>
        </p:nvGrpSpPr>
        <p:grpSpPr>
          <a:xfrm>
            <a:off x="3171484" y="1380141"/>
            <a:ext cx="2705963" cy="2709287"/>
            <a:chOff x="5125678" y="2347916"/>
            <a:chExt cx="3054350" cy="3035301"/>
          </a:xfrm>
        </p:grpSpPr>
        <p:sp>
          <p:nvSpPr>
            <p:cNvPr id="39" name="Freeform 6"/>
            <p:cNvSpPr>
              <a:spLocks/>
            </p:cNvSpPr>
            <p:nvPr/>
          </p:nvSpPr>
          <p:spPr bwMode="auto">
            <a:xfrm>
              <a:off x="5125678" y="2347916"/>
              <a:ext cx="1528763" cy="1520825"/>
            </a:xfrm>
            <a:custGeom>
              <a:avLst/>
              <a:gdLst>
                <a:gd name="T0" fmla="*/ 648 w 650"/>
                <a:gd name="T1" fmla="*/ 0 h 647"/>
                <a:gd name="T2" fmla="*/ 625 w 650"/>
                <a:gd name="T3" fmla="*/ 20 h 647"/>
                <a:gd name="T4" fmla="*/ 578 w 650"/>
                <a:gd name="T5" fmla="*/ 89 h 647"/>
                <a:gd name="T6" fmla="*/ 551 w 650"/>
                <a:gd name="T7" fmla="*/ 13 h 647"/>
                <a:gd name="T8" fmla="*/ 521 w 650"/>
                <a:gd name="T9" fmla="*/ 18 h 647"/>
                <a:gd name="T10" fmla="*/ 522 w 650"/>
                <a:gd name="T11" fmla="*/ 99 h 647"/>
                <a:gd name="T12" fmla="*/ 454 w 650"/>
                <a:gd name="T13" fmla="*/ 50 h 647"/>
                <a:gd name="T14" fmla="*/ 426 w 650"/>
                <a:gd name="T15" fmla="*/ 40 h 647"/>
                <a:gd name="T16" fmla="*/ 411 w 650"/>
                <a:gd name="T17" fmla="*/ 66 h 647"/>
                <a:gd name="T18" fmla="*/ 391 w 650"/>
                <a:gd name="T19" fmla="*/ 147 h 647"/>
                <a:gd name="T20" fmla="*/ 339 w 650"/>
                <a:gd name="T21" fmla="*/ 85 h 647"/>
                <a:gd name="T22" fmla="*/ 313 w 650"/>
                <a:gd name="T23" fmla="*/ 100 h 647"/>
                <a:gd name="T24" fmla="*/ 341 w 650"/>
                <a:gd name="T25" fmla="*/ 176 h 647"/>
                <a:gd name="T26" fmla="*/ 261 w 650"/>
                <a:gd name="T27" fmla="*/ 153 h 647"/>
                <a:gd name="T28" fmla="*/ 231 w 650"/>
                <a:gd name="T29" fmla="*/ 153 h 647"/>
                <a:gd name="T30" fmla="*/ 226 w 650"/>
                <a:gd name="T31" fmla="*/ 182 h 647"/>
                <a:gd name="T32" fmla="*/ 235 w 650"/>
                <a:gd name="T33" fmla="*/ 266 h 647"/>
                <a:gd name="T34" fmla="*/ 165 w 650"/>
                <a:gd name="T35" fmla="*/ 225 h 647"/>
                <a:gd name="T36" fmla="*/ 146 w 650"/>
                <a:gd name="T37" fmla="*/ 248 h 647"/>
                <a:gd name="T38" fmla="*/ 198 w 650"/>
                <a:gd name="T39" fmla="*/ 309 h 647"/>
                <a:gd name="T40" fmla="*/ 114 w 650"/>
                <a:gd name="T41" fmla="*/ 316 h 647"/>
                <a:gd name="T42" fmla="*/ 86 w 650"/>
                <a:gd name="T43" fmla="*/ 325 h 647"/>
                <a:gd name="T44" fmla="*/ 92 w 650"/>
                <a:gd name="T45" fmla="*/ 355 h 647"/>
                <a:gd name="T46" fmla="*/ 128 w 650"/>
                <a:gd name="T47" fmla="*/ 430 h 647"/>
                <a:gd name="T48" fmla="*/ 49 w 650"/>
                <a:gd name="T49" fmla="*/ 416 h 647"/>
                <a:gd name="T50" fmla="*/ 38 w 650"/>
                <a:gd name="T51" fmla="*/ 444 h 647"/>
                <a:gd name="T52" fmla="*/ 109 w 650"/>
                <a:gd name="T53" fmla="*/ 484 h 647"/>
                <a:gd name="T54" fmla="*/ 32 w 650"/>
                <a:gd name="T55" fmla="*/ 519 h 647"/>
                <a:gd name="T56" fmla="*/ 9 w 650"/>
                <a:gd name="T57" fmla="*/ 537 h 647"/>
                <a:gd name="T58" fmla="*/ 24 w 650"/>
                <a:gd name="T59" fmla="*/ 563 h 647"/>
                <a:gd name="T60" fmla="*/ 85 w 650"/>
                <a:gd name="T61" fmla="*/ 621 h 647"/>
                <a:gd name="T62" fmla="*/ 5 w 650"/>
                <a:gd name="T63" fmla="*/ 635 h 647"/>
                <a:gd name="T64" fmla="*/ 650 w 650"/>
                <a:gd name="T65" fmla="*/ 647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0" h="647">
                  <a:moveTo>
                    <a:pt x="650" y="1"/>
                  </a:moveTo>
                  <a:cubicBezTo>
                    <a:pt x="649" y="0"/>
                    <a:pt x="649" y="0"/>
                    <a:pt x="648" y="0"/>
                  </a:cubicBezTo>
                  <a:cubicBezTo>
                    <a:pt x="642" y="0"/>
                    <a:pt x="637" y="3"/>
                    <a:pt x="633" y="6"/>
                  </a:cubicBezTo>
                  <a:cubicBezTo>
                    <a:pt x="629" y="9"/>
                    <a:pt x="626" y="14"/>
                    <a:pt x="625" y="20"/>
                  </a:cubicBezTo>
                  <a:cubicBezTo>
                    <a:pt x="625" y="26"/>
                    <a:pt x="622" y="58"/>
                    <a:pt x="619" y="86"/>
                  </a:cubicBezTo>
                  <a:cubicBezTo>
                    <a:pt x="605" y="87"/>
                    <a:pt x="592" y="88"/>
                    <a:pt x="578" y="89"/>
                  </a:cubicBezTo>
                  <a:cubicBezTo>
                    <a:pt x="571" y="62"/>
                    <a:pt x="562" y="32"/>
                    <a:pt x="561" y="26"/>
                  </a:cubicBezTo>
                  <a:cubicBezTo>
                    <a:pt x="559" y="20"/>
                    <a:pt x="555" y="16"/>
                    <a:pt x="551" y="13"/>
                  </a:cubicBezTo>
                  <a:cubicBezTo>
                    <a:pt x="546" y="11"/>
                    <a:pt x="541" y="9"/>
                    <a:pt x="535" y="10"/>
                  </a:cubicBezTo>
                  <a:cubicBezTo>
                    <a:pt x="530" y="11"/>
                    <a:pt x="525" y="14"/>
                    <a:pt x="521" y="18"/>
                  </a:cubicBezTo>
                  <a:cubicBezTo>
                    <a:pt x="518" y="23"/>
                    <a:pt x="516" y="28"/>
                    <a:pt x="517" y="33"/>
                  </a:cubicBezTo>
                  <a:cubicBezTo>
                    <a:pt x="517" y="40"/>
                    <a:pt x="519" y="71"/>
                    <a:pt x="522" y="99"/>
                  </a:cubicBezTo>
                  <a:cubicBezTo>
                    <a:pt x="508" y="102"/>
                    <a:pt x="495" y="106"/>
                    <a:pt x="482" y="110"/>
                  </a:cubicBezTo>
                  <a:cubicBezTo>
                    <a:pt x="470" y="84"/>
                    <a:pt x="456" y="56"/>
                    <a:pt x="454" y="50"/>
                  </a:cubicBezTo>
                  <a:cubicBezTo>
                    <a:pt x="451" y="45"/>
                    <a:pt x="447" y="42"/>
                    <a:pt x="442" y="40"/>
                  </a:cubicBezTo>
                  <a:cubicBezTo>
                    <a:pt x="437" y="38"/>
                    <a:pt x="431" y="38"/>
                    <a:pt x="426" y="40"/>
                  </a:cubicBezTo>
                  <a:cubicBezTo>
                    <a:pt x="421" y="42"/>
                    <a:pt x="417" y="45"/>
                    <a:pt x="414" y="50"/>
                  </a:cubicBezTo>
                  <a:cubicBezTo>
                    <a:pt x="411" y="55"/>
                    <a:pt x="410" y="60"/>
                    <a:pt x="411" y="66"/>
                  </a:cubicBezTo>
                  <a:cubicBezTo>
                    <a:pt x="413" y="72"/>
                    <a:pt x="421" y="102"/>
                    <a:pt x="428" y="130"/>
                  </a:cubicBezTo>
                  <a:cubicBezTo>
                    <a:pt x="416" y="135"/>
                    <a:pt x="403" y="141"/>
                    <a:pt x="391" y="147"/>
                  </a:cubicBezTo>
                  <a:cubicBezTo>
                    <a:pt x="375" y="124"/>
                    <a:pt x="356" y="98"/>
                    <a:pt x="353" y="93"/>
                  </a:cubicBezTo>
                  <a:cubicBezTo>
                    <a:pt x="349" y="89"/>
                    <a:pt x="344" y="86"/>
                    <a:pt x="339" y="85"/>
                  </a:cubicBezTo>
                  <a:cubicBezTo>
                    <a:pt x="334" y="84"/>
                    <a:pt x="328" y="85"/>
                    <a:pt x="323" y="88"/>
                  </a:cubicBezTo>
                  <a:cubicBezTo>
                    <a:pt x="319" y="90"/>
                    <a:pt x="315" y="95"/>
                    <a:pt x="313" y="100"/>
                  </a:cubicBezTo>
                  <a:cubicBezTo>
                    <a:pt x="312" y="105"/>
                    <a:pt x="311" y="110"/>
                    <a:pt x="314" y="116"/>
                  </a:cubicBezTo>
                  <a:cubicBezTo>
                    <a:pt x="317" y="121"/>
                    <a:pt x="330" y="150"/>
                    <a:pt x="341" y="176"/>
                  </a:cubicBezTo>
                  <a:cubicBezTo>
                    <a:pt x="330" y="183"/>
                    <a:pt x="319" y="191"/>
                    <a:pt x="308" y="200"/>
                  </a:cubicBezTo>
                  <a:cubicBezTo>
                    <a:pt x="287" y="180"/>
                    <a:pt x="265" y="157"/>
                    <a:pt x="261" y="153"/>
                  </a:cubicBezTo>
                  <a:cubicBezTo>
                    <a:pt x="257" y="149"/>
                    <a:pt x="251" y="147"/>
                    <a:pt x="246" y="147"/>
                  </a:cubicBezTo>
                  <a:cubicBezTo>
                    <a:pt x="241" y="147"/>
                    <a:pt x="235" y="149"/>
                    <a:pt x="231" y="153"/>
                  </a:cubicBezTo>
                  <a:cubicBezTo>
                    <a:pt x="227" y="156"/>
                    <a:pt x="224" y="161"/>
                    <a:pt x="223" y="166"/>
                  </a:cubicBezTo>
                  <a:cubicBezTo>
                    <a:pt x="222" y="172"/>
                    <a:pt x="223" y="177"/>
                    <a:pt x="226" y="182"/>
                  </a:cubicBezTo>
                  <a:cubicBezTo>
                    <a:pt x="230" y="187"/>
                    <a:pt x="248" y="213"/>
                    <a:pt x="264" y="237"/>
                  </a:cubicBezTo>
                  <a:cubicBezTo>
                    <a:pt x="254" y="246"/>
                    <a:pt x="244" y="255"/>
                    <a:pt x="235" y="266"/>
                  </a:cubicBezTo>
                  <a:cubicBezTo>
                    <a:pt x="211" y="249"/>
                    <a:pt x="186" y="231"/>
                    <a:pt x="180" y="228"/>
                  </a:cubicBezTo>
                  <a:cubicBezTo>
                    <a:pt x="176" y="225"/>
                    <a:pt x="170" y="224"/>
                    <a:pt x="165" y="225"/>
                  </a:cubicBezTo>
                  <a:cubicBezTo>
                    <a:pt x="160" y="225"/>
                    <a:pt x="155" y="228"/>
                    <a:pt x="151" y="232"/>
                  </a:cubicBezTo>
                  <a:cubicBezTo>
                    <a:pt x="147" y="237"/>
                    <a:pt x="146" y="242"/>
                    <a:pt x="146" y="248"/>
                  </a:cubicBezTo>
                  <a:cubicBezTo>
                    <a:pt x="146" y="253"/>
                    <a:pt x="148" y="258"/>
                    <a:pt x="151" y="262"/>
                  </a:cubicBezTo>
                  <a:cubicBezTo>
                    <a:pt x="156" y="267"/>
                    <a:pt x="178" y="289"/>
                    <a:pt x="198" y="309"/>
                  </a:cubicBezTo>
                  <a:cubicBezTo>
                    <a:pt x="190" y="320"/>
                    <a:pt x="182" y="332"/>
                    <a:pt x="174" y="343"/>
                  </a:cubicBezTo>
                  <a:cubicBezTo>
                    <a:pt x="149" y="331"/>
                    <a:pt x="120" y="318"/>
                    <a:pt x="114" y="316"/>
                  </a:cubicBezTo>
                  <a:cubicBezTo>
                    <a:pt x="109" y="313"/>
                    <a:pt x="103" y="313"/>
                    <a:pt x="98" y="315"/>
                  </a:cubicBezTo>
                  <a:cubicBezTo>
                    <a:pt x="93" y="317"/>
                    <a:pt x="89" y="320"/>
                    <a:pt x="86" y="325"/>
                  </a:cubicBezTo>
                  <a:cubicBezTo>
                    <a:pt x="83" y="330"/>
                    <a:pt x="83" y="336"/>
                    <a:pt x="84" y="341"/>
                  </a:cubicBezTo>
                  <a:cubicBezTo>
                    <a:pt x="85" y="346"/>
                    <a:pt x="87" y="351"/>
                    <a:pt x="92" y="355"/>
                  </a:cubicBezTo>
                  <a:cubicBezTo>
                    <a:pt x="97" y="358"/>
                    <a:pt x="123" y="376"/>
                    <a:pt x="146" y="393"/>
                  </a:cubicBezTo>
                  <a:cubicBezTo>
                    <a:pt x="139" y="405"/>
                    <a:pt x="134" y="417"/>
                    <a:pt x="128" y="430"/>
                  </a:cubicBezTo>
                  <a:cubicBezTo>
                    <a:pt x="101" y="423"/>
                    <a:pt x="71" y="415"/>
                    <a:pt x="64" y="414"/>
                  </a:cubicBezTo>
                  <a:cubicBezTo>
                    <a:pt x="59" y="412"/>
                    <a:pt x="53" y="413"/>
                    <a:pt x="49" y="416"/>
                  </a:cubicBezTo>
                  <a:cubicBezTo>
                    <a:pt x="44" y="418"/>
                    <a:pt x="40" y="423"/>
                    <a:pt x="38" y="428"/>
                  </a:cubicBezTo>
                  <a:cubicBezTo>
                    <a:pt x="37" y="433"/>
                    <a:pt x="37" y="439"/>
                    <a:pt x="38" y="444"/>
                  </a:cubicBezTo>
                  <a:cubicBezTo>
                    <a:pt x="40" y="449"/>
                    <a:pt x="44" y="453"/>
                    <a:pt x="49" y="456"/>
                  </a:cubicBezTo>
                  <a:cubicBezTo>
                    <a:pt x="55" y="458"/>
                    <a:pt x="83" y="472"/>
                    <a:pt x="109" y="484"/>
                  </a:cubicBezTo>
                  <a:cubicBezTo>
                    <a:pt x="105" y="497"/>
                    <a:pt x="101" y="510"/>
                    <a:pt x="98" y="524"/>
                  </a:cubicBezTo>
                  <a:cubicBezTo>
                    <a:pt x="70" y="522"/>
                    <a:pt x="38" y="519"/>
                    <a:pt x="32" y="519"/>
                  </a:cubicBezTo>
                  <a:cubicBezTo>
                    <a:pt x="27" y="518"/>
                    <a:pt x="21" y="520"/>
                    <a:pt x="17" y="523"/>
                  </a:cubicBezTo>
                  <a:cubicBezTo>
                    <a:pt x="13" y="527"/>
                    <a:pt x="10" y="532"/>
                    <a:pt x="9" y="537"/>
                  </a:cubicBezTo>
                  <a:cubicBezTo>
                    <a:pt x="8" y="543"/>
                    <a:pt x="9" y="548"/>
                    <a:pt x="12" y="553"/>
                  </a:cubicBezTo>
                  <a:cubicBezTo>
                    <a:pt x="15" y="558"/>
                    <a:pt x="19" y="561"/>
                    <a:pt x="24" y="563"/>
                  </a:cubicBezTo>
                  <a:cubicBezTo>
                    <a:pt x="31" y="564"/>
                    <a:pt x="61" y="573"/>
                    <a:pt x="88" y="580"/>
                  </a:cubicBezTo>
                  <a:cubicBezTo>
                    <a:pt x="86" y="594"/>
                    <a:pt x="85" y="608"/>
                    <a:pt x="85" y="621"/>
                  </a:cubicBezTo>
                  <a:cubicBezTo>
                    <a:pt x="56" y="624"/>
                    <a:pt x="25" y="627"/>
                    <a:pt x="19" y="628"/>
                  </a:cubicBezTo>
                  <a:cubicBezTo>
                    <a:pt x="13" y="628"/>
                    <a:pt x="8" y="631"/>
                    <a:pt x="5" y="635"/>
                  </a:cubicBezTo>
                  <a:cubicBezTo>
                    <a:pt x="2" y="638"/>
                    <a:pt x="0" y="642"/>
                    <a:pt x="0" y="647"/>
                  </a:cubicBezTo>
                  <a:cubicBezTo>
                    <a:pt x="650" y="647"/>
                    <a:pt x="650" y="647"/>
                    <a:pt x="650" y="647"/>
                  </a:cubicBezTo>
                  <a:lnTo>
                    <a:pt x="650" y="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700" b="0" dirty="0">
                <a:solidFill>
                  <a:schemeClr val="bg1"/>
                </a:solidFill>
                <a:latin typeface="+mn-lt"/>
                <a:ea typeface="+mn-ea"/>
                <a:cs typeface="+mn-ea"/>
                <a:sym typeface="+mn-lt"/>
              </a:endParaRPr>
            </a:p>
          </p:txBody>
        </p:sp>
        <p:sp>
          <p:nvSpPr>
            <p:cNvPr id="40" name="Freeform 7"/>
            <p:cNvSpPr>
              <a:spLocks/>
            </p:cNvSpPr>
            <p:nvPr/>
          </p:nvSpPr>
          <p:spPr bwMode="auto">
            <a:xfrm>
              <a:off x="5125678" y="3863979"/>
              <a:ext cx="1528763" cy="1519238"/>
            </a:xfrm>
            <a:custGeom>
              <a:avLst/>
              <a:gdLst>
                <a:gd name="T0" fmla="*/ 648 w 650"/>
                <a:gd name="T1" fmla="*/ 646 h 646"/>
                <a:gd name="T2" fmla="*/ 625 w 650"/>
                <a:gd name="T3" fmla="*/ 626 h 646"/>
                <a:gd name="T4" fmla="*/ 578 w 650"/>
                <a:gd name="T5" fmla="*/ 557 h 646"/>
                <a:gd name="T6" fmla="*/ 551 w 650"/>
                <a:gd name="T7" fmla="*/ 633 h 646"/>
                <a:gd name="T8" fmla="*/ 521 w 650"/>
                <a:gd name="T9" fmla="*/ 628 h 646"/>
                <a:gd name="T10" fmla="*/ 522 w 650"/>
                <a:gd name="T11" fmla="*/ 547 h 646"/>
                <a:gd name="T12" fmla="*/ 454 w 650"/>
                <a:gd name="T13" fmla="*/ 596 h 646"/>
                <a:gd name="T14" fmla="*/ 426 w 650"/>
                <a:gd name="T15" fmla="*/ 607 h 646"/>
                <a:gd name="T16" fmla="*/ 411 w 650"/>
                <a:gd name="T17" fmla="*/ 581 h 646"/>
                <a:gd name="T18" fmla="*/ 391 w 650"/>
                <a:gd name="T19" fmla="*/ 499 h 646"/>
                <a:gd name="T20" fmla="*/ 339 w 650"/>
                <a:gd name="T21" fmla="*/ 561 h 646"/>
                <a:gd name="T22" fmla="*/ 313 w 650"/>
                <a:gd name="T23" fmla="*/ 547 h 646"/>
                <a:gd name="T24" fmla="*/ 341 w 650"/>
                <a:gd name="T25" fmla="*/ 470 h 646"/>
                <a:gd name="T26" fmla="*/ 261 w 650"/>
                <a:gd name="T27" fmla="*/ 493 h 646"/>
                <a:gd name="T28" fmla="*/ 231 w 650"/>
                <a:gd name="T29" fmla="*/ 494 h 646"/>
                <a:gd name="T30" fmla="*/ 226 w 650"/>
                <a:gd name="T31" fmla="*/ 465 h 646"/>
                <a:gd name="T32" fmla="*/ 235 w 650"/>
                <a:gd name="T33" fmla="*/ 381 h 646"/>
                <a:gd name="T34" fmla="*/ 165 w 650"/>
                <a:gd name="T35" fmla="*/ 422 h 646"/>
                <a:gd name="T36" fmla="*/ 146 w 650"/>
                <a:gd name="T37" fmla="*/ 399 h 646"/>
                <a:gd name="T38" fmla="*/ 198 w 650"/>
                <a:gd name="T39" fmla="*/ 337 h 646"/>
                <a:gd name="T40" fmla="*/ 114 w 650"/>
                <a:gd name="T41" fmla="*/ 331 h 646"/>
                <a:gd name="T42" fmla="*/ 86 w 650"/>
                <a:gd name="T43" fmla="*/ 321 h 646"/>
                <a:gd name="T44" fmla="*/ 92 w 650"/>
                <a:gd name="T45" fmla="*/ 292 h 646"/>
                <a:gd name="T46" fmla="*/ 128 w 650"/>
                <a:gd name="T47" fmla="*/ 216 h 646"/>
                <a:gd name="T48" fmla="*/ 49 w 650"/>
                <a:gd name="T49" fmla="*/ 230 h 646"/>
                <a:gd name="T50" fmla="*/ 38 w 650"/>
                <a:gd name="T51" fmla="*/ 202 h 646"/>
                <a:gd name="T52" fmla="*/ 109 w 650"/>
                <a:gd name="T53" fmla="*/ 162 h 646"/>
                <a:gd name="T54" fmla="*/ 32 w 650"/>
                <a:gd name="T55" fmla="*/ 128 h 646"/>
                <a:gd name="T56" fmla="*/ 9 w 650"/>
                <a:gd name="T57" fmla="*/ 109 h 646"/>
                <a:gd name="T58" fmla="*/ 24 w 650"/>
                <a:gd name="T59" fmla="*/ 84 h 646"/>
                <a:gd name="T60" fmla="*/ 85 w 650"/>
                <a:gd name="T61" fmla="*/ 25 h 646"/>
                <a:gd name="T62" fmla="*/ 5 w 650"/>
                <a:gd name="T63" fmla="*/ 11 h 646"/>
                <a:gd name="T64" fmla="*/ 650 w 650"/>
                <a:gd name="T6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0" h="646">
                  <a:moveTo>
                    <a:pt x="650" y="646"/>
                  </a:moveTo>
                  <a:cubicBezTo>
                    <a:pt x="649" y="646"/>
                    <a:pt x="649" y="646"/>
                    <a:pt x="648" y="646"/>
                  </a:cubicBezTo>
                  <a:cubicBezTo>
                    <a:pt x="642" y="646"/>
                    <a:pt x="637" y="644"/>
                    <a:pt x="633" y="640"/>
                  </a:cubicBezTo>
                  <a:cubicBezTo>
                    <a:pt x="629" y="637"/>
                    <a:pt x="626" y="632"/>
                    <a:pt x="625" y="626"/>
                  </a:cubicBezTo>
                  <a:cubicBezTo>
                    <a:pt x="625" y="620"/>
                    <a:pt x="622" y="589"/>
                    <a:pt x="619" y="560"/>
                  </a:cubicBezTo>
                  <a:cubicBezTo>
                    <a:pt x="605" y="560"/>
                    <a:pt x="592" y="558"/>
                    <a:pt x="578" y="557"/>
                  </a:cubicBezTo>
                  <a:cubicBezTo>
                    <a:pt x="571" y="584"/>
                    <a:pt x="562" y="614"/>
                    <a:pt x="561" y="621"/>
                  </a:cubicBezTo>
                  <a:cubicBezTo>
                    <a:pt x="559" y="626"/>
                    <a:pt x="555" y="630"/>
                    <a:pt x="551" y="633"/>
                  </a:cubicBezTo>
                  <a:cubicBezTo>
                    <a:pt x="546" y="636"/>
                    <a:pt x="541" y="637"/>
                    <a:pt x="535" y="636"/>
                  </a:cubicBezTo>
                  <a:cubicBezTo>
                    <a:pt x="530" y="635"/>
                    <a:pt x="525" y="632"/>
                    <a:pt x="521" y="628"/>
                  </a:cubicBezTo>
                  <a:cubicBezTo>
                    <a:pt x="518" y="624"/>
                    <a:pt x="516" y="619"/>
                    <a:pt x="517" y="613"/>
                  </a:cubicBezTo>
                  <a:cubicBezTo>
                    <a:pt x="517" y="607"/>
                    <a:pt x="519" y="575"/>
                    <a:pt x="522" y="547"/>
                  </a:cubicBezTo>
                  <a:cubicBezTo>
                    <a:pt x="508" y="544"/>
                    <a:pt x="495" y="540"/>
                    <a:pt x="482" y="536"/>
                  </a:cubicBezTo>
                  <a:cubicBezTo>
                    <a:pt x="470" y="562"/>
                    <a:pt x="456" y="590"/>
                    <a:pt x="454" y="596"/>
                  </a:cubicBezTo>
                  <a:cubicBezTo>
                    <a:pt x="451" y="601"/>
                    <a:pt x="447" y="605"/>
                    <a:pt x="442" y="607"/>
                  </a:cubicBezTo>
                  <a:cubicBezTo>
                    <a:pt x="437" y="608"/>
                    <a:pt x="431" y="608"/>
                    <a:pt x="426" y="607"/>
                  </a:cubicBezTo>
                  <a:cubicBezTo>
                    <a:pt x="421" y="605"/>
                    <a:pt x="417" y="601"/>
                    <a:pt x="414" y="596"/>
                  </a:cubicBezTo>
                  <a:cubicBezTo>
                    <a:pt x="411" y="592"/>
                    <a:pt x="410" y="586"/>
                    <a:pt x="411" y="581"/>
                  </a:cubicBezTo>
                  <a:cubicBezTo>
                    <a:pt x="413" y="574"/>
                    <a:pt x="421" y="544"/>
                    <a:pt x="428" y="517"/>
                  </a:cubicBezTo>
                  <a:cubicBezTo>
                    <a:pt x="416" y="511"/>
                    <a:pt x="403" y="505"/>
                    <a:pt x="391" y="499"/>
                  </a:cubicBezTo>
                  <a:cubicBezTo>
                    <a:pt x="375" y="522"/>
                    <a:pt x="356" y="548"/>
                    <a:pt x="353" y="553"/>
                  </a:cubicBezTo>
                  <a:cubicBezTo>
                    <a:pt x="349" y="558"/>
                    <a:pt x="344" y="560"/>
                    <a:pt x="339" y="561"/>
                  </a:cubicBezTo>
                  <a:cubicBezTo>
                    <a:pt x="334" y="562"/>
                    <a:pt x="328" y="562"/>
                    <a:pt x="323" y="559"/>
                  </a:cubicBezTo>
                  <a:cubicBezTo>
                    <a:pt x="319" y="556"/>
                    <a:pt x="315" y="552"/>
                    <a:pt x="313" y="547"/>
                  </a:cubicBezTo>
                  <a:cubicBezTo>
                    <a:pt x="312" y="542"/>
                    <a:pt x="311" y="536"/>
                    <a:pt x="314" y="531"/>
                  </a:cubicBezTo>
                  <a:cubicBezTo>
                    <a:pt x="317" y="525"/>
                    <a:pt x="330" y="496"/>
                    <a:pt x="341" y="470"/>
                  </a:cubicBezTo>
                  <a:cubicBezTo>
                    <a:pt x="330" y="463"/>
                    <a:pt x="319" y="455"/>
                    <a:pt x="308" y="447"/>
                  </a:cubicBezTo>
                  <a:cubicBezTo>
                    <a:pt x="287" y="467"/>
                    <a:pt x="265" y="489"/>
                    <a:pt x="261" y="493"/>
                  </a:cubicBezTo>
                  <a:cubicBezTo>
                    <a:pt x="257" y="497"/>
                    <a:pt x="251" y="499"/>
                    <a:pt x="246" y="499"/>
                  </a:cubicBezTo>
                  <a:cubicBezTo>
                    <a:pt x="241" y="499"/>
                    <a:pt x="235" y="497"/>
                    <a:pt x="231" y="494"/>
                  </a:cubicBezTo>
                  <a:cubicBezTo>
                    <a:pt x="227" y="490"/>
                    <a:pt x="224" y="485"/>
                    <a:pt x="223" y="480"/>
                  </a:cubicBezTo>
                  <a:cubicBezTo>
                    <a:pt x="222" y="475"/>
                    <a:pt x="223" y="469"/>
                    <a:pt x="226" y="465"/>
                  </a:cubicBezTo>
                  <a:cubicBezTo>
                    <a:pt x="230" y="459"/>
                    <a:pt x="248" y="433"/>
                    <a:pt x="264" y="410"/>
                  </a:cubicBezTo>
                  <a:cubicBezTo>
                    <a:pt x="254" y="400"/>
                    <a:pt x="244" y="391"/>
                    <a:pt x="235" y="381"/>
                  </a:cubicBezTo>
                  <a:cubicBezTo>
                    <a:pt x="211" y="397"/>
                    <a:pt x="186" y="415"/>
                    <a:pt x="180" y="418"/>
                  </a:cubicBezTo>
                  <a:cubicBezTo>
                    <a:pt x="176" y="422"/>
                    <a:pt x="170" y="423"/>
                    <a:pt x="165" y="422"/>
                  </a:cubicBezTo>
                  <a:cubicBezTo>
                    <a:pt x="160" y="421"/>
                    <a:pt x="155" y="418"/>
                    <a:pt x="151" y="414"/>
                  </a:cubicBezTo>
                  <a:cubicBezTo>
                    <a:pt x="147" y="409"/>
                    <a:pt x="146" y="404"/>
                    <a:pt x="146" y="399"/>
                  </a:cubicBezTo>
                  <a:cubicBezTo>
                    <a:pt x="146" y="394"/>
                    <a:pt x="148" y="388"/>
                    <a:pt x="151" y="384"/>
                  </a:cubicBezTo>
                  <a:cubicBezTo>
                    <a:pt x="156" y="379"/>
                    <a:pt x="178" y="357"/>
                    <a:pt x="198" y="337"/>
                  </a:cubicBezTo>
                  <a:cubicBezTo>
                    <a:pt x="190" y="326"/>
                    <a:pt x="182" y="315"/>
                    <a:pt x="174" y="303"/>
                  </a:cubicBezTo>
                  <a:cubicBezTo>
                    <a:pt x="149" y="315"/>
                    <a:pt x="120" y="328"/>
                    <a:pt x="114" y="331"/>
                  </a:cubicBezTo>
                  <a:cubicBezTo>
                    <a:pt x="109" y="333"/>
                    <a:pt x="103" y="333"/>
                    <a:pt x="98" y="331"/>
                  </a:cubicBezTo>
                  <a:cubicBezTo>
                    <a:pt x="93" y="329"/>
                    <a:pt x="89" y="326"/>
                    <a:pt x="86" y="321"/>
                  </a:cubicBezTo>
                  <a:cubicBezTo>
                    <a:pt x="83" y="316"/>
                    <a:pt x="83" y="311"/>
                    <a:pt x="84" y="305"/>
                  </a:cubicBezTo>
                  <a:cubicBezTo>
                    <a:pt x="85" y="300"/>
                    <a:pt x="87" y="295"/>
                    <a:pt x="92" y="292"/>
                  </a:cubicBezTo>
                  <a:cubicBezTo>
                    <a:pt x="97" y="288"/>
                    <a:pt x="123" y="270"/>
                    <a:pt x="146" y="253"/>
                  </a:cubicBezTo>
                  <a:cubicBezTo>
                    <a:pt x="139" y="241"/>
                    <a:pt x="134" y="229"/>
                    <a:pt x="128" y="216"/>
                  </a:cubicBezTo>
                  <a:cubicBezTo>
                    <a:pt x="101" y="223"/>
                    <a:pt x="71" y="231"/>
                    <a:pt x="64" y="233"/>
                  </a:cubicBezTo>
                  <a:cubicBezTo>
                    <a:pt x="59" y="234"/>
                    <a:pt x="53" y="233"/>
                    <a:pt x="49" y="230"/>
                  </a:cubicBezTo>
                  <a:cubicBezTo>
                    <a:pt x="44" y="228"/>
                    <a:pt x="40" y="224"/>
                    <a:pt x="38" y="218"/>
                  </a:cubicBezTo>
                  <a:cubicBezTo>
                    <a:pt x="37" y="213"/>
                    <a:pt x="37" y="207"/>
                    <a:pt x="38" y="202"/>
                  </a:cubicBezTo>
                  <a:cubicBezTo>
                    <a:pt x="40" y="198"/>
                    <a:pt x="44" y="193"/>
                    <a:pt x="49" y="191"/>
                  </a:cubicBezTo>
                  <a:cubicBezTo>
                    <a:pt x="55" y="188"/>
                    <a:pt x="83" y="174"/>
                    <a:pt x="109" y="162"/>
                  </a:cubicBezTo>
                  <a:cubicBezTo>
                    <a:pt x="105" y="149"/>
                    <a:pt x="101" y="136"/>
                    <a:pt x="98" y="122"/>
                  </a:cubicBezTo>
                  <a:cubicBezTo>
                    <a:pt x="70" y="125"/>
                    <a:pt x="38" y="127"/>
                    <a:pt x="32" y="128"/>
                  </a:cubicBezTo>
                  <a:cubicBezTo>
                    <a:pt x="27" y="128"/>
                    <a:pt x="21" y="126"/>
                    <a:pt x="17" y="123"/>
                  </a:cubicBezTo>
                  <a:cubicBezTo>
                    <a:pt x="13" y="119"/>
                    <a:pt x="10" y="115"/>
                    <a:pt x="9" y="109"/>
                  </a:cubicBezTo>
                  <a:cubicBezTo>
                    <a:pt x="8" y="103"/>
                    <a:pt x="9" y="98"/>
                    <a:pt x="12" y="93"/>
                  </a:cubicBezTo>
                  <a:cubicBezTo>
                    <a:pt x="15" y="89"/>
                    <a:pt x="19" y="85"/>
                    <a:pt x="24" y="84"/>
                  </a:cubicBezTo>
                  <a:cubicBezTo>
                    <a:pt x="31" y="82"/>
                    <a:pt x="61" y="73"/>
                    <a:pt x="88" y="66"/>
                  </a:cubicBezTo>
                  <a:cubicBezTo>
                    <a:pt x="86" y="52"/>
                    <a:pt x="85" y="39"/>
                    <a:pt x="85" y="25"/>
                  </a:cubicBezTo>
                  <a:cubicBezTo>
                    <a:pt x="56" y="22"/>
                    <a:pt x="25" y="19"/>
                    <a:pt x="19" y="19"/>
                  </a:cubicBezTo>
                  <a:cubicBezTo>
                    <a:pt x="13" y="18"/>
                    <a:pt x="8" y="15"/>
                    <a:pt x="5" y="11"/>
                  </a:cubicBezTo>
                  <a:cubicBezTo>
                    <a:pt x="2" y="8"/>
                    <a:pt x="0" y="4"/>
                    <a:pt x="0" y="0"/>
                  </a:cubicBezTo>
                  <a:cubicBezTo>
                    <a:pt x="650" y="0"/>
                    <a:pt x="650" y="0"/>
                    <a:pt x="650" y="0"/>
                  </a:cubicBezTo>
                  <a:lnTo>
                    <a:pt x="650" y="646"/>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700" b="0" dirty="0">
                <a:solidFill>
                  <a:schemeClr val="bg1"/>
                </a:solidFill>
                <a:latin typeface="+mn-lt"/>
                <a:ea typeface="+mn-ea"/>
                <a:cs typeface="+mn-ea"/>
                <a:sym typeface="+mn-lt"/>
              </a:endParaRPr>
            </a:p>
          </p:txBody>
        </p:sp>
        <p:sp>
          <p:nvSpPr>
            <p:cNvPr id="41" name="Freeform 8"/>
            <p:cNvSpPr>
              <a:spLocks/>
            </p:cNvSpPr>
            <p:nvPr/>
          </p:nvSpPr>
          <p:spPr bwMode="auto">
            <a:xfrm>
              <a:off x="6649678" y="2347916"/>
              <a:ext cx="1530350" cy="1520825"/>
            </a:xfrm>
            <a:custGeom>
              <a:avLst/>
              <a:gdLst>
                <a:gd name="T0" fmla="*/ 3 w 651"/>
                <a:gd name="T1" fmla="*/ 0 h 647"/>
                <a:gd name="T2" fmla="*/ 25 w 651"/>
                <a:gd name="T3" fmla="*/ 20 h 647"/>
                <a:gd name="T4" fmla="*/ 72 w 651"/>
                <a:gd name="T5" fmla="*/ 89 h 647"/>
                <a:gd name="T6" fmla="*/ 100 w 651"/>
                <a:gd name="T7" fmla="*/ 13 h 647"/>
                <a:gd name="T8" fmla="*/ 129 w 651"/>
                <a:gd name="T9" fmla="*/ 18 h 647"/>
                <a:gd name="T10" fmla="*/ 129 w 651"/>
                <a:gd name="T11" fmla="*/ 99 h 647"/>
                <a:gd name="T12" fmla="*/ 197 w 651"/>
                <a:gd name="T13" fmla="*/ 50 h 647"/>
                <a:gd name="T14" fmla="*/ 224 w 651"/>
                <a:gd name="T15" fmla="*/ 40 h 647"/>
                <a:gd name="T16" fmla="*/ 239 w 651"/>
                <a:gd name="T17" fmla="*/ 66 h 647"/>
                <a:gd name="T18" fmla="*/ 259 w 651"/>
                <a:gd name="T19" fmla="*/ 147 h 647"/>
                <a:gd name="T20" fmla="*/ 311 w 651"/>
                <a:gd name="T21" fmla="*/ 85 h 647"/>
                <a:gd name="T22" fmla="*/ 337 w 651"/>
                <a:gd name="T23" fmla="*/ 100 h 647"/>
                <a:gd name="T24" fmla="*/ 309 w 651"/>
                <a:gd name="T25" fmla="*/ 176 h 647"/>
                <a:gd name="T26" fmla="*/ 390 w 651"/>
                <a:gd name="T27" fmla="*/ 153 h 647"/>
                <a:gd name="T28" fmla="*/ 419 w 651"/>
                <a:gd name="T29" fmla="*/ 153 h 647"/>
                <a:gd name="T30" fmla="*/ 424 w 651"/>
                <a:gd name="T31" fmla="*/ 182 h 647"/>
                <a:gd name="T32" fmla="*/ 416 w 651"/>
                <a:gd name="T33" fmla="*/ 266 h 647"/>
                <a:gd name="T34" fmla="*/ 486 w 651"/>
                <a:gd name="T35" fmla="*/ 225 h 647"/>
                <a:gd name="T36" fmla="*/ 505 w 651"/>
                <a:gd name="T37" fmla="*/ 248 h 647"/>
                <a:gd name="T38" fmla="*/ 452 w 651"/>
                <a:gd name="T39" fmla="*/ 309 h 647"/>
                <a:gd name="T40" fmla="*/ 536 w 651"/>
                <a:gd name="T41" fmla="*/ 316 h 647"/>
                <a:gd name="T42" fmla="*/ 564 w 651"/>
                <a:gd name="T43" fmla="*/ 325 h 647"/>
                <a:gd name="T44" fmla="*/ 558 w 651"/>
                <a:gd name="T45" fmla="*/ 355 h 647"/>
                <a:gd name="T46" fmla="*/ 522 w 651"/>
                <a:gd name="T47" fmla="*/ 430 h 647"/>
                <a:gd name="T48" fmla="*/ 602 w 651"/>
                <a:gd name="T49" fmla="*/ 416 h 647"/>
                <a:gd name="T50" fmla="*/ 612 w 651"/>
                <a:gd name="T51" fmla="*/ 444 h 647"/>
                <a:gd name="T52" fmla="*/ 542 w 651"/>
                <a:gd name="T53" fmla="*/ 484 h 647"/>
                <a:gd name="T54" fmla="*/ 618 w 651"/>
                <a:gd name="T55" fmla="*/ 519 h 647"/>
                <a:gd name="T56" fmla="*/ 641 w 651"/>
                <a:gd name="T57" fmla="*/ 537 h 647"/>
                <a:gd name="T58" fmla="*/ 626 w 651"/>
                <a:gd name="T59" fmla="*/ 563 h 647"/>
                <a:gd name="T60" fmla="*/ 566 w 651"/>
                <a:gd name="T61" fmla="*/ 621 h 647"/>
                <a:gd name="T62" fmla="*/ 646 w 651"/>
                <a:gd name="T63" fmla="*/ 635 h 647"/>
                <a:gd name="T64" fmla="*/ 0 w 651"/>
                <a:gd name="T65" fmla="*/ 647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1" h="647">
                  <a:moveTo>
                    <a:pt x="0" y="1"/>
                  </a:moveTo>
                  <a:cubicBezTo>
                    <a:pt x="1" y="0"/>
                    <a:pt x="2" y="0"/>
                    <a:pt x="3" y="0"/>
                  </a:cubicBezTo>
                  <a:cubicBezTo>
                    <a:pt x="8" y="0"/>
                    <a:pt x="13" y="3"/>
                    <a:pt x="18" y="6"/>
                  </a:cubicBezTo>
                  <a:cubicBezTo>
                    <a:pt x="22" y="9"/>
                    <a:pt x="24" y="14"/>
                    <a:pt x="25" y="20"/>
                  </a:cubicBezTo>
                  <a:cubicBezTo>
                    <a:pt x="26" y="26"/>
                    <a:pt x="29" y="58"/>
                    <a:pt x="31" y="86"/>
                  </a:cubicBezTo>
                  <a:cubicBezTo>
                    <a:pt x="45" y="87"/>
                    <a:pt x="59" y="88"/>
                    <a:pt x="72" y="89"/>
                  </a:cubicBezTo>
                  <a:cubicBezTo>
                    <a:pt x="80" y="62"/>
                    <a:pt x="88" y="32"/>
                    <a:pt x="90" y="26"/>
                  </a:cubicBezTo>
                  <a:cubicBezTo>
                    <a:pt x="91" y="20"/>
                    <a:pt x="95" y="16"/>
                    <a:pt x="100" y="13"/>
                  </a:cubicBezTo>
                  <a:cubicBezTo>
                    <a:pt x="104" y="11"/>
                    <a:pt x="110" y="9"/>
                    <a:pt x="115" y="10"/>
                  </a:cubicBezTo>
                  <a:cubicBezTo>
                    <a:pt x="121" y="11"/>
                    <a:pt x="125" y="14"/>
                    <a:pt x="129" y="18"/>
                  </a:cubicBezTo>
                  <a:cubicBezTo>
                    <a:pt x="132" y="23"/>
                    <a:pt x="134" y="28"/>
                    <a:pt x="134" y="33"/>
                  </a:cubicBezTo>
                  <a:cubicBezTo>
                    <a:pt x="133" y="40"/>
                    <a:pt x="131" y="71"/>
                    <a:pt x="129" y="99"/>
                  </a:cubicBezTo>
                  <a:cubicBezTo>
                    <a:pt x="142" y="102"/>
                    <a:pt x="155" y="106"/>
                    <a:pt x="168" y="110"/>
                  </a:cubicBezTo>
                  <a:cubicBezTo>
                    <a:pt x="180" y="84"/>
                    <a:pt x="194" y="56"/>
                    <a:pt x="197" y="50"/>
                  </a:cubicBezTo>
                  <a:cubicBezTo>
                    <a:pt x="199" y="45"/>
                    <a:pt x="203" y="42"/>
                    <a:pt x="208" y="40"/>
                  </a:cubicBezTo>
                  <a:cubicBezTo>
                    <a:pt x="214" y="38"/>
                    <a:pt x="219" y="38"/>
                    <a:pt x="224" y="40"/>
                  </a:cubicBezTo>
                  <a:cubicBezTo>
                    <a:pt x="230" y="42"/>
                    <a:pt x="234" y="45"/>
                    <a:pt x="236" y="50"/>
                  </a:cubicBezTo>
                  <a:cubicBezTo>
                    <a:pt x="239" y="55"/>
                    <a:pt x="240" y="60"/>
                    <a:pt x="239" y="66"/>
                  </a:cubicBezTo>
                  <a:cubicBezTo>
                    <a:pt x="237" y="72"/>
                    <a:pt x="229" y="102"/>
                    <a:pt x="222" y="130"/>
                  </a:cubicBezTo>
                  <a:cubicBezTo>
                    <a:pt x="235" y="135"/>
                    <a:pt x="247" y="141"/>
                    <a:pt x="259" y="147"/>
                  </a:cubicBezTo>
                  <a:cubicBezTo>
                    <a:pt x="276" y="124"/>
                    <a:pt x="294" y="98"/>
                    <a:pt x="298" y="93"/>
                  </a:cubicBezTo>
                  <a:cubicBezTo>
                    <a:pt x="301" y="89"/>
                    <a:pt x="306" y="86"/>
                    <a:pt x="311" y="85"/>
                  </a:cubicBezTo>
                  <a:cubicBezTo>
                    <a:pt x="316" y="84"/>
                    <a:pt x="322" y="85"/>
                    <a:pt x="327" y="88"/>
                  </a:cubicBezTo>
                  <a:cubicBezTo>
                    <a:pt x="332" y="90"/>
                    <a:pt x="335" y="95"/>
                    <a:pt x="337" y="100"/>
                  </a:cubicBezTo>
                  <a:cubicBezTo>
                    <a:pt x="339" y="105"/>
                    <a:pt x="339" y="110"/>
                    <a:pt x="336" y="116"/>
                  </a:cubicBezTo>
                  <a:cubicBezTo>
                    <a:pt x="334" y="121"/>
                    <a:pt x="321" y="150"/>
                    <a:pt x="309" y="176"/>
                  </a:cubicBezTo>
                  <a:cubicBezTo>
                    <a:pt x="321" y="183"/>
                    <a:pt x="332" y="191"/>
                    <a:pt x="343" y="200"/>
                  </a:cubicBezTo>
                  <a:cubicBezTo>
                    <a:pt x="363" y="180"/>
                    <a:pt x="385" y="157"/>
                    <a:pt x="390" y="153"/>
                  </a:cubicBezTo>
                  <a:cubicBezTo>
                    <a:pt x="394" y="149"/>
                    <a:pt x="399" y="147"/>
                    <a:pt x="404" y="147"/>
                  </a:cubicBezTo>
                  <a:cubicBezTo>
                    <a:pt x="410" y="147"/>
                    <a:pt x="415" y="149"/>
                    <a:pt x="419" y="153"/>
                  </a:cubicBezTo>
                  <a:cubicBezTo>
                    <a:pt x="424" y="156"/>
                    <a:pt x="426" y="161"/>
                    <a:pt x="427" y="166"/>
                  </a:cubicBezTo>
                  <a:cubicBezTo>
                    <a:pt x="428" y="172"/>
                    <a:pt x="427" y="177"/>
                    <a:pt x="424" y="182"/>
                  </a:cubicBezTo>
                  <a:cubicBezTo>
                    <a:pt x="420" y="187"/>
                    <a:pt x="403" y="213"/>
                    <a:pt x="386" y="237"/>
                  </a:cubicBezTo>
                  <a:cubicBezTo>
                    <a:pt x="397" y="246"/>
                    <a:pt x="406" y="255"/>
                    <a:pt x="416" y="266"/>
                  </a:cubicBezTo>
                  <a:cubicBezTo>
                    <a:pt x="439" y="249"/>
                    <a:pt x="465" y="231"/>
                    <a:pt x="470" y="228"/>
                  </a:cubicBezTo>
                  <a:cubicBezTo>
                    <a:pt x="475" y="225"/>
                    <a:pt x="480" y="224"/>
                    <a:pt x="486" y="225"/>
                  </a:cubicBezTo>
                  <a:cubicBezTo>
                    <a:pt x="491" y="225"/>
                    <a:pt x="496" y="228"/>
                    <a:pt x="499" y="232"/>
                  </a:cubicBezTo>
                  <a:cubicBezTo>
                    <a:pt x="503" y="237"/>
                    <a:pt x="505" y="242"/>
                    <a:pt x="505" y="248"/>
                  </a:cubicBezTo>
                  <a:cubicBezTo>
                    <a:pt x="505" y="253"/>
                    <a:pt x="503" y="258"/>
                    <a:pt x="499" y="262"/>
                  </a:cubicBezTo>
                  <a:cubicBezTo>
                    <a:pt x="494" y="267"/>
                    <a:pt x="472" y="289"/>
                    <a:pt x="452" y="309"/>
                  </a:cubicBezTo>
                  <a:cubicBezTo>
                    <a:pt x="461" y="320"/>
                    <a:pt x="469" y="332"/>
                    <a:pt x="476" y="343"/>
                  </a:cubicBezTo>
                  <a:cubicBezTo>
                    <a:pt x="502" y="331"/>
                    <a:pt x="530" y="318"/>
                    <a:pt x="536" y="316"/>
                  </a:cubicBezTo>
                  <a:cubicBezTo>
                    <a:pt x="541" y="313"/>
                    <a:pt x="547" y="313"/>
                    <a:pt x="552" y="315"/>
                  </a:cubicBezTo>
                  <a:cubicBezTo>
                    <a:pt x="557" y="317"/>
                    <a:pt x="561" y="320"/>
                    <a:pt x="564" y="325"/>
                  </a:cubicBezTo>
                  <a:cubicBezTo>
                    <a:pt x="567" y="330"/>
                    <a:pt x="568" y="336"/>
                    <a:pt x="567" y="341"/>
                  </a:cubicBezTo>
                  <a:cubicBezTo>
                    <a:pt x="566" y="346"/>
                    <a:pt x="563" y="351"/>
                    <a:pt x="558" y="355"/>
                  </a:cubicBezTo>
                  <a:cubicBezTo>
                    <a:pt x="553" y="358"/>
                    <a:pt x="528" y="376"/>
                    <a:pt x="505" y="393"/>
                  </a:cubicBezTo>
                  <a:cubicBezTo>
                    <a:pt x="511" y="405"/>
                    <a:pt x="517" y="417"/>
                    <a:pt x="522" y="430"/>
                  </a:cubicBezTo>
                  <a:cubicBezTo>
                    <a:pt x="549" y="423"/>
                    <a:pt x="580" y="415"/>
                    <a:pt x="586" y="414"/>
                  </a:cubicBezTo>
                  <a:cubicBezTo>
                    <a:pt x="591" y="412"/>
                    <a:pt x="597" y="413"/>
                    <a:pt x="602" y="416"/>
                  </a:cubicBezTo>
                  <a:cubicBezTo>
                    <a:pt x="606" y="418"/>
                    <a:pt x="610" y="423"/>
                    <a:pt x="612" y="428"/>
                  </a:cubicBezTo>
                  <a:cubicBezTo>
                    <a:pt x="614" y="433"/>
                    <a:pt x="614" y="439"/>
                    <a:pt x="612" y="444"/>
                  </a:cubicBezTo>
                  <a:cubicBezTo>
                    <a:pt x="610" y="449"/>
                    <a:pt x="606" y="453"/>
                    <a:pt x="601" y="456"/>
                  </a:cubicBezTo>
                  <a:cubicBezTo>
                    <a:pt x="595" y="458"/>
                    <a:pt x="567" y="472"/>
                    <a:pt x="542" y="484"/>
                  </a:cubicBezTo>
                  <a:cubicBezTo>
                    <a:pt x="546" y="497"/>
                    <a:pt x="549" y="510"/>
                    <a:pt x="552" y="524"/>
                  </a:cubicBezTo>
                  <a:cubicBezTo>
                    <a:pt x="581" y="522"/>
                    <a:pt x="612" y="519"/>
                    <a:pt x="618" y="519"/>
                  </a:cubicBezTo>
                  <a:cubicBezTo>
                    <a:pt x="624" y="518"/>
                    <a:pt x="629" y="520"/>
                    <a:pt x="633" y="523"/>
                  </a:cubicBezTo>
                  <a:cubicBezTo>
                    <a:pt x="637" y="527"/>
                    <a:pt x="640" y="532"/>
                    <a:pt x="641" y="537"/>
                  </a:cubicBezTo>
                  <a:cubicBezTo>
                    <a:pt x="642" y="543"/>
                    <a:pt x="641" y="548"/>
                    <a:pt x="638" y="553"/>
                  </a:cubicBezTo>
                  <a:cubicBezTo>
                    <a:pt x="636" y="558"/>
                    <a:pt x="631" y="561"/>
                    <a:pt x="626" y="563"/>
                  </a:cubicBezTo>
                  <a:cubicBezTo>
                    <a:pt x="620" y="564"/>
                    <a:pt x="589" y="573"/>
                    <a:pt x="562" y="580"/>
                  </a:cubicBezTo>
                  <a:cubicBezTo>
                    <a:pt x="564" y="594"/>
                    <a:pt x="565" y="608"/>
                    <a:pt x="566" y="621"/>
                  </a:cubicBezTo>
                  <a:cubicBezTo>
                    <a:pt x="594" y="624"/>
                    <a:pt x="625" y="627"/>
                    <a:pt x="632" y="628"/>
                  </a:cubicBezTo>
                  <a:cubicBezTo>
                    <a:pt x="637" y="628"/>
                    <a:pt x="642" y="631"/>
                    <a:pt x="646" y="635"/>
                  </a:cubicBezTo>
                  <a:cubicBezTo>
                    <a:pt x="648" y="638"/>
                    <a:pt x="650" y="642"/>
                    <a:pt x="651" y="647"/>
                  </a:cubicBezTo>
                  <a:cubicBezTo>
                    <a:pt x="0" y="647"/>
                    <a:pt x="0" y="647"/>
                    <a:pt x="0" y="647"/>
                  </a:cubicBezTo>
                  <a:lnTo>
                    <a:pt x="0" y="1"/>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1700" b="0" dirty="0">
                <a:solidFill>
                  <a:schemeClr val="bg1"/>
                </a:solidFill>
                <a:latin typeface="+mn-lt"/>
                <a:ea typeface="+mn-ea"/>
                <a:cs typeface="+mn-ea"/>
                <a:sym typeface="+mn-lt"/>
              </a:endParaRPr>
            </a:p>
          </p:txBody>
        </p:sp>
        <p:sp>
          <p:nvSpPr>
            <p:cNvPr id="42" name="Freeform 9"/>
            <p:cNvSpPr>
              <a:spLocks/>
            </p:cNvSpPr>
            <p:nvPr/>
          </p:nvSpPr>
          <p:spPr bwMode="auto">
            <a:xfrm>
              <a:off x="6649678" y="3863979"/>
              <a:ext cx="1530350" cy="1519238"/>
            </a:xfrm>
            <a:custGeom>
              <a:avLst/>
              <a:gdLst>
                <a:gd name="T0" fmla="*/ 3 w 651"/>
                <a:gd name="T1" fmla="*/ 646 h 646"/>
                <a:gd name="T2" fmla="*/ 25 w 651"/>
                <a:gd name="T3" fmla="*/ 626 h 646"/>
                <a:gd name="T4" fmla="*/ 72 w 651"/>
                <a:gd name="T5" fmla="*/ 557 h 646"/>
                <a:gd name="T6" fmla="*/ 100 w 651"/>
                <a:gd name="T7" fmla="*/ 633 h 646"/>
                <a:gd name="T8" fmla="*/ 129 w 651"/>
                <a:gd name="T9" fmla="*/ 628 h 646"/>
                <a:gd name="T10" fmla="*/ 129 w 651"/>
                <a:gd name="T11" fmla="*/ 547 h 646"/>
                <a:gd name="T12" fmla="*/ 197 w 651"/>
                <a:gd name="T13" fmla="*/ 596 h 646"/>
                <a:gd name="T14" fmla="*/ 224 w 651"/>
                <a:gd name="T15" fmla="*/ 607 h 646"/>
                <a:gd name="T16" fmla="*/ 239 w 651"/>
                <a:gd name="T17" fmla="*/ 581 h 646"/>
                <a:gd name="T18" fmla="*/ 259 w 651"/>
                <a:gd name="T19" fmla="*/ 499 h 646"/>
                <a:gd name="T20" fmla="*/ 311 w 651"/>
                <a:gd name="T21" fmla="*/ 561 h 646"/>
                <a:gd name="T22" fmla="*/ 337 w 651"/>
                <a:gd name="T23" fmla="*/ 547 h 646"/>
                <a:gd name="T24" fmla="*/ 309 w 651"/>
                <a:gd name="T25" fmla="*/ 470 h 646"/>
                <a:gd name="T26" fmla="*/ 390 w 651"/>
                <a:gd name="T27" fmla="*/ 493 h 646"/>
                <a:gd name="T28" fmla="*/ 419 w 651"/>
                <a:gd name="T29" fmla="*/ 494 h 646"/>
                <a:gd name="T30" fmla="*/ 424 w 651"/>
                <a:gd name="T31" fmla="*/ 465 h 646"/>
                <a:gd name="T32" fmla="*/ 416 w 651"/>
                <a:gd name="T33" fmla="*/ 381 h 646"/>
                <a:gd name="T34" fmla="*/ 486 w 651"/>
                <a:gd name="T35" fmla="*/ 422 h 646"/>
                <a:gd name="T36" fmla="*/ 505 w 651"/>
                <a:gd name="T37" fmla="*/ 399 h 646"/>
                <a:gd name="T38" fmla="*/ 452 w 651"/>
                <a:gd name="T39" fmla="*/ 337 h 646"/>
                <a:gd name="T40" fmla="*/ 536 w 651"/>
                <a:gd name="T41" fmla="*/ 331 h 646"/>
                <a:gd name="T42" fmla="*/ 564 w 651"/>
                <a:gd name="T43" fmla="*/ 321 h 646"/>
                <a:gd name="T44" fmla="*/ 558 w 651"/>
                <a:gd name="T45" fmla="*/ 292 h 646"/>
                <a:gd name="T46" fmla="*/ 522 w 651"/>
                <a:gd name="T47" fmla="*/ 216 h 646"/>
                <a:gd name="T48" fmla="*/ 602 w 651"/>
                <a:gd name="T49" fmla="*/ 230 h 646"/>
                <a:gd name="T50" fmla="*/ 612 w 651"/>
                <a:gd name="T51" fmla="*/ 202 h 646"/>
                <a:gd name="T52" fmla="*/ 542 w 651"/>
                <a:gd name="T53" fmla="*/ 162 h 646"/>
                <a:gd name="T54" fmla="*/ 618 w 651"/>
                <a:gd name="T55" fmla="*/ 128 h 646"/>
                <a:gd name="T56" fmla="*/ 641 w 651"/>
                <a:gd name="T57" fmla="*/ 109 h 646"/>
                <a:gd name="T58" fmla="*/ 626 w 651"/>
                <a:gd name="T59" fmla="*/ 84 h 646"/>
                <a:gd name="T60" fmla="*/ 566 w 651"/>
                <a:gd name="T61" fmla="*/ 25 h 646"/>
                <a:gd name="T62" fmla="*/ 646 w 651"/>
                <a:gd name="T63" fmla="*/ 11 h 646"/>
                <a:gd name="T64" fmla="*/ 0 w 651"/>
                <a:gd name="T65"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1" h="646">
                  <a:moveTo>
                    <a:pt x="0" y="646"/>
                  </a:moveTo>
                  <a:cubicBezTo>
                    <a:pt x="1" y="646"/>
                    <a:pt x="2" y="646"/>
                    <a:pt x="3" y="646"/>
                  </a:cubicBezTo>
                  <a:cubicBezTo>
                    <a:pt x="8" y="646"/>
                    <a:pt x="13" y="644"/>
                    <a:pt x="18" y="640"/>
                  </a:cubicBezTo>
                  <a:cubicBezTo>
                    <a:pt x="22" y="637"/>
                    <a:pt x="24" y="632"/>
                    <a:pt x="25" y="626"/>
                  </a:cubicBezTo>
                  <a:cubicBezTo>
                    <a:pt x="26" y="620"/>
                    <a:pt x="29" y="589"/>
                    <a:pt x="31" y="560"/>
                  </a:cubicBezTo>
                  <a:cubicBezTo>
                    <a:pt x="45" y="560"/>
                    <a:pt x="59" y="558"/>
                    <a:pt x="72" y="557"/>
                  </a:cubicBezTo>
                  <a:cubicBezTo>
                    <a:pt x="80" y="584"/>
                    <a:pt x="88" y="614"/>
                    <a:pt x="90" y="621"/>
                  </a:cubicBezTo>
                  <a:cubicBezTo>
                    <a:pt x="91" y="626"/>
                    <a:pt x="95" y="630"/>
                    <a:pt x="100" y="633"/>
                  </a:cubicBezTo>
                  <a:cubicBezTo>
                    <a:pt x="104" y="636"/>
                    <a:pt x="110" y="637"/>
                    <a:pt x="115" y="636"/>
                  </a:cubicBezTo>
                  <a:cubicBezTo>
                    <a:pt x="121" y="635"/>
                    <a:pt x="125" y="632"/>
                    <a:pt x="129" y="628"/>
                  </a:cubicBezTo>
                  <a:cubicBezTo>
                    <a:pt x="132" y="624"/>
                    <a:pt x="134" y="619"/>
                    <a:pt x="134" y="613"/>
                  </a:cubicBezTo>
                  <a:cubicBezTo>
                    <a:pt x="133" y="607"/>
                    <a:pt x="131" y="575"/>
                    <a:pt x="129" y="547"/>
                  </a:cubicBezTo>
                  <a:cubicBezTo>
                    <a:pt x="142" y="544"/>
                    <a:pt x="155" y="540"/>
                    <a:pt x="168" y="536"/>
                  </a:cubicBezTo>
                  <a:cubicBezTo>
                    <a:pt x="180" y="562"/>
                    <a:pt x="194" y="590"/>
                    <a:pt x="197" y="596"/>
                  </a:cubicBezTo>
                  <a:cubicBezTo>
                    <a:pt x="199" y="601"/>
                    <a:pt x="203" y="605"/>
                    <a:pt x="208" y="607"/>
                  </a:cubicBezTo>
                  <a:cubicBezTo>
                    <a:pt x="214" y="608"/>
                    <a:pt x="219" y="608"/>
                    <a:pt x="224" y="607"/>
                  </a:cubicBezTo>
                  <a:cubicBezTo>
                    <a:pt x="230" y="605"/>
                    <a:pt x="234" y="601"/>
                    <a:pt x="236" y="596"/>
                  </a:cubicBezTo>
                  <a:cubicBezTo>
                    <a:pt x="239" y="592"/>
                    <a:pt x="240" y="586"/>
                    <a:pt x="239" y="581"/>
                  </a:cubicBezTo>
                  <a:cubicBezTo>
                    <a:pt x="237" y="574"/>
                    <a:pt x="229" y="544"/>
                    <a:pt x="222" y="517"/>
                  </a:cubicBezTo>
                  <a:cubicBezTo>
                    <a:pt x="235" y="511"/>
                    <a:pt x="247" y="505"/>
                    <a:pt x="259" y="499"/>
                  </a:cubicBezTo>
                  <a:cubicBezTo>
                    <a:pt x="276" y="522"/>
                    <a:pt x="294" y="548"/>
                    <a:pt x="298" y="553"/>
                  </a:cubicBezTo>
                  <a:cubicBezTo>
                    <a:pt x="301" y="558"/>
                    <a:pt x="306" y="560"/>
                    <a:pt x="311" y="561"/>
                  </a:cubicBezTo>
                  <a:cubicBezTo>
                    <a:pt x="316" y="562"/>
                    <a:pt x="322" y="562"/>
                    <a:pt x="327" y="559"/>
                  </a:cubicBezTo>
                  <a:cubicBezTo>
                    <a:pt x="332" y="556"/>
                    <a:pt x="335" y="552"/>
                    <a:pt x="337" y="547"/>
                  </a:cubicBezTo>
                  <a:cubicBezTo>
                    <a:pt x="339" y="542"/>
                    <a:pt x="339" y="536"/>
                    <a:pt x="336" y="531"/>
                  </a:cubicBezTo>
                  <a:cubicBezTo>
                    <a:pt x="334" y="525"/>
                    <a:pt x="321" y="496"/>
                    <a:pt x="309" y="470"/>
                  </a:cubicBezTo>
                  <a:cubicBezTo>
                    <a:pt x="321" y="463"/>
                    <a:pt x="332" y="455"/>
                    <a:pt x="343" y="447"/>
                  </a:cubicBezTo>
                  <a:cubicBezTo>
                    <a:pt x="363" y="467"/>
                    <a:pt x="385" y="489"/>
                    <a:pt x="390" y="493"/>
                  </a:cubicBezTo>
                  <a:cubicBezTo>
                    <a:pt x="394" y="497"/>
                    <a:pt x="399" y="499"/>
                    <a:pt x="404" y="499"/>
                  </a:cubicBezTo>
                  <a:cubicBezTo>
                    <a:pt x="410" y="499"/>
                    <a:pt x="415" y="497"/>
                    <a:pt x="419" y="494"/>
                  </a:cubicBezTo>
                  <a:cubicBezTo>
                    <a:pt x="424" y="490"/>
                    <a:pt x="426" y="485"/>
                    <a:pt x="427" y="480"/>
                  </a:cubicBezTo>
                  <a:cubicBezTo>
                    <a:pt x="428" y="475"/>
                    <a:pt x="427" y="469"/>
                    <a:pt x="424" y="465"/>
                  </a:cubicBezTo>
                  <a:cubicBezTo>
                    <a:pt x="420" y="459"/>
                    <a:pt x="403" y="433"/>
                    <a:pt x="386" y="410"/>
                  </a:cubicBezTo>
                  <a:cubicBezTo>
                    <a:pt x="397" y="400"/>
                    <a:pt x="406" y="391"/>
                    <a:pt x="416" y="381"/>
                  </a:cubicBezTo>
                  <a:cubicBezTo>
                    <a:pt x="439" y="397"/>
                    <a:pt x="465" y="415"/>
                    <a:pt x="470" y="418"/>
                  </a:cubicBezTo>
                  <a:cubicBezTo>
                    <a:pt x="475" y="422"/>
                    <a:pt x="480" y="423"/>
                    <a:pt x="486" y="422"/>
                  </a:cubicBezTo>
                  <a:cubicBezTo>
                    <a:pt x="491" y="421"/>
                    <a:pt x="496" y="418"/>
                    <a:pt x="499" y="414"/>
                  </a:cubicBezTo>
                  <a:cubicBezTo>
                    <a:pt x="503" y="409"/>
                    <a:pt x="505" y="404"/>
                    <a:pt x="505" y="399"/>
                  </a:cubicBezTo>
                  <a:cubicBezTo>
                    <a:pt x="505" y="394"/>
                    <a:pt x="503" y="388"/>
                    <a:pt x="499" y="384"/>
                  </a:cubicBezTo>
                  <a:cubicBezTo>
                    <a:pt x="494" y="379"/>
                    <a:pt x="472" y="357"/>
                    <a:pt x="452" y="337"/>
                  </a:cubicBezTo>
                  <a:cubicBezTo>
                    <a:pt x="461" y="326"/>
                    <a:pt x="469" y="315"/>
                    <a:pt x="476" y="303"/>
                  </a:cubicBezTo>
                  <a:cubicBezTo>
                    <a:pt x="502" y="315"/>
                    <a:pt x="530" y="328"/>
                    <a:pt x="536" y="331"/>
                  </a:cubicBezTo>
                  <a:cubicBezTo>
                    <a:pt x="541" y="333"/>
                    <a:pt x="547" y="333"/>
                    <a:pt x="552" y="331"/>
                  </a:cubicBezTo>
                  <a:cubicBezTo>
                    <a:pt x="557" y="329"/>
                    <a:pt x="561" y="326"/>
                    <a:pt x="564" y="321"/>
                  </a:cubicBezTo>
                  <a:cubicBezTo>
                    <a:pt x="567" y="316"/>
                    <a:pt x="568" y="311"/>
                    <a:pt x="567" y="305"/>
                  </a:cubicBezTo>
                  <a:cubicBezTo>
                    <a:pt x="566" y="300"/>
                    <a:pt x="563" y="295"/>
                    <a:pt x="558" y="292"/>
                  </a:cubicBezTo>
                  <a:cubicBezTo>
                    <a:pt x="553" y="288"/>
                    <a:pt x="528" y="270"/>
                    <a:pt x="505" y="253"/>
                  </a:cubicBezTo>
                  <a:cubicBezTo>
                    <a:pt x="511" y="241"/>
                    <a:pt x="517" y="229"/>
                    <a:pt x="522" y="216"/>
                  </a:cubicBezTo>
                  <a:cubicBezTo>
                    <a:pt x="549" y="223"/>
                    <a:pt x="580" y="231"/>
                    <a:pt x="586" y="233"/>
                  </a:cubicBezTo>
                  <a:cubicBezTo>
                    <a:pt x="591" y="234"/>
                    <a:pt x="597" y="233"/>
                    <a:pt x="602" y="230"/>
                  </a:cubicBezTo>
                  <a:cubicBezTo>
                    <a:pt x="606" y="228"/>
                    <a:pt x="610" y="224"/>
                    <a:pt x="612" y="218"/>
                  </a:cubicBezTo>
                  <a:cubicBezTo>
                    <a:pt x="614" y="213"/>
                    <a:pt x="614" y="207"/>
                    <a:pt x="612" y="202"/>
                  </a:cubicBezTo>
                  <a:cubicBezTo>
                    <a:pt x="610" y="198"/>
                    <a:pt x="606" y="193"/>
                    <a:pt x="601" y="191"/>
                  </a:cubicBezTo>
                  <a:cubicBezTo>
                    <a:pt x="595" y="188"/>
                    <a:pt x="567" y="174"/>
                    <a:pt x="542" y="162"/>
                  </a:cubicBezTo>
                  <a:cubicBezTo>
                    <a:pt x="546" y="149"/>
                    <a:pt x="549" y="136"/>
                    <a:pt x="552" y="122"/>
                  </a:cubicBezTo>
                  <a:cubicBezTo>
                    <a:pt x="581" y="125"/>
                    <a:pt x="612" y="127"/>
                    <a:pt x="618" y="128"/>
                  </a:cubicBezTo>
                  <a:cubicBezTo>
                    <a:pt x="624" y="128"/>
                    <a:pt x="629" y="126"/>
                    <a:pt x="633" y="123"/>
                  </a:cubicBezTo>
                  <a:cubicBezTo>
                    <a:pt x="637" y="119"/>
                    <a:pt x="640" y="115"/>
                    <a:pt x="641" y="109"/>
                  </a:cubicBezTo>
                  <a:cubicBezTo>
                    <a:pt x="642" y="103"/>
                    <a:pt x="641" y="98"/>
                    <a:pt x="638" y="93"/>
                  </a:cubicBezTo>
                  <a:cubicBezTo>
                    <a:pt x="636" y="89"/>
                    <a:pt x="631" y="85"/>
                    <a:pt x="626" y="84"/>
                  </a:cubicBezTo>
                  <a:cubicBezTo>
                    <a:pt x="620" y="82"/>
                    <a:pt x="589" y="73"/>
                    <a:pt x="562" y="66"/>
                  </a:cubicBezTo>
                  <a:cubicBezTo>
                    <a:pt x="564" y="52"/>
                    <a:pt x="565" y="39"/>
                    <a:pt x="566" y="25"/>
                  </a:cubicBezTo>
                  <a:cubicBezTo>
                    <a:pt x="594" y="22"/>
                    <a:pt x="625" y="19"/>
                    <a:pt x="632" y="19"/>
                  </a:cubicBezTo>
                  <a:cubicBezTo>
                    <a:pt x="637" y="18"/>
                    <a:pt x="642" y="15"/>
                    <a:pt x="646" y="11"/>
                  </a:cubicBezTo>
                  <a:cubicBezTo>
                    <a:pt x="648" y="8"/>
                    <a:pt x="650" y="4"/>
                    <a:pt x="651" y="0"/>
                  </a:cubicBezTo>
                  <a:cubicBezTo>
                    <a:pt x="0" y="0"/>
                    <a:pt x="0" y="0"/>
                    <a:pt x="0" y="0"/>
                  </a:cubicBezTo>
                  <a:lnTo>
                    <a:pt x="0" y="64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700" b="0" dirty="0">
                <a:solidFill>
                  <a:schemeClr val="bg1"/>
                </a:solidFill>
                <a:latin typeface="+mn-lt"/>
                <a:ea typeface="+mn-ea"/>
                <a:cs typeface="+mn-ea"/>
                <a:sym typeface="+mn-lt"/>
              </a:endParaRPr>
            </a:p>
          </p:txBody>
        </p:sp>
        <p:sp>
          <p:nvSpPr>
            <p:cNvPr id="43" name="TextBox 42"/>
            <p:cNvSpPr txBox="1"/>
            <p:nvPr/>
          </p:nvSpPr>
          <p:spPr>
            <a:xfrm>
              <a:off x="5612969" y="3168219"/>
              <a:ext cx="976329" cy="482737"/>
            </a:xfrm>
            <a:prstGeom prst="rect">
              <a:avLst/>
            </a:prstGeom>
            <a:noFill/>
          </p:spPr>
          <p:txBody>
            <a:bodyPr wrap="square" rtlCol="0">
              <a:spAutoFit/>
            </a:bodyPr>
            <a:lstStyle/>
            <a:p>
              <a:r>
                <a:rPr lang="en-US" altLang="zh-CN" sz="2200" b="0" dirty="0">
                  <a:solidFill>
                    <a:schemeClr val="bg1"/>
                  </a:solidFill>
                  <a:latin typeface="+mn-lt"/>
                  <a:ea typeface="+mn-ea"/>
                  <a:cs typeface="+mn-ea"/>
                  <a:sym typeface="+mn-lt"/>
                </a:rPr>
                <a:t>Text</a:t>
              </a:r>
              <a:endParaRPr lang="zh-CN" altLang="en-US" sz="2200" b="0" dirty="0">
                <a:solidFill>
                  <a:schemeClr val="bg1"/>
                </a:solidFill>
                <a:latin typeface="+mn-lt"/>
                <a:ea typeface="+mn-ea"/>
                <a:cs typeface="+mn-ea"/>
                <a:sym typeface="+mn-lt"/>
              </a:endParaRPr>
            </a:p>
          </p:txBody>
        </p:sp>
        <p:sp>
          <p:nvSpPr>
            <p:cNvPr id="44" name="TextBox 43"/>
            <p:cNvSpPr txBox="1"/>
            <p:nvPr/>
          </p:nvSpPr>
          <p:spPr>
            <a:xfrm>
              <a:off x="5612969" y="4016588"/>
              <a:ext cx="976329" cy="482737"/>
            </a:xfrm>
            <a:prstGeom prst="rect">
              <a:avLst/>
            </a:prstGeom>
            <a:noFill/>
          </p:spPr>
          <p:txBody>
            <a:bodyPr wrap="square" rtlCol="0">
              <a:spAutoFit/>
            </a:bodyPr>
            <a:lstStyle/>
            <a:p>
              <a:r>
                <a:rPr lang="en-US" altLang="zh-CN" sz="2200" b="0" dirty="0">
                  <a:solidFill>
                    <a:schemeClr val="bg1"/>
                  </a:solidFill>
                  <a:latin typeface="+mn-lt"/>
                  <a:ea typeface="+mn-ea"/>
                  <a:cs typeface="+mn-ea"/>
                  <a:sym typeface="+mn-lt"/>
                </a:rPr>
                <a:t>Text</a:t>
              </a:r>
              <a:endParaRPr lang="zh-CN" altLang="en-US" sz="2200" b="0" dirty="0">
                <a:solidFill>
                  <a:schemeClr val="bg1"/>
                </a:solidFill>
                <a:latin typeface="+mn-lt"/>
                <a:ea typeface="+mn-ea"/>
                <a:cs typeface="+mn-ea"/>
                <a:sym typeface="+mn-lt"/>
              </a:endParaRPr>
            </a:p>
          </p:txBody>
        </p:sp>
        <p:sp>
          <p:nvSpPr>
            <p:cNvPr id="63" name="TextBox 62"/>
            <p:cNvSpPr txBox="1"/>
            <p:nvPr/>
          </p:nvSpPr>
          <p:spPr>
            <a:xfrm>
              <a:off x="6741696" y="3168219"/>
              <a:ext cx="976329" cy="482737"/>
            </a:xfrm>
            <a:prstGeom prst="rect">
              <a:avLst/>
            </a:prstGeom>
            <a:noFill/>
          </p:spPr>
          <p:txBody>
            <a:bodyPr wrap="square" rtlCol="0">
              <a:spAutoFit/>
            </a:bodyPr>
            <a:lstStyle/>
            <a:p>
              <a:r>
                <a:rPr lang="en-US" altLang="zh-CN" sz="2200" b="0" dirty="0">
                  <a:solidFill>
                    <a:schemeClr val="bg1"/>
                  </a:solidFill>
                  <a:latin typeface="+mn-lt"/>
                  <a:ea typeface="+mn-ea"/>
                  <a:cs typeface="+mn-ea"/>
                  <a:sym typeface="+mn-lt"/>
                </a:rPr>
                <a:t>Text</a:t>
              </a:r>
              <a:endParaRPr lang="zh-CN" altLang="en-US" sz="2200" b="0" dirty="0">
                <a:solidFill>
                  <a:schemeClr val="bg1"/>
                </a:solidFill>
                <a:latin typeface="+mn-lt"/>
                <a:ea typeface="+mn-ea"/>
                <a:cs typeface="+mn-ea"/>
                <a:sym typeface="+mn-lt"/>
              </a:endParaRPr>
            </a:p>
          </p:txBody>
        </p:sp>
        <p:sp>
          <p:nvSpPr>
            <p:cNvPr id="64" name="TextBox 63"/>
            <p:cNvSpPr txBox="1"/>
            <p:nvPr/>
          </p:nvSpPr>
          <p:spPr>
            <a:xfrm>
              <a:off x="6741696" y="4016588"/>
              <a:ext cx="976329" cy="482737"/>
            </a:xfrm>
            <a:prstGeom prst="rect">
              <a:avLst/>
            </a:prstGeom>
            <a:noFill/>
          </p:spPr>
          <p:txBody>
            <a:bodyPr wrap="square" rtlCol="0">
              <a:spAutoFit/>
            </a:bodyPr>
            <a:lstStyle/>
            <a:p>
              <a:r>
                <a:rPr lang="en-US" altLang="zh-CN" sz="2200" b="0" dirty="0">
                  <a:solidFill>
                    <a:schemeClr val="bg1"/>
                  </a:solidFill>
                  <a:latin typeface="+mn-lt"/>
                  <a:ea typeface="+mn-ea"/>
                  <a:cs typeface="+mn-ea"/>
                  <a:sym typeface="+mn-lt"/>
                </a:rPr>
                <a:t>Text</a:t>
              </a:r>
              <a:endParaRPr lang="zh-CN" altLang="en-US" sz="2200" b="0" dirty="0">
                <a:solidFill>
                  <a:schemeClr val="bg1"/>
                </a:solidFill>
                <a:latin typeface="+mn-lt"/>
                <a:ea typeface="+mn-ea"/>
                <a:cs typeface="+mn-ea"/>
                <a:sym typeface="+mn-lt"/>
              </a:endParaRPr>
            </a:p>
          </p:txBody>
        </p:sp>
      </p:grpSp>
      <p:sp>
        <p:nvSpPr>
          <p:cNvPr id="20" name="Text Box 55"/>
          <p:cNvSpPr txBox="1">
            <a:spLocks noChangeArrowheads="1"/>
          </p:cNvSpPr>
          <p:nvPr/>
        </p:nvSpPr>
        <p:spPr bwMode="auto">
          <a:xfrm>
            <a:off x="602336" y="115858"/>
            <a:ext cx="3246342"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extLst>
      <p:ext uri="{BB962C8B-B14F-4D97-AF65-F5344CB8AC3E}">
        <p14:creationId xmlns:p14="http://schemas.microsoft.com/office/powerpoint/2010/main" val="10211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heel(1)">
                                      <p:cBhvr>
                                        <p:cTn id="11" dur="1000"/>
                                        <p:tgtEl>
                                          <p:spTgt spid="3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300"/>
                                        <p:tgtEl>
                                          <p:spTgt spid="30"/>
                                        </p:tgtEl>
                                      </p:cBhvr>
                                    </p:animEffect>
                                  </p:childTnLst>
                                </p:cTn>
                              </p:par>
                            </p:childTnLst>
                          </p:cTn>
                        </p:par>
                        <p:par>
                          <p:cTn id="16" fill="hold">
                            <p:stCondLst>
                              <p:cond delay="2300"/>
                            </p:stCondLst>
                            <p:childTnLst>
                              <p:par>
                                <p:cTn id="17" presetID="22" presetClass="entr" presetSubtype="2"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right)">
                                      <p:cBhvr>
                                        <p:cTn id="19" dur="300"/>
                                        <p:tgtEl>
                                          <p:spTgt spid="31"/>
                                        </p:tgtEl>
                                      </p:cBhvr>
                                    </p:animEffect>
                                  </p:childTnLst>
                                </p:cTn>
                              </p:par>
                            </p:childTnLst>
                          </p:cTn>
                        </p:par>
                        <p:par>
                          <p:cTn id="20" fill="hold">
                            <p:stCondLst>
                              <p:cond delay="26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300"/>
                                        <p:tgtEl>
                                          <p:spTgt spid="32"/>
                                        </p:tgtEl>
                                      </p:cBhvr>
                                    </p:animEffect>
                                  </p:childTnLst>
                                </p:cTn>
                              </p:par>
                            </p:childTnLst>
                          </p:cTn>
                        </p:par>
                        <p:par>
                          <p:cTn id="24" fill="hold">
                            <p:stCondLst>
                              <p:cond delay="2900"/>
                            </p:stCondLst>
                            <p:childTnLst>
                              <p:par>
                                <p:cTn id="25" presetID="22" presetClass="entr" presetSubtype="2"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right)">
                                      <p:cBhvr>
                                        <p:cTn id="27" dur="300"/>
                                        <p:tgtEl>
                                          <p:spTgt spid="33"/>
                                        </p:tgtEl>
                                      </p:cBhvr>
                                    </p:animEffect>
                                  </p:childTnLst>
                                </p:cTn>
                              </p:par>
                            </p:childTnLst>
                          </p:cTn>
                        </p:par>
                        <p:par>
                          <p:cTn id="28" fill="hold">
                            <p:stCondLst>
                              <p:cond delay="32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300"/>
                                        <p:tgtEl>
                                          <p:spTgt spid="3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300"/>
                                        <p:tgtEl>
                                          <p:spTgt spid="35"/>
                                        </p:tgtEl>
                                      </p:cBhvr>
                                    </p:animEffect>
                                  </p:childTnLst>
                                </p:cTn>
                              </p:par>
                            </p:childTnLst>
                          </p:cTn>
                        </p:par>
                        <p:par>
                          <p:cTn id="36" fill="hold">
                            <p:stCondLst>
                              <p:cond delay="380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300"/>
                                        <p:tgtEl>
                                          <p:spTgt spid="36"/>
                                        </p:tgtEl>
                                      </p:cBhvr>
                                    </p:animEffect>
                                  </p:childTnLst>
                                </p:cTn>
                              </p:par>
                            </p:childTnLst>
                          </p:cTn>
                        </p:par>
                        <p:par>
                          <p:cTn id="40" fill="hold">
                            <p:stCondLst>
                              <p:cond delay="41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300"/>
                                        <p:tgtEl>
                                          <p:spTgt spid="37"/>
                                        </p:tgtEl>
                                      </p:cBhvr>
                                    </p:animEffect>
                                  </p:childTnLst>
                                </p:cTn>
                              </p:par>
                            </p:childTnLst>
                          </p:cTn>
                        </p:par>
                        <p:par>
                          <p:cTn id="44" fill="hold">
                            <p:stCondLst>
                              <p:cond delay="4400"/>
                            </p:stCondLst>
                            <p:childTnLst>
                              <p:par>
                                <p:cTn id="45" presetID="8" presetClass="emph" presetSubtype="0" fill="hold" nodeType="afterEffect">
                                  <p:stCondLst>
                                    <p:cond delay="0"/>
                                  </p:stCondLst>
                                  <p:childTnLst>
                                    <p:animRot by="21600000">
                                      <p:cBhvr>
                                        <p:cTn id="46" dur="2000" fill="hold"/>
                                        <p:tgtEl>
                                          <p:spTgt spid="38"/>
                                        </p:tgtEl>
                                        <p:attrNameLst>
                                          <p:attrName>r</p:attrName>
                                        </p:attrNameLst>
                                      </p:cBhvr>
                                    </p:animRot>
                                  </p:childTnLst>
                                </p:cTn>
                              </p:par>
                              <p:par>
                                <p:cTn id="47" presetID="26" presetClass="emph" presetSubtype="0" fill="hold" nodeType="withEffect">
                                  <p:stCondLst>
                                    <p:cond delay="0"/>
                                  </p:stCondLst>
                                  <p:childTnLst>
                                    <p:animEffect transition="out" filter="fade">
                                      <p:cBhvr>
                                        <p:cTn id="48" dur="500" tmFilter="0, 0; .2, .5; .8, .5; 1, 0"/>
                                        <p:tgtEl>
                                          <p:spTgt spid="38"/>
                                        </p:tgtEl>
                                      </p:cBhvr>
                                    </p:animEffect>
                                    <p:animScale>
                                      <p:cBhvr>
                                        <p:cTn id="49" dur="250" autoRev="1" fill="hold"/>
                                        <p:tgtEl>
                                          <p:spTgt spid="38"/>
                                        </p:tgtEl>
                                      </p:cBhvr>
                                      <p:by x="105000" y="105000"/>
                                    </p:animScale>
                                  </p:childTnLst>
                                </p:cTn>
                              </p:par>
                              <p:par>
                                <p:cTn id="50" presetID="32" presetClass="emph" presetSubtype="0" fill="hold" nodeType="withEffect">
                                  <p:stCondLst>
                                    <p:cond delay="1000"/>
                                  </p:stCondLst>
                                  <p:childTnLst>
                                    <p:animRot by="120000">
                                      <p:cBhvr>
                                        <p:cTn id="51" dur="200" fill="hold">
                                          <p:stCondLst>
                                            <p:cond delay="0"/>
                                          </p:stCondLst>
                                        </p:cTn>
                                        <p:tgtEl>
                                          <p:spTgt spid="38"/>
                                        </p:tgtEl>
                                        <p:attrNameLst>
                                          <p:attrName>r</p:attrName>
                                        </p:attrNameLst>
                                      </p:cBhvr>
                                    </p:animRot>
                                    <p:animRot by="-240000">
                                      <p:cBhvr>
                                        <p:cTn id="52" dur="400" fill="hold">
                                          <p:stCondLst>
                                            <p:cond delay="400"/>
                                          </p:stCondLst>
                                        </p:cTn>
                                        <p:tgtEl>
                                          <p:spTgt spid="38"/>
                                        </p:tgtEl>
                                        <p:attrNameLst>
                                          <p:attrName>r</p:attrName>
                                        </p:attrNameLst>
                                      </p:cBhvr>
                                    </p:animRot>
                                    <p:animRot by="240000">
                                      <p:cBhvr>
                                        <p:cTn id="53" dur="400" fill="hold">
                                          <p:stCondLst>
                                            <p:cond delay="800"/>
                                          </p:stCondLst>
                                        </p:cTn>
                                        <p:tgtEl>
                                          <p:spTgt spid="38"/>
                                        </p:tgtEl>
                                        <p:attrNameLst>
                                          <p:attrName>r</p:attrName>
                                        </p:attrNameLst>
                                      </p:cBhvr>
                                    </p:animRot>
                                    <p:animRot by="-240000">
                                      <p:cBhvr>
                                        <p:cTn id="54" dur="400" fill="hold">
                                          <p:stCondLst>
                                            <p:cond delay="1200"/>
                                          </p:stCondLst>
                                        </p:cTn>
                                        <p:tgtEl>
                                          <p:spTgt spid="38"/>
                                        </p:tgtEl>
                                        <p:attrNameLst>
                                          <p:attrName>r</p:attrName>
                                        </p:attrNameLst>
                                      </p:cBhvr>
                                    </p:animRot>
                                    <p:animRot by="120000">
                                      <p:cBhvr>
                                        <p:cTn id="55" dur="400" fill="hold">
                                          <p:stCondLst>
                                            <p:cond delay="16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P spid="34" grpId="0" animBg="1"/>
      <p:bldP spid="35" grpId="0"/>
      <p:bldP spid="36" grpId="0" animBg="1"/>
      <p:bldP spid="37"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5"/>
          <p:cNvSpPr txBox="1">
            <a:spLocks noChangeArrowheads="1"/>
          </p:cNvSpPr>
          <p:nvPr/>
        </p:nvSpPr>
        <p:spPr bwMode="auto">
          <a:xfrm>
            <a:off x="602336" y="115858"/>
            <a:ext cx="3321592"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sp>
        <p:nvSpPr>
          <p:cNvPr id="22" name="椭圆 3"/>
          <p:cNvSpPr>
            <a:spLocks noChangeArrowheads="1"/>
          </p:cNvSpPr>
          <p:nvPr/>
        </p:nvSpPr>
        <p:spPr bwMode="auto">
          <a:xfrm>
            <a:off x="1543360" y="1946979"/>
            <a:ext cx="1932568" cy="1933127"/>
          </a:xfrm>
          <a:prstGeom prst="ellipse">
            <a:avLst/>
          </a:prstGeom>
          <a:solidFill>
            <a:srgbClr val="00B0F0"/>
          </a:solidFill>
          <a:ln>
            <a:noFill/>
          </a:ln>
        </p:spPr>
        <p:txBody>
          <a:bodyPr lIns="68543" tIns="34272" rIns="68543" bIns="34272" anchor="ctr"/>
          <a:lstStyle/>
          <a:p>
            <a:pPr algn="ctr"/>
            <a:endParaRPr lang="zh-CN" altLang="zh-CN" sz="1600" b="0">
              <a:solidFill>
                <a:srgbClr val="FFFFFF"/>
              </a:solidFill>
              <a:latin typeface="+mn-lt"/>
              <a:ea typeface="+mn-ea"/>
              <a:cs typeface="+mn-ea"/>
              <a:sym typeface="+mn-lt"/>
            </a:endParaRPr>
          </a:p>
        </p:txBody>
      </p:sp>
      <p:sp>
        <p:nvSpPr>
          <p:cNvPr id="23" name="椭圆 4"/>
          <p:cNvSpPr>
            <a:spLocks noChangeArrowheads="1"/>
          </p:cNvSpPr>
          <p:nvPr/>
        </p:nvSpPr>
        <p:spPr bwMode="auto">
          <a:xfrm>
            <a:off x="1350579" y="1755333"/>
            <a:ext cx="2318130" cy="2318801"/>
          </a:xfrm>
          <a:prstGeom prst="ellipse">
            <a:avLst/>
          </a:prstGeom>
          <a:noFill/>
          <a:ln w="25400" cap="flat" cmpd="sng">
            <a:solidFill>
              <a:srgbClr val="00B050"/>
            </a:solidFill>
            <a:bevel/>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ctr"/>
            <a:endParaRPr lang="zh-CN" altLang="zh-CN" sz="1600" b="0">
              <a:solidFill>
                <a:srgbClr val="FFFFFF"/>
              </a:solidFill>
              <a:latin typeface="+mn-lt"/>
              <a:ea typeface="+mn-ea"/>
              <a:cs typeface="+mn-ea"/>
              <a:sym typeface="+mn-lt"/>
            </a:endParaRPr>
          </a:p>
        </p:txBody>
      </p:sp>
      <p:sp>
        <p:nvSpPr>
          <p:cNvPr id="24" name="椭圆 5"/>
          <p:cNvSpPr>
            <a:spLocks noChangeArrowheads="1"/>
          </p:cNvSpPr>
          <p:nvPr/>
        </p:nvSpPr>
        <p:spPr bwMode="auto">
          <a:xfrm>
            <a:off x="1188738" y="1592254"/>
            <a:ext cx="2641812" cy="2642576"/>
          </a:xfrm>
          <a:prstGeom prst="ellipse">
            <a:avLst/>
          </a:prstGeom>
          <a:noFill/>
          <a:ln w="25400" cap="flat" cmpd="sng">
            <a:solidFill>
              <a:srgbClr val="0070C0"/>
            </a:solidFill>
            <a:bevel/>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ctr"/>
            <a:endParaRPr lang="zh-CN" altLang="zh-CN" sz="1600" b="0">
              <a:solidFill>
                <a:srgbClr val="FFFFFF"/>
              </a:solidFill>
              <a:latin typeface="+mn-lt"/>
              <a:ea typeface="+mn-ea"/>
              <a:cs typeface="+mn-ea"/>
              <a:sym typeface="+mn-lt"/>
            </a:endParaRPr>
          </a:p>
        </p:txBody>
      </p:sp>
      <p:sp>
        <p:nvSpPr>
          <p:cNvPr id="25" name="椭圆 10"/>
          <p:cNvSpPr>
            <a:spLocks noChangeArrowheads="1"/>
          </p:cNvSpPr>
          <p:nvPr/>
        </p:nvSpPr>
        <p:spPr bwMode="auto">
          <a:xfrm>
            <a:off x="7544314" y="1186774"/>
            <a:ext cx="587863" cy="588033"/>
          </a:xfrm>
          <a:prstGeom prst="ellipse">
            <a:avLst/>
          </a:prstGeom>
          <a:solidFill>
            <a:srgbClr val="0070C0"/>
          </a:solidFill>
          <a:ln>
            <a:noFill/>
          </a:ln>
        </p:spPr>
        <p:txBody>
          <a:bodyPr lIns="68543" tIns="34272" rIns="68543" bIns="34272" anchor="ctr"/>
          <a:lstStyle/>
          <a:p>
            <a:pPr algn="ctr"/>
            <a:endParaRPr lang="zh-CN" altLang="zh-CN">
              <a:solidFill>
                <a:srgbClr val="FFFFFF"/>
              </a:solidFill>
              <a:latin typeface="+mn-lt"/>
              <a:ea typeface="+mn-ea"/>
              <a:cs typeface="+mn-ea"/>
              <a:sym typeface="+mn-lt"/>
            </a:endParaRPr>
          </a:p>
        </p:txBody>
      </p:sp>
      <p:sp>
        <p:nvSpPr>
          <p:cNvPr id="26" name="椭圆 11"/>
          <p:cNvSpPr>
            <a:spLocks noChangeArrowheads="1"/>
          </p:cNvSpPr>
          <p:nvPr/>
        </p:nvSpPr>
        <p:spPr bwMode="auto">
          <a:xfrm>
            <a:off x="7544314" y="2110560"/>
            <a:ext cx="587863" cy="588033"/>
          </a:xfrm>
          <a:prstGeom prst="ellipse">
            <a:avLst/>
          </a:prstGeom>
          <a:solidFill>
            <a:srgbClr val="0070C0"/>
          </a:solidFill>
          <a:ln>
            <a:noFill/>
          </a:ln>
        </p:spPr>
        <p:txBody>
          <a:bodyPr lIns="68543" tIns="34272" rIns="68543" bIns="34272" anchor="ctr"/>
          <a:lstStyle/>
          <a:p>
            <a:pPr algn="ctr"/>
            <a:endParaRPr lang="zh-CN" altLang="zh-CN">
              <a:solidFill>
                <a:srgbClr val="FFFFFF"/>
              </a:solidFill>
              <a:latin typeface="+mn-lt"/>
              <a:ea typeface="+mn-ea"/>
              <a:cs typeface="+mn-ea"/>
              <a:sym typeface="+mn-lt"/>
            </a:endParaRPr>
          </a:p>
        </p:txBody>
      </p:sp>
      <p:sp>
        <p:nvSpPr>
          <p:cNvPr id="28" name="椭圆 12"/>
          <p:cNvSpPr>
            <a:spLocks noChangeArrowheads="1"/>
          </p:cNvSpPr>
          <p:nvPr/>
        </p:nvSpPr>
        <p:spPr bwMode="auto">
          <a:xfrm>
            <a:off x="7544314" y="2974456"/>
            <a:ext cx="587863" cy="588033"/>
          </a:xfrm>
          <a:prstGeom prst="ellipse">
            <a:avLst/>
          </a:prstGeom>
          <a:solidFill>
            <a:srgbClr val="0070C0"/>
          </a:solidFill>
          <a:ln>
            <a:noFill/>
          </a:ln>
        </p:spPr>
        <p:txBody>
          <a:bodyPr lIns="68543" tIns="34272" rIns="68543" bIns="34272" anchor="ctr"/>
          <a:lstStyle/>
          <a:p>
            <a:pPr algn="ctr"/>
            <a:endParaRPr lang="zh-CN" altLang="zh-CN">
              <a:solidFill>
                <a:srgbClr val="FFFFFF"/>
              </a:solidFill>
              <a:latin typeface="+mn-lt"/>
              <a:ea typeface="+mn-ea"/>
              <a:cs typeface="+mn-ea"/>
              <a:sym typeface="+mn-lt"/>
            </a:endParaRPr>
          </a:p>
        </p:txBody>
      </p:sp>
      <p:sp>
        <p:nvSpPr>
          <p:cNvPr id="29" name="椭圆 13"/>
          <p:cNvSpPr>
            <a:spLocks noChangeArrowheads="1"/>
          </p:cNvSpPr>
          <p:nvPr/>
        </p:nvSpPr>
        <p:spPr bwMode="auto">
          <a:xfrm>
            <a:off x="7544314" y="3838351"/>
            <a:ext cx="587863" cy="588033"/>
          </a:xfrm>
          <a:prstGeom prst="ellipse">
            <a:avLst/>
          </a:prstGeom>
          <a:solidFill>
            <a:srgbClr val="0070C0"/>
          </a:solidFill>
          <a:ln>
            <a:noFill/>
          </a:ln>
        </p:spPr>
        <p:txBody>
          <a:bodyPr lIns="68543" tIns="34272" rIns="68543" bIns="34272" anchor="ctr"/>
          <a:lstStyle/>
          <a:p>
            <a:pPr algn="ctr"/>
            <a:endParaRPr lang="zh-CN" altLang="zh-CN">
              <a:solidFill>
                <a:srgbClr val="FFFFFF"/>
              </a:solidFill>
              <a:latin typeface="+mn-lt"/>
              <a:ea typeface="+mn-ea"/>
              <a:cs typeface="+mn-ea"/>
              <a:sym typeface="+mn-lt"/>
            </a:endParaRPr>
          </a:p>
        </p:txBody>
      </p:sp>
      <p:sp>
        <p:nvSpPr>
          <p:cNvPr id="30" name="Freeform 145"/>
          <p:cNvSpPr>
            <a:spLocks noEditPoints="1" noChangeArrowheads="1"/>
          </p:cNvSpPr>
          <p:nvPr/>
        </p:nvSpPr>
        <p:spPr bwMode="auto">
          <a:xfrm>
            <a:off x="7670454" y="3129201"/>
            <a:ext cx="357002" cy="330917"/>
          </a:xfrm>
          <a:custGeom>
            <a:avLst/>
            <a:gdLst>
              <a:gd name="T0" fmla="*/ 197 w 197"/>
              <a:gd name="T1" fmla="*/ 29 h 183"/>
              <a:gd name="T2" fmla="*/ 99 w 197"/>
              <a:gd name="T3" fmla="*/ 0 h 183"/>
              <a:gd name="T4" fmla="*/ 0 w 197"/>
              <a:gd name="T5" fmla="*/ 29 h 183"/>
              <a:gd name="T6" fmla="*/ 1 w 197"/>
              <a:gd name="T7" fmla="*/ 30 h 183"/>
              <a:gd name="T8" fmla="*/ 0 w 197"/>
              <a:gd name="T9" fmla="*/ 30 h 183"/>
              <a:gd name="T10" fmla="*/ 75 w 197"/>
              <a:gd name="T11" fmla="*/ 130 h 183"/>
              <a:gd name="T12" fmla="*/ 75 w 197"/>
              <a:gd name="T13" fmla="*/ 171 h 183"/>
              <a:gd name="T14" fmla="*/ 99 w 197"/>
              <a:gd name="T15" fmla="*/ 183 h 183"/>
              <a:gd name="T16" fmla="*/ 122 w 197"/>
              <a:gd name="T17" fmla="*/ 171 h 183"/>
              <a:gd name="T18" fmla="*/ 122 w 197"/>
              <a:gd name="T19" fmla="*/ 130 h 183"/>
              <a:gd name="T20" fmla="*/ 197 w 197"/>
              <a:gd name="T21" fmla="*/ 30 h 183"/>
              <a:gd name="T22" fmla="*/ 196 w 197"/>
              <a:gd name="T23" fmla="*/ 30 h 183"/>
              <a:gd name="T24" fmla="*/ 197 w 197"/>
              <a:gd name="T25" fmla="*/ 29 h 183"/>
              <a:gd name="T26" fmla="*/ 99 w 197"/>
              <a:gd name="T27" fmla="*/ 53 h 183"/>
              <a:gd name="T28" fmla="*/ 13 w 197"/>
              <a:gd name="T29" fmla="*/ 31 h 183"/>
              <a:gd name="T30" fmla="*/ 99 w 197"/>
              <a:gd name="T31" fmla="*/ 6 h 183"/>
              <a:gd name="T32" fmla="*/ 186 w 197"/>
              <a:gd name="T33" fmla="*/ 31 h 183"/>
              <a:gd name="T34" fmla="*/ 99 w 197"/>
              <a:gd name="T35" fmla="*/ 53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7"/>
              <a:gd name="T55" fmla="*/ 0 h 183"/>
              <a:gd name="T56" fmla="*/ 197 w 197"/>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7" h="183">
                <a:moveTo>
                  <a:pt x="197" y="29"/>
                </a:moveTo>
                <a:cubicBezTo>
                  <a:pt x="197" y="16"/>
                  <a:pt x="153" y="0"/>
                  <a:pt x="99" y="0"/>
                </a:cubicBezTo>
                <a:cubicBezTo>
                  <a:pt x="44" y="0"/>
                  <a:pt x="0" y="16"/>
                  <a:pt x="0" y="29"/>
                </a:cubicBezTo>
                <a:cubicBezTo>
                  <a:pt x="0" y="30"/>
                  <a:pt x="1" y="30"/>
                  <a:pt x="1" y="30"/>
                </a:cubicBezTo>
                <a:cubicBezTo>
                  <a:pt x="0" y="30"/>
                  <a:pt x="0" y="30"/>
                  <a:pt x="0" y="30"/>
                </a:cubicBezTo>
                <a:cubicBezTo>
                  <a:pt x="0" y="53"/>
                  <a:pt x="64" y="107"/>
                  <a:pt x="75" y="130"/>
                </a:cubicBezTo>
                <a:cubicBezTo>
                  <a:pt x="75" y="171"/>
                  <a:pt x="75" y="171"/>
                  <a:pt x="75" y="171"/>
                </a:cubicBezTo>
                <a:cubicBezTo>
                  <a:pt x="75" y="178"/>
                  <a:pt x="86" y="183"/>
                  <a:pt x="99" y="183"/>
                </a:cubicBezTo>
                <a:cubicBezTo>
                  <a:pt x="111" y="183"/>
                  <a:pt x="122" y="178"/>
                  <a:pt x="122" y="171"/>
                </a:cubicBezTo>
                <a:cubicBezTo>
                  <a:pt x="122" y="130"/>
                  <a:pt x="122" y="130"/>
                  <a:pt x="122" y="130"/>
                </a:cubicBezTo>
                <a:cubicBezTo>
                  <a:pt x="133" y="107"/>
                  <a:pt x="197" y="53"/>
                  <a:pt x="197" y="30"/>
                </a:cubicBezTo>
                <a:cubicBezTo>
                  <a:pt x="196" y="30"/>
                  <a:pt x="196" y="30"/>
                  <a:pt x="196" y="30"/>
                </a:cubicBezTo>
                <a:cubicBezTo>
                  <a:pt x="197" y="30"/>
                  <a:pt x="197" y="30"/>
                  <a:pt x="197" y="29"/>
                </a:cubicBezTo>
                <a:close/>
                <a:moveTo>
                  <a:pt x="99" y="53"/>
                </a:moveTo>
                <a:cubicBezTo>
                  <a:pt x="52" y="53"/>
                  <a:pt x="13" y="43"/>
                  <a:pt x="13" y="31"/>
                </a:cubicBezTo>
                <a:cubicBezTo>
                  <a:pt x="13" y="19"/>
                  <a:pt x="52" y="6"/>
                  <a:pt x="99" y="6"/>
                </a:cubicBezTo>
                <a:cubicBezTo>
                  <a:pt x="147" y="6"/>
                  <a:pt x="186" y="19"/>
                  <a:pt x="186" y="31"/>
                </a:cubicBezTo>
                <a:cubicBezTo>
                  <a:pt x="186" y="43"/>
                  <a:pt x="147" y="53"/>
                  <a:pt x="99" y="5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lstStyle/>
          <a:p>
            <a:endParaRPr lang="zh-CN" altLang="zh-CN">
              <a:solidFill>
                <a:srgbClr val="000000"/>
              </a:solidFill>
              <a:latin typeface="+mn-lt"/>
              <a:ea typeface="+mn-ea"/>
              <a:cs typeface="+mn-ea"/>
              <a:sym typeface="+mn-lt"/>
            </a:endParaRPr>
          </a:p>
        </p:txBody>
      </p:sp>
      <p:grpSp>
        <p:nvGrpSpPr>
          <p:cNvPr id="31" name="Group 32"/>
          <p:cNvGrpSpPr>
            <a:grpSpLocks/>
          </p:cNvGrpSpPr>
          <p:nvPr/>
        </p:nvGrpSpPr>
        <p:grpSpPr bwMode="auto">
          <a:xfrm>
            <a:off x="7739475" y="1316523"/>
            <a:ext cx="197541" cy="358295"/>
            <a:chOff x="0" y="0"/>
            <a:chExt cx="409575" cy="742950"/>
          </a:xfrm>
        </p:grpSpPr>
        <p:sp>
          <p:nvSpPr>
            <p:cNvPr id="32" name="Freeform 189"/>
            <p:cNvSpPr>
              <a:spLocks noChangeArrowheads="1"/>
            </p:cNvSpPr>
            <p:nvPr/>
          </p:nvSpPr>
          <p:spPr bwMode="auto">
            <a:xfrm>
              <a:off x="60325" y="390525"/>
              <a:ext cx="293688" cy="352425"/>
            </a:xfrm>
            <a:custGeom>
              <a:avLst/>
              <a:gdLst>
                <a:gd name="T0" fmla="*/ 72 w 78"/>
                <a:gd name="T1" fmla="*/ 8 h 94"/>
                <a:gd name="T2" fmla="*/ 65 w 78"/>
                <a:gd name="T3" fmla="*/ 12 h 94"/>
                <a:gd name="T4" fmla="*/ 63 w 78"/>
                <a:gd name="T5" fmla="*/ 12 h 94"/>
                <a:gd name="T6" fmla="*/ 52 w 78"/>
                <a:gd name="T7" fmla="*/ 15 h 94"/>
                <a:gd name="T8" fmla="*/ 37 w 78"/>
                <a:gd name="T9" fmla="*/ 11 h 94"/>
                <a:gd name="T10" fmla="*/ 24 w 78"/>
                <a:gd name="T11" fmla="*/ 14 h 94"/>
                <a:gd name="T12" fmla="*/ 13 w 78"/>
                <a:gd name="T13" fmla="*/ 12 h 94"/>
                <a:gd name="T14" fmla="*/ 11 w 78"/>
                <a:gd name="T15" fmla="*/ 11 h 94"/>
                <a:gd name="T16" fmla="*/ 7 w 78"/>
                <a:gd name="T17" fmla="*/ 9 h 94"/>
                <a:gd name="T18" fmla="*/ 0 w 78"/>
                <a:gd name="T19" fmla="*/ 3 h 94"/>
                <a:gd name="T20" fmla="*/ 0 w 78"/>
                <a:gd name="T21" fmla="*/ 87 h 94"/>
                <a:gd name="T22" fmla="*/ 4 w 78"/>
                <a:gd name="T23" fmla="*/ 93 h 94"/>
                <a:gd name="T24" fmla="*/ 7 w 78"/>
                <a:gd name="T25" fmla="*/ 94 h 94"/>
                <a:gd name="T26" fmla="*/ 11 w 78"/>
                <a:gd name="T27" fmla="*/ 92 h 94"/>
                <a:gd name="T28" fmla="*/ 39 w 78"/>
                <a:gd name="T29" fmla="*/ 64 h 94"/>
                <a:gd name="T30" fmla="*/ 67 w 78"/>
                <a:gd name="T31" fmla="*/ 92 h 94"/>
                <a:gd name="T32" fmla="*/ 74 w 78"/>
                <a:gd name="T33" fmla="*/ 93 h 94"/>
                <a:gd name="T34" fmla="*/ 78 w 78"/>
                <a:gd name="T35" fmla="*/ 87 h 94"/>
                <a:gd name="T36" fmla="*/ 78 w 78"/>
                <a:gd name="T37" fmla="*/ 0 h 94"/>
                <a:gd name="T38" fmla="*/ 72 w 78"/>
                <a:gd name="T39" fmla="*/ 8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8"/>
                <a:gd name="T61" fmla="*/ 0 h 94"/>
                <a:gd name="T62" fmla="*/ 78 w 78"/>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8" h="94">
                  <a:moveTo>
                    <a:pt x="72" y="8"/>
                  </a:moveTo>
                  <a:cubicBezTo>
                    <a:pt x="70" y="9"/>
                    <a:pt x="68" y="10"/>
                    <a:pt x="65" y="12"/>
                  </a:cubicBezTo>
                  <a:cubicBezTo>
                    <a:pt x="65" y="12"/>
                    <a:pt x="64" y="12"/>
                    <a:pt x="63" y="12"/>
                  </a:cubicBezTo>
                  <a:cubicBezTo>
                    <a:pt x="60" y="14"/>
                    <a:pt x="56" y="15"/>
                    <a:pt x="52" y="15"/>
                  </a:cubicBezTo>
                  <a:cubicBezTo>
                    <a:pt x="47" y="15"/>
                    <a:pt x="42" y="13"/>
                    <a:pt x="37" y="11"/>
                  </a:cubicBezTo>
                  <a:cubicBezTo>
                    <a:pt x="33" y="13"/>
                    <a:pt x="29" y="14"/>
                    <a:pt x="24" y="14"/>
                  </a:cubicBezTo>
                  <a:cubicBezTo>
                    <a:pt x="20" y="14"/>
                    <a:pt x="17" y="13"/>
                    <a:pt x="13" y="12"/>
                  </a:cubicBezTo>
                  <a:cubicBezTo>
                    <a:pt x="13" y="12"/>
                    <a:pt x="12" y="11"/>
                    <a:pt x="11" y="11"/>
                  </a:cubicBezTo>
                  <a:cubicBezTo>
                    <a:pt x="10" y="10"/>
                    <a:pt x="8" y="10"/>
                    <a:pt x="7" y="9"/>
                  </a:cubicBezTo>
                  <a:cubicBezTo>
                    <a:pt x="4" y="7"/>
                    <a:pt x="2" y="5"/>
                    <a:pt x="0" y="3"/>
                  </a:cubicBezTo>
                  <a:cubicBezTo>
                    <a:pt x="0" y="87"/>
                    <a:pt x="0" y="87"/>
                    <a:pt x="0" y="87"/>
                  </a:cubicBezTo>
                  <a:cubicBezTo>
                    <a:pt x="0" y="90"/>
                    <a:pt x="2" y="92"/>
                    <a:pt x="4" y="93"/>
                  </a:cubicBezTo>
                  <a:cubicBezTo>
                    <a:pt x="5" y="94"/>
                    <a:pt x="6" y="94"/>
                    <a:pt x="7" y="94"/>
                  </a:cubicBezTo>
                  <a:cubicBezTo>
                    <a:pt x="8" y="94"/>
                    <a:pt x="10" y="93"/>
                    <a:pt x="11" y="92"/>
                  </a:cubicBezTo>
                  <a:cubicBezTo>
                    <a:pt x="39" y="64"/>
                    <a:pt x="39" y="64"/>
                    <a:pt x="39" y="64"/>
                  </a:cubicBezTo>
                  <a:cubicBezTo>
                    <a:pt x="67" y="92"/>
                    <a:pt x="67" y="92"/>
                    <a:pt x="67" y="92"/>
                  </a:cubicBezTo>
                  <a:cubicBezTo>
                    <a:pt x="69" y="94"/>
                    <a:pt x="72" y="94"/>
                    <a:pt x="74" y="93"/>
                  </a:cubicBezTo>
                  <a:cubicBezTo>
                    <a:pt x="77" y="92"/>
                    <a:pt x="78" y="90"/>
                    <a:pt x="78" y="87"/>
                  </a:cubicBezTo>
                  <a:cubicBezTo>
                    <a:pt x="78" y="0"/>
                    <a:pt x="78" y="0"/>
                    <a:pt x="78" y="0"/>
                  </a:cubicBezTo>
                  <a:cubicBezTo>
                    <a:pt x="77" y="3"/>
                    <a:pt x="75" y="5"/>
                    <a:pt x="72" y="8"/>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sp>
          <p:nvSpPr>
            <p:cNvPr id="33" name="Freeform 190"/>
            <p:cNvSpPr>
              <a:spLocks noEditPoints="1" noChangeArrowheads="1"/>
            </p:cNvSpPr>
            <p:nvPr/>
          </p:nvSpPr>
          <p:spPr bwMode="auto">
            <a:xfrm>
              <a:off x="0" y="0"/>
              <a:ext cx="409575" cy="396875"/>
            </a:xfrm>
            <a:custGeom>
              <a:avLst/>
              <a:gdLst>
                <a:gd name="T0" fmla="*/ 104 w 109"/>
                <a:gd name="T1" fmla="*/ 29 h 106"/>
                <a:gd name="T2" fmla="*/ 101 w 109"/>
                <a:gd name="T3" fmla="*/ 26 h 106"/>
                <a:gd name="T4" fmla="*/ 98 w 109"/>
                <a:gd name="T5" fmla="*/ 24 h 106"/>
                <a:gd name="T6" fmla="*/ 94 w 109"/>
                <a:gd name="T7" fmla="*/ 22 h 106"/>
                <a:gd name="T8" fmla="*/ 90 w 109"/>
                <a:gd name="T9" fmla="*/ 21 h 106"/>
                <a:gd name="T10" fmla="*/ 75 w 109"/>
                <a:gd name="T11" fmla="*/ 2 h 106"/>
                <a:gd name="T12" fmla="*/ 71 w 109"/>
                <a:gd name="T13" fmla="*/ 1 h 106"/>
                <a:gd name="T14" fmla="*/ 66 w 109"/>
                <a:gd name="T15" fmla="*/ 1 h 106"/>
                <a:gd name="T16" fmla="*/ 63 w 109"/>
                <a:gd name="T17" fmla="*/ 2 h 106"/>
                <a:gd name="T18" fmla="*/ 58 w 109"/>
                <a:gd name="T19" fmla="*/ 5 h 106"/>
                <a:gd name="T20" fmla="*/ 54 w 109"/>
                <a:gd name="T21" fmla="*/ 5 h 106"/>
                <a:gd name="T22" fmla="*/ 52 w 109"/>
                <a:gd name="T23" fmla="*/ 3 h 106"/>
                <a:gd name="T24" fmla="*/ 47 w 109"/>
                <a:gd name="T25" fmla="*/ 1 h 106"/>
                <a:gd name="T26" fmla="*/ 44 w 109"/>
                <a:gd name="T27" fmla="*/ 0 h 106"/>
                <a:gd name="T28" fmla="*/ 38 w 109"/>
                <a:gd name="T29" fmla="*/ 1 h 106"/>
                <a:gd name="T30" fmla="*/ 23 w 109"/>
                <a:gd name="T31" fmla="*/ 20 h 106"/>
                <a:gd name="T32" fmla="*/ 18 w 109"/>
                <a:gd name="T33" fmla="*/ 20 h 106"/>
                <a:gd name="T34" fmla="*/ 14 w 109"/>
                <a:gd name="T35" fmla="*/ 21 h 106"/>
                <a:gd name="T36" fmla="*/ 11 w 109"/>
                <a:gd name="T37" fmla="*/ 23 h 106"/>
                <a:gd name="T38" fmla="*/ 8 w 109"/>
                <a:gd name="T39" fmla="*/ 26 h 106"/>
                <a:gd name="T40" fmla="*/ 4 w 109"/>
                <a:gd name="T41" fmla="*/ 31 h 106"/>
                <a:gd name="T42" fmla="*/ 5 w 109"/>
                <a:gd name="T43" fmla="*/ 75 h 106"/>
                <a:gd name="T44" fmla="*/ 7 w 109"/>
                <a:gd name="T45" fmla="*/ 79 h 106"/>
                <a:gd name="T46" fmla="*/ 11 w 109"/>
                <a:gd name="T47" fmla="*/ 81 h 106"/>
                <a:gd name="T48" fmla="*/ 14 w 109"/>
                <a:gd name="T49" fmla="*/ 83 h 106"/>
                <a:gd name="T50" fmla="*/ 17 w 109"/>
                <a:gd name="T51" fmla="*/ 84 h 106"/>
                <a:gd name="T52" fmla="*/ 21 w 109"/>
                <a:gd name="T53" fmla="*/ 84 h 106"/>
                <a:gd name="T54" fmla="*/ 29 w 109"/>
                <a:gd name="T55" fmla="*/ 101 h 106"/>
                <a:gd name="T56" fmla="*/ 36 w 109"/>
                <a:gd name="T57" fmla="*/ 104 h 106"/>
                <a:gd name="T58" fmla="*/ 41 w 109"/>
                <a:gd name="T59" fmla="*/ 105 h 106"/>
                <a:gd name="T60" fmla="*/ 44 w 109"/>
                <a:gd name="T61" fmla="*/ 104 h 106"/>
                <a:gd name="T62" fmla="*/ 49 w 109"/>
                <a:gd name="T63" fmla="*/ 102 h 106"/>
                <a:gd name="T64" fmla="*/ 52 w 109"/>
                <a:gd name="T65" fmla="*/ 100 h 106"/>
                <a:gd name="T66" fmla="*/ 56 w 109"/>
                <a:gd name="T67" fmla="*/ 101 h 106"/>
                <a:gd name="T68" fmla="*/ 60 w 109"/>
                <a:gd name="T69" fmla="*/ 104 h 106"/>
                <a:gd name="T70" fmla="*/ 64 w 109"/>
                <a:gd name="T71" fmla="*/ 105 h 106"/>
                <a:gd name="T72" fmla="*/ 69 w 109"/>
                <a:gd name="T73" fmla="*/ 105 h 106"/>
                <a:gd name="T74" fmla="*/ 72 w 109"/>
                <a:gd name="T75" fmla="*/ 105 h 106"/>
                <a:gd name="T76" fmla="*/ 86 w 109"/>
                <a:gd name="T77" fmla="*/ 86 h 106"/>
                <a:gd name="T78" fmla="*/ 90 w 109"/>
                <a:gd name="T79" fmla="*/ 86 h 106"/>
                <a:gd name="T80" fmla="*/ 94 w 109"/>
                <a:gd name="T81" fmla="*/ 85 h 106"/>
                <a:gd name="T82" fmla="*/ 97 w 109"/>
                <a:gd name="T83" fmla="*/ 84 h 106"/>
                <a:gd name="T84" fmla="*/ 100 w 109"/>
                <a:gd name="T85" fmla="*/ 82 h 106"/>
                <a:gd name="T86" fmla="*/ 103 w 109"/>
                <a:gd name="T87" fmla="*/ 78 h 106"/>
                <a:gd name="T88" fmla="*/ 100 w 109"/>
                <a:gd name="T89" fmla="*/ 54 h 106"/>
                <a:gd name="T90" fmla="*/ 70 w 109"/>
                <a:gd name="T91" fmla="*/ 62 h 106"/>
                <a:gd name="T92" fmla="*/ 68 w 109"/>
                <a:gd name="T93" fmla="*/ 64 h 106"/>
                <a:gd name="T94" fmla="*/ 66 w 109"/>
                <a:gd name="T95" fmla="*/ 66 h 106"/>
                <a:gd name="T96" fmla="*/ 62 w 109"/>
                <a:gd name="T97" fmla="*/ 69 h 106"/>
                <a:gd name="T98" fmla="*/ 60 w 109"/>
                <a:gd name="T99" fmla="*/ 70 h 106"/>
                <a:gd name="T100" fmla="*/ 55 w 109"/>
                <a:gd name="T101" fmla="*/ 71 h 106"/>
                <a:gd name="T102" fmla="*/ 54 w 109"/>
                <a:gd name="T103" fmla="*/ 71 h 106"/>
                <a:gd name="T104" fmla="*/ 51 w 109"/>
                <a:gd name="T105" fmla="*/ 70 h 106"/>
                <a:gd name="T106" fmla="*/ 48 w 109"/>
                <a:gd name="T107" fmla="*/ 69 h 106"/>
                <a:gd name="T108" fmla="*/ 40 w 109"/>
                <a:gd name="T109" fmla="*/ 44 h 106"/>
                <a:gd name="T110" fmla="*/ 41 w 109"/>
                <a:gd name="T111" fmla="*/ 41 h 106"/>
                <a:gd name="T112" fmla="*/ 45 w 109"/>
                <a:gd name="T113" fmla="*/ 38 h 106"/>
                <a:gd name="T114" fmla="*/ 48 w 109"/>
                <a:gd name="T115" fmla="*/ 37 h 106"/>
                <a:gd name="T116" fmla="*/ 52 w 109"/>
                <a:gd name="T117" fmla="*/ 35 h 106"/>
                <a:gd name="T118" fmla="*/ 55 w 109"/>
                <a:gd name="T119" fmla="*/ 35 h 106"/>
                <a:gd name="T120" fmla="*/ 57 w 109"/>
                <a:gd name="T121" fmla="*/ 35 h 106"/>
                <a:gd name="T122" fmla="*/ 60 w 109"/>
                <a:gd name="T123" fmla="*/ 36 h 106"/>
                <a:gd name="T124" fmla="*/ 71 w 109"/>
                <a:gd name="T125" fmla="*/ 60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106"/>
                <a:gd name="T191" fmla="*/ 109 w 109"/>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106">
                  <a:moveTo>
                    <a:pt x="106" y="33"/>
                  </a:moveTo>
                  <a:cubicBezTo>
                    <a:pt x="106" y="32"/>
                    <a:pt x="105" y="31"/>
                    <a:pt x="105" y="30"/>
                  </a:cubicBezTo>
                  <a:cubicBezTo>
                    <a:pt x="105" y="30"/>
                    <a:pt x="105" y="30"/>
                    <a:pt x="104" y="29"/>
                  </a:cubicBezTo>
                  <a:cubicBezTo>
                    <a:pt x="104" y="29"/>
                    <a:pt x="104" y="28"/>
                    <a:pt x="103" y="28"/>
                  </a:cubicBezTo>
                  <a:cubicBezTo>
                    <a:pt x="103" y="28"/>
                    <a:pt x="103" y="27"/>
                    <a:pt x="103" y="27"/>
                  </a:cubicBezTo>
                  <a:cubicBezTo>
                    <a:pt x="102" y="27"/>
                    <a:pt x="102" y="26"/>
                    <a:pt x="101" y="26"/>
                  </a:cubicBezTo>
                  <a:cubicBezTo>
                    <a:pt x="101" y="26"/>
                    <a:pt x="101" y="25"/>
                    <a:pt x="100" y="25"/>
                  </a:cubicBezTo>
                  <a:cubicBezTo>
                    <a:pt x="100" y="25"/>
                    <a:pt x="100" y="25"/>
                    <a:pt x="99" y="24"/>
                  </a:cubicBezTo>
                  <a:cubicBezTo>
                    <a:pt x="99" y="24"/>
                    <a:pt x="98" y="24"/>
                    <a:pt x="98" y="24"/>
                  </a:cubicBezTo>
                  <a:cubicBezTo>
                    <a:pt x="98" y="23"/>
                    <a:pt x="97" y="23"/>
                    <a:pt x="97" y="23"/>
                  </a:cubicBezTo>
                  <a:cubicBezTo>
                    <a:pt x="96" y="23"/>
                    <a:pt x="96" y="23"/>
                    <a:pt x="95" y="23"/>
                  </a:cubicBezTo>
                  <a:cubicBezTo>
                    <a:pt x="95" y="22"/>
                    <a:pt x="95" y="22"/>
                    <a:pt x="94" y="22"/>
                  </a:cubicBezTo>
                  <a:cubicBezTo>
                    <a:pt x="94" y="22"/>
                    <a:pt x="93" y="22"/>
                    <a:pt x="93" y="22"/>
                  </a:cubicBezTo>
                  <a:cubicBezTo>
                    <a:pt x="92" y="22"/>
                    <a:pt x="92" y="22"/>
                    <a:pt x="91" y="22"/>
                  </a:cubicBezTo>
                  <a:cubicBezTo>
                    <a:pt x="91" y="21"/>
                    <a:pt x="90" y="21"/>
                    <a:pt x="90" y="21"/>
                  </a:cubicBezTo>
                  <a:cubicBezTo>
                    <a:pt x="89" y="21"/>
                    <a:pt x="89" y="21"/>
                    <a:pt x="88" y="21"/>
                  </a:cubicBezTo>
                  <a:cubicBezTo>
                    <a:pt x="89" y="14"/>
                    <a:pt x="85" y="6"/>
                    <a:pt x="77" y="2"/>
                  </a:cubicBezTo>
                  <a:cubicBezTo>
                    <a:pt x="76" y="2"/>
                    <a:pt x="75" y="2"/>
                    <a:pt x="75" y="2"/>
                  </a:cubicBezTo>
                  <a:cubicBezTo>
                    <a:pt x="74" y="2"/>
                    <a:pt x="74" y="2"/>
                    <a:pt x="74" y="1"/>
                  </a:cubicBezTo>
                  <a:cubicBezTo>
                    <a:pt x="73" y="1"/>
                    <a:pt x="72" y="1"/>
                    <a:pt x="71" y="1"/>
                  </a:cubicBezTo>
                  <a:cubicBezTo>
                    <a:pt x="71" y="1"/>
                    <a:pt x="71" y="1"/>
                    <a:pt x="71" y="1"/>
                  </a:cubicBezTo>
                  <a:cubicBezTo>
                    <a:pt x="70" y="1"/>
                    <a:pt x="70" y="1"/>
                    <a:pt x="69" y="1"/>
                  </a:cubicBezTo>
                  <a:cubicBezTo>
                    <a:pt x="69" y="1"/>
                    <a:pt x="68" y="1"/>
                    <a:pt x="68" y="1"/>
                  </a:cubicBezTo>
                  <a:cubicBezTo>
                    <a:pt x="67" y="1"/>
                    <a:pt x="67" y="1"/>
                    <a:pt x="66" y="1"/>
                  </a:cubicBezTo>
                  <a:cubicBezTo>
                    <a:pt x="66" y="1"/>
                    <a:pt x="65" y="2"/>
                    <a:pt x="65" y="2"/>
                  </a:cubicBezTo>
                  <a:cubicBezTo>
                    <a:pt x="65" y="2"/>
                    <a:pt x="64" y="2"/>
                    <a:pt x="63" y="2"/>
                  </a:cubicBezTo>
                  <a:cubicBezTo>
                    <a:pt x="63" y="2"/>
                    <a:pt x="63" y="2"/>
                    <a:pt x="63" y="2"/>
                  </a:cubicBezTo>
                  <a:cubicBezTo>
                    <a:pt x="62" y="3"/>
                    <a:pt x="61" y="3"/>
                    <a:pt x="60" y="4"/>
                  </a:cubicBezTo>
                  <a:cubicBezTo>
                    <a:pt x="60" y="4"/>
                    <a:pt x="60" y="4"/>
                    <a:pt x="60" y="4"/>
                  </a:cubicBezTo>
                  <a:cubicBezTo>
                    <a:pt x="60" y="4"/>
                    <a:pt x="59" y="5"/>
                    <a:pt x="58" y="5"/>
                  </a:cubicBezTo>
                  <a:cubicBezTo>
                    <a:pt x="58" y="5"/>
                    <a:pt x="58" y="5"/>
                    <a:pt x="58" y="6"/>
                  </a:cubicBezTo>
                  <a:cubicBezTo>
                    <a:pt x="57" y="6"/>
                    <a:pt x="56" y="7"/>
                    <a:pt x="56" y="7"/>
                  </a:cubicBezTo>
                  <a:cubicBezTo>
                    <a:pt x="55" y="7"/>
                    <a:pt x="55" y="6"/>
                    <a:pt x="54" y="5"/>
                  </a:cubicBezTo>
                  <a:cubicBezTo>
                    <a:pt x="54" y="5"/>
                    <a:pt x="54" y="5"/>
                    <a:pt x="54" y="5"/>
                  </a:cubicBezTo>
                  <a:cubicBezTo>
                    <a:pt x="53" y="4"/>
                    <a:pt x="53" y="4"/>
                    <a:pt x="52" y="4"/>
                  </a:cubicBezTo>
                  <a:cubicBezTo>
                    <a:pt x="52" y="4"/>
                    <a:pt x="52" y="3"/>
                    <a:pt x="52" y="3"/>
                  </a:cubicBezTo>
                  <a:cubicBezTo>
                    <a:pt x="51" y="3"/>
                    <a:pt x="50" y="2"/>
                    <a:pt x="49" y="2"/>
                  </a:cubicBezTo>
                  <a:cubicBezTo>
                    <a:pt x="49" y="2"/>
                    <a:pt x="49" y="2"/>
                    <a:pt x="49" y="2"/>
                  </a:cubicBezTo>
                  <a:cubicBezTo>
                    <a:pt x="48" y="2"/>
                    <a:pt x="48" y="1"/>
                    <a:pt x="47" y="1"/>
                  </a:cubicBezTo>
                  <a:cubicBezTo>
                    <a:pt x="47" y="1"/>
                    <a:pt x="46" y="1"/>
                    <a:pt x="46" y="1"/>
                  </a:cubicBezTo>
                  <a:cubicBezTo>
                    <a:pt x="45" y="1"/>
                    <a:pt x="45" y="1"/>
                    <a:pt x="44" y="0"/>
                  </a:cubicBezTo>
                  <a:cubicBezTo>
                    <a:pt x="44" y="0"/>
                    <a:pt x="44" y="0"/>
                    <a:pt x="44" y="0"/>
                  </a:cubicBezTo>
                  <a:cubicBezTo>
                    <a:pt x="43" y="0"/>
                    <a:pt x="42" y="0"/>
                    <a:pt x="41" y="0"/>
                  </a:cubicBezTo>
                  <a:cubicBezTo>
                    <a:pt x="41" y="0"/>
                    <a:pt x="41" y="0"/>
                    <a:pt x="41" y="0"/>
                  </a:cubicBezTo>
                  <a:cubicBezTo>
                    <a:pt x="40" y="0"/>
                    <a:pt x="39" y="0"/>
                    <a:pt x="38" y="1"/>
                  </a:cubicBezTo>
                  <a:cubicBezTo>
                    <a:pt x="38" y="1"/>
                    <a:pt x="38" y="1"/>
                    <a:pt x="38" y="1"/>
                  </a:cubicBezTo>
                  <a:cubicBezTo>
                    <a:pt x="37" y="1"/>
                    <a:pt x="36" y="1"/>
                    <a:pt x="35" y="1"/>
                  </a:cubicBezTo>
                  <a:cubicBezTo>
                    <a:pt x="27" y="4"/>
                    <a:pt x="23" y="12"/>
                    <a:pt x="23" y="20"/>
                  </a:cubicBezTo>
                  <a:cubicBezTo>
                    <a:pt x="23" y="20"/>
                    <a:pt x="22" y="20"/>
                    <a:pt x="21" y="20"/>
                  </a:cubicBezTo>
                  <a:cubicBezTo>
                    <a:pt x="20" y="20"/>
                    <a:pt x="20" y="20"/>
                    <a:pt x="20" y="20"/>
                  </a:cubicBezTo>
                  <a:cubicBezTo>
                    <a:pt x="19" y="20"/>
                    <a:pt x="19" y="20"/>
                    <a:pt x="18" y="20"/>
                  </a:cubicBezTo>
                  <a:cubicBezTo>
                    <a:pt x="18" y="20"/>
                    <a:pt x="17" y="20"/>
                    <a:pt x="17" y="20"/>
                  </a:cubicBezTo>
                  <a:cubicBezTo>
                    <a:pt x="16" y="20"/>
                    <a:pt x="16" y="21"/>
                    <a:pt x="15" y="21"/>
                  </a:cubicBezTo>
                  <a:cubicBezTo>
                    <a:pt x="15" y="21"/>
                    <a:pt x="15" y="21"/>
                    <a:pt x="14" y="21"/>
                  </a:cubicBezTo>
                  <a:cubicBezTo>
                    <a:pt x="14" y="21"/>
                    <a:pt x="13" y="22"/>
                    <a:pt x="13" y="22"/>
                  </a:cubicBezTo>
                  <a:cubicBezTo>
                    <a:pt x="13" y="22"/>
                    <a:pt x="12" y="22"/>
                    <a:pt x="12" y="22"/>
                  </a:cubicBezTo>
                  <a:cubicBezTo>
                    <a:pt x="11" y="23"/>
                    <a:pt x="11" y="23"/>
                    <a:pt x="11" y="23"/>
                  </a:cubicBezTo>
                  <a:cubicBezTo>
                    <a:pt x="10" y="23"/>
                    <a:pt x="10" y="24"/>
                    <a:pt x="10" y="24"/>
                  </a:cubicBezTo>
                  <a:cubicBezTo>
                    <a:pt x="9" y="24"/>
                    <a:pt x="9" y="25"/>
                    <a:pt x="8" y="25"/>
                  </a:cubicBezTo>
                  <a:cubicBezTo>
                    <a:pt x="8" y="25"/>
                    <a:pt x="8" y="26"/>
                    <a:pt x="8" y="26"/>
                  </a:cubicBezTo>
                  <a:cubicBezTo>
                    <a:pt x="7" y="26"/>
                    <a:pt x="7" y="27"/>
                    <a:pt x="6" y="27"/>
                  </a:cubicBezTo>
                  <a:cubicBezTo>
                    <a:pt x="6" y="28"/>
                    <a:pt x="6" y="28"/>
                    <a:pt x="6" y="28"/>
                  </a:cubicBezTo>
                  <a:cubicBezTo>
                    <a:pt x="5" y="29"/>
                    <a:pt x="5" y="30"/>
                    <a:pt x="4" y="31"/>
                  </a:cubicBezTo>
                  <a:cubicBezTo>
                    <a:pt x="1" y="38"/>
                    <a:pt x="3" y="47"/>
                    <a:pt x="9" y="52"/>
                  </a:cubicBezTo>
                  <a:cubicBezTo>
                    <a:pt x="3" y="57"/>
                    <a:pt x="0" y="65"/>
                    <a:pt x="3" y="73"/>
                  </a:cubicBezTo>
                  <a:cubicBezTo>
                    <a:pt x="4" y="74"/>
                    <a:pt x="4" y="75"/>
                    <a:pt x="5" y="75"/>
                  </a:cubicBezTo>
                  <a:cubicBezTo>
                    <a:pt x="5" y="76"/>
                    <a:pt x="5" y="76"/>
                    <a:pt x="5" y="76"/>
                  </a:cubicBezTo>
                  <a:cubicBezTo>
                    <a:pt x="6" y="77"/>
                    <a:pt x="6" y="77"/>
                    <a:pt x="6" y="78"/>
                  </a:cubicBezTo>
                  <a:cubicBezTo>
                    <a:pt x="7" y="78"/>
                    <a:pt x="7" y="78"/>
                    <a:pt x="7" y="79"/>
                  </a:cubicBezTo>
                  <a:cubicBezTo>
                    <a:pt x="8" y="79"/>
                    <a:pt x="8" y="79"/>
                    <a:pt x="8" y="80"/>
                  </a:cubicBezTo>
                  <a:cubicBezTo>
                    <a:pt x="9" y="80"/>
                    <a:pt x="9" y="80"/>
                    <a:pt x="9" y="81"/>
                  </a:cubicBezTo>
                  <a:cubicBezTo>
                    <a:pt x="10" y="81"/>
                    <a:pt x="10" y="81"/>
                    <a:pt x="11" y="81"/>
                  </a:cubicBezTo>
                  <a:cubicBezTo>
                    <a:pt x="11" y="82"/>
                    <a:pt x="11" y="82"/>
                    <a:pt x="12" y="82"/>
                  </a:cubicBezTo>
                  <a:cubicBezTo>
                    <a:pt x="12" y="82"/>
                    <a:pt x="13" y="83"/>
                    <a:pt x="13" y="83"/>
                  </a:cubicBezTo>
                  <a:cubicBezTo>
                    <a:pt x="13" y="83"/>
                    <a:pt x="14" y="83"/>
                    <a:pt x="14" y="83"/>
                  </a:cubicBezTo>
                  <a:cubicBezTo>
                    <a:pt x="15" y="83"/>
                    <a:pt x="15" y="84"/>
                    <a:pt x="16" y="84"/>
                  </a:cubicBezTo>
                  <a:cubicBezTo>
                    <a:pt x="16" y="84"/>
                    <a:pt x="16" y="84"/>
                    <a:pt x="16" y="84"/>
                  </a:cubicBezTo>
                  <a:cubicBezTo>
                    <a:pt x="16" y="84"/>
                    <a:pt x="17" y="84"/>
                    <a:pt x="17" y="84"/>
                  </a:cubicBezTo>
                  <a:cubicBezTo>
                    <a:pt x="17" y="84"/>
                    <a:pt x="18" y="84"/>
                    <a:pt x="18" y="84"/>
                  </a:cubicBezTo>
                  <a:cubicBezTo>
                    <a:pt x="19" y="84"/>
                    <a:pt x="19" y="84"/>
                    <a:pt x="20" y="84"/>
                  </a:cubicBezTo>
                  <a:cubicBezTo>
                    <a:pt x="20" y="84"/>
                    <a:pt x="20" y="84"/>
                    <a:pt x="21" y="84"/>
                  </a:cubicBezTo>
                  <a:cubicBezTo>
                    <a:pt x="21" y="84"/>
                    <a:pt x="21" y="84"/>
                    <a:pt x="22" y="84"/>
                  </a:cubicBezTo>
                  <a:cubicBezTo>
                    <a:pt x="22" y="87"/>
                    <a:pt x="22" y="89"/>
                    <a:pt x="23" y="92"/>
                  </a:cubicBezTo>
                  <a:cubicBezTo>
                    <a:pt x="24" y="95"/>
                    <a:pt x="26" y="99"/>
                    <a:pt x="29" y="101"/>
                  </a:cubicBezTo>
                  <a:cubicBezTo>
                    <a:pt x="30" y="102"/>
                    <a:pt x="31" y="103"/>
                    <a:pt x="33" y="103"/>
                  </a:cubicBezTo>
                  <a:cubicBezTo>
                    <a:pt x="33" y="104"/>
                    <a:pt x="34" y="104"/>
                    <a:pt x="35" y="104"/>
                  </a:cubicBezTo>
                  <a:cubicBezTo>
                    <a:pt x="35" y="104"/>
                    <a:pt x="36" y="104"/>
                    <a:pt x="36" y="104"/>
                  </a:cubicBezTo>
                  <a:cubicBezTo>
                    <a:pt x="37" y="104"/>
                    <a:pt x="37" y="105"/>
                    <a:pt x="38" y="105"/>
                  </a:cubicBezTo>
                  <a:cubicBezTo>
                    <a:pt x="38" y="105"/>
                    <a:pt x="39" y="105"/>
                    <a:pt x="39" y="105"/>
                  </a:cubicBezTo>
                  <a:cubicBezTo>
                    <a:pt x="39" y="105"/>
                    <a:pt x="40" y="105"/>
                    <a:pt x="41" y="105"/>
                  </a:cubicBezTo>
                  <a:cubicBezTo>
                    <a:pt x="41" y="105"/>
                    <a:pt x="41" y="105"/>
                    <a:pt x="41" y="105"/>
                  </a:cubicBezTo>
                  <a:cubicBezTo>
                    <a:pt x="42" y="105"/>
                    <a:pt x="43" y="104"/>
                    <a:pt x="44" y="104"/>
                  </a:cubicBezTo>
                  <a:cubicBezTo>
                    <a:pt x="44" y="104"/>
                    <a:pt x="44" y="104"/>
                    <a:pt x="44" y="104"/>
                  </a:cubicBezTo>
                  <a:cubicBezTo>
                    <a:pt x="45" y="104"/>
                    <a:pt x="46" y="104"/>
                    <a:pt x="46" y="103"/>
                  </a:cubicBezTo>
                  <a:cubicBezTo>
                    <a:pt x="47" y="103"/>
                    <a:pt x="47" y="103"/>
                    <a:pt x="47" y="103"/>
                  </a:cubicBezTo>
                  <a:cubicBezTo>
                    <a:pt x="48" y="103"/>
                    <a:pt x="49" y="103"/>
                    <a:pt x="49" y="102"/>
                  </a:cubicBezTo>
                  <a:cubicBezTo>
                    <a:pt x="49" y="102"/>
                    <a:pt x="49" y="102"/>
                    <a:pt x="50" y="102"/>
                  </a:cubicBezTo>
                  <a:cubicBezTo>
                    <a:pt x="50" y="102"/>
                    <a:pt x="51" y="101"/>
                    <a:pt x="51" y="101"/>
                  </a:cubicBezTo>
                  <a:cubicBezTo>
                    <a:pt x="52" y="100"/>
                    <a:pt x="52" y="100"/>
                    <a:pt x="52" y="100"/>
                  </a:cubicBezTo>
                  <a:cubicBezTo>
                    <a:pt x="53" y="100"/>
                    <a:pt x="53" y="99"/>
                    <a:pt x="54" y="98"/>
                  </a:cubicBezTo>
                  <a:cubicBezTo>
                    <a:pt x="54" y="99"/>
                    <a:pt x="55" y="100"/>
                    <a:pt x="56" y="100"/>
                  </a:cubicBezTo>
                  <a:cubicBezTo>
                    <a:pt x="56" y="100"/>
                    <a:pt x="56" y="101"/>
                    <a:pt x="56" y="101"/>
                  </a:cubicBezTo>
                  <a:cubicBezTo>
                    <a:pt x="57" y="101"/>
                    <a:pt x="57" y="102"/>
                    <a:pt x="58" y="102"/>
                  </a:cubicBezTo>
                  <a:cubicBezTo>
                    <a:pt x="58" y="102"/>
                    <a:pt x="58" y="102"/>
                    <a:pt x="58" y="102"/>
                  </a:cubicBezTo>
                  <a:cubicBezTo>
                    <a:pt x="59" y="103"/>
                    <a:pt x="60" y="103"/>
                    <a:pt x="60" y="104"/>
                  </a:cubicBezTo>
                  <a:cubicBezTo>
                    <a:pt x="61" y="104"/>
                    <a:pt x="61" y="104"/>
                    <a:pt x="61" y="104"/>
                  </a:cubicBezTo>
                  <a:cubicBezTo>
                    <a:pt x="62" y="104"/>
                    <a:pt x="62" y="104"/>
                    <a:pt x="63" y="105"/>
                  </a:cubicBezTo>
                  <a:cubicBezTo>
                    <a:pt x="63" y="105"/>
                    <a:pt x="63" y="105"/>
                    <a:pt x="64" y="105"/>
                  </a:cubicBezTo>
                  <a:cubicBezTo>
                    <a:pt x="64" y="105"/>
                    <a:pt x="65" y="105"/>
                    <a:pt x="66" y="105"/>
                  </a:cubicBezTo>
                  <a:cubicBezTo>
                    <a:pt x="66" y="105"/>
                    <a:pt x="66" y="105"/>
                    <a:pt x="66" y="105"/>
                  </a:cubicBezTo>
                  <a:cubicBezTo>
                    <a:pt x="67" y="105"/>
                    <a:pt x="68" y="106"/>
                    <a:pt x="69" y="105"/>
                  </a:cubicBezTo>
                  <a:cubicBezTo>
                    <a:pt x="69" y="105"/>
                    <a:pt x="69" y="105"/>
                    <a:pt x="69" y="105"/>
                  </a:cubicBezTo>
                  <a:cubicBezTo>
                    <a:pt x="70" y="105"/>
                    <a:pt x="71" y="105"/>
                    <a:pt x="72" y="105"/>
                  </a:cubicBezTo>
                  <a:cubicBezTo>
                    <a:pt x="72" y="105"/>
                    <a:pt x="72" y="105"/>
                    <a:pt x="72" y="105"/>
                  </a:cubicBezTo>
                  <a:cubicBezTo>
                    <a:pt x="73" y="105"/>
                    <a:pt x="74" y="105"/>
                    <a:pt x="75" y="104"/>
                  </a:cubicBezTo>
                  <a:cubicBezTo>
                    <a:pt x="77" y="103"/>
                    <a:pt x="80" y="102"/>
                    <a:pt x="81" y="100"/>
                  </a:cubicBezTo>
                  <a:cubicBezTo>
                    <a:pt x="85" y="96"/>
                    <a:pt x="87" y="91"/>
                    <a:pt x="86" y="86"/>
                  </a:cubicBezTo>
                  <a:cubicBezTo>
                    <a:pt x="87" y="86"/>
                    <a:pt x="87" y="86"/>
                    <a:pt x="88" y="86"/>
                  </a:cubicBezTo>
                  <a:cubicBezTo>
                    <a:pt x="88" y="86"/>
                    <a:pt x="89" y="86"/>
                    <a:pt x="89" y="86"/>
                  </a:cubicBezTo>
                  <a:cubicBezTo>
                    <a:pt x="89" y="86"/>
                    <a:pt x="90" y="86"/>
                    <a:pt x="90" y="86"/>
                  </a:cubicBezTo>
                  <a:cubicBezTo>
                    <a:pt x="91" y="86"/>
                    <a:pt x="91" y="86"/>
                    <a:pt x="92" y="86"/>
                  </a:cubicBezTo>
                  <a:cubicBezTo>
                    <a:pt x="92" y="86"/>
                    <a:pt x="92" y="85"/>
                    <a:pt x="93" y="85"/>
                  </a:cubicBezTo>
                  <a:cubicBezTo>
                    <a:pt x="93" y="85"/>
                    <a:pt x="94" y="85"/>
                    <a:pt x="94" y="85"/>
                  </a:cubicBezTo>
                  <a:cubicBezTo>
                    <a:pt x="94" y="85"/>
                    <a:pt x="94" y="85"/>
                    <a:pt x="94" y="85"/>
                  </a:cubicBezTo>
                  <a:cubicBezTo>
                    <a:pt x="95" y="85"/>
                    <a:pt x="95" y="85"/>
                    <a:pt x="95" y="85"/>
                  </a:cubicBezTo>
                  <a:cubicBezTo>
                    <a:pt x="96" y="84"/>
                    <a:pt x="96" y="84"/>
                    <a:pt x="97" y="84"/>
                  </a:cubicBezTo>
                  <a:cubicBezTo>
                    <a:pt x="97" y="84"/>
                    <a:pt x="97" y="84"/>
                    <a:pt x="98" y="83"/>
                  </a:cubicBezTo>
                  <a:cubicBezTo>
                    <a:pt x="98" y="83"/>
                    <a:pt x="99" y="83"/>
                    <a:pt x="99" y="82"/>
                  </a:cubicBezTo>
                  <a:cubicBezTo>
                    <a:pt x="99" y="82"/>
                    <a:pt x="100" y="82"/>
                    <a:pt x="100" y="82"/>
                  </a:cubicBezTo>
                  <a:cubicBezTo>
                    <a:pt x="101" y="81"/>
                    <a:pt x="101" y="81"/>
                    <a:pt x="101" y="81"/>
                  </a:cubicBezTo>
                  <a:cubicBezTo>
                    <a:pt x="102" y="80"/>
                    <a:pt x="102" y="80"/>
                    <a:pt x="102" y="80"/>
                  </a:cubicBezTo>
                  <a:cubicBezTo>
                    <a:pt x="103" y="79"/>
                    <a:pt x="103" y="79"/>
                    <a:pt x="103" y="78"/>
                  </a:cubicBezTo>
                  <a:cubicBezTo>
                    <a:pt x="103" y="78"/>
                    <a:pt x="104" y="78"/>
                    <a:pt x="104" y="78"/>
                  </a:cubicBezTo>
                  <a:cubicBezTo>
                    <a:pt x="104" y="77"/>
                    <a:pt x="105" y="76"/>
                    <a:pt x="105" y="75"/>
                  </a:cubicBezTo>
                  <a:cubicBezTo>
                    <a:pt x="109" y="68"/>
                    <a:pt x="106" y="59"/>
                    <a:pt x="100" y="54"/>
                  </a:cubicBezTo>
                  <a:cubicBezTo>
                    <a:pt x="107" y="49"/>
                    <a:pt x="109" y="41"/>
                    <a:pt x="106" y="33"/>
                  </a:cubicBezTo>
                  <a:close/>
                  <a:moveTo>
                    <a:pt x="71" y="60"/>
                  </a:moveTo>
                  <a:cubicBezTo>
                    <a:pt x="71" y="61"/>
                    <a:pt x="70" y="61"/>
                    <a:pt x="70" y="62"/>
                  </a:cubicBezTo>
                  <a:cubicBezTo>
                    <a:pt x="70" y="62"/>
                    <a:pt x="70" y="62"/>
                    <a:pt x="70" y="63"/>
                  </a:cubicBezTo>
                  <a:cubicBezTo>
                    <a:pt x="69" y="63"/>
                    <a:pt x="69" y="64"/>
                    <a:pt x="68" y="64"/>
                  </a:cubicBezTo>
                  <a:cubicBezTo>
                    <a:pt x="68" y="64"/>
                    <a:pt x="68" y="64"/>
                    <a:pt x="68" y="64"/>
                  </a:cubicBezTo>
                  <a:cubicBezTo>
                    <a:pt x="68" y="64"/>
                    <a:pt x="68" y="64"/>
                    <a:pt x="68" y="65"/>
                  </a:cubicBezTo>
                  <a:cubicBezTo>
                    <a:pt x="68" y="65"/>
                    <a:pt x="67" y="66"/>
                    <a:pt x="67" y="66"/>
                  </a:cubicBezTo>
                  <a:cubicBezTo>
                    <a:pt x="66" y="66"/>
                    <a:pt x="66" y="66"/>
                    <a:pt x="66" y="66"/>
                  </a:cubicBezTo>
                  <a:cubicBezTo>
                    <a:pt x="66" y="67"/>
                    <a:pt x="65" y="67"/>
                    <a:pt x="65" y="68"/>
                  </a:cubicBezTo>
                  <a:cubicBezTo>
                    <a:pt x="65" y="68"/>
                    <a:pt x="64" y="68"/>
                    <a:pt x="64" y="68"/>
                  </a:cubicBezTo>
                  <a:cubicBezTo>
                    <a:pt x="64" y="68"/>
                    <a:pt x="63" y="69"/>
                    <a:pt x="62" y="69"/>
                  </a:cubicBezTo>
                  <a:cubicBezTo>
                    <a:pt x="62" y="69"/>
                    <a:pt x="62" y="69"/>
                    <a:pt x="62" y="69"/>
                  </a:cubicBezTo>
                  <a:cubicBezTo>
                    <a:pt x="61" y="69"/>
                    <a:pt x="61" y="70"/>
                    <a:pt x="60" y="70"/>
                  </a:cubicBezTo>
                  <a:cubicBezTo>
                    <a:pt x="60" y="70"/>
                    <a:pt x="60" y="70"/>
                    <a:pt x="60" y="70"/>
                  </a:cubicBezTo>
                  <a:cubicBezTo>
                    <a:pt x="59" y="70"/>
                    <a:pt x="58" y="70"/>
                    <a:pt x="58" y="70"/>
                  </a:cubicBezTo>
                  <a:cubicBezTo>
                    <a:pt x="57" y="70"/>
                    <a:pt x="57" y="70"/>
                    <a:pt x="57" y="70"/>
                  </a:cubicBezTo>
                  <a:cubicBezTo>
                    <a:pt x="56" y="71"/>
                    <a:pt x="56" y="71"/>
                    <a:pt x="55" y="71"/>
                  </a:cubicBezTo>
                  <a:cubicBezTo>
                    <a:pt x="55" y="71"/>
                    <a:pt x="55" y="71"/>
                    <a:pt x="55" y="71"/>
                  </a:cubicBezTo>
                  <a:cubicBezTo>
                    <a:pt x="55" y="71"/>
                    <a:pt x="55" y="71"/>
                    <a:pt x="55" y="71"/>
                  </a:cubicBezTo>
                  <a:cubicBezTo>
                    <a:pt x="54" y="71"/>
                    <a:pt x="54" y="71"/>
                    <a:pt x="54" y="71"/>
                  </a:cubicBezTo>
                  <a:cubicBezTo>
                    <a:pt x="53" y="71"/>
                    <a:pt x="53" y="71"/>
                    <a:pt x="53" y="71"/>
                  </a:cubicBezTo>
                  <a:cubicBezTo>
                    <a:pt x="53" y="70"/>
                    <a:pt x="52" y="70"/>
                    <a:pt x="52" y="70"/>
                  </a:cubicBezTo>
                  <a:cubicBezTo>
                    <a:pt x="52" y="70"/>
                    <a:pt x="51" y="70"/>
                    <a:pt x="51" y="70"/>
                  </a:cubicBezTo>
                  <a:cubicBezTo>
                    <a:pt x="51" y="70"/>
                    <a:pt x="50" y="70"/>
                    <a:pt x="50" y="70"/>
                  </a:cubicBezTo>
                  <a:cubicBezTo>
                    <a:pt x="50" y="70"/>
                    <a:pt x="50" y="70"/>
                    <a:pt x="49" y="70"/>
                  </a:cubicBezTo>
                  <a:cubicBezTo>
                    <a:pt x="49" y="70"/>
                    <a:pt x="48" y="69"/>
                    <a:pt x="48" y="69"/>
                  </a:cubicBezTo>
                  <a:cubicBezTo>
                    <a:pt x="45" y="68"/>
                    <a:pt x="43" y="66"/>
                    <a:pt x="41" y="64"/>
                  </a:cubicBezTo>
                  <a:cubicBezTo>
                    <a:pt x="37" y="59"/>
                    <a:pt x="36" y="52"/>
                    <a:pt x="39" y="46"/>
                  </a:cubicBezTo>
                  <a:cubicBezTo>
                    <a:pt x="39" y="45"/>
                    <a:pt x="39" y="44"/>
                    <a:pt x="40" y="44"/>
                  </a:cubicBezTo>
                  <a:cubicBezTo>
                    <a:pt x="40" y="43"/>
                    <a:pt x="40" y="43"/>
                    <a:pt x="40" y="43"/>
                  </a:cubicBezTo>
                  <a:cubicBezTo>
                    <a:pt x="40" y="42"/>
                    <a:pt x="41" y="42"/>
                    <a:pt x="41" y="41"/>
                  </a:cubicBezTo>
                  <a:cubicBezTo>
                    <a:pt x="41" y="41"/>
                    <a:pt x="41" y="41"/>
                    <a:pt x="41" y="41"/>
                  </a:cubicBezTo>
                  <a:cubicBezTo>
                    <a:pt x="42" y="41"/>
                    <a:pt x="42" y="40"/>
                    <a:pt x="43" y="40"/>
                  </a:cubicBezTo>
                  <a:cubicBezTo>
                    <a:pt x="43" y="39"/>
                    <a:pt x="43" y="39"/>
                    <a:pt x="43" y="39"/>
                  </a:cubicBezTo>
                  <a:cubicBezTo>
                    <a:pt x="44" y="39"/>
                    <a:pt x="45" y="38"/>
                    <a:pt x="45" y="38"/>
                  </a:cubicBezTo>
                  <a:cubicBezTo>
                    <a:pt x="45" y="38"/>
                    <a:pt x="45" y="38"/>
                    <a:pt x="45" y="38"/>
                  </a:cubicBezTo>
                  <a:cubicBezTo>
                    <a:pt x="46" y="37"/>
                    <a:pt x="47" y="37"/>
                    <a:pt x="47" y="37"/>
                  </a:cubicBezTo>
                  <a:cubicBezTo>
                    <a:pt x="47" y="37"/>
                    <a:pt x="48" y="37"/>
                    <a:pt x="48" y="37"/>
                  </a:cubicBezTo>
                  <a:cubicBezTo>
                    <a:pt x="48" y="36"/>
                    <a:pt x="49" y="36"/>
                    <a:pt x="50" y="36"/>
                  </a:cubicBezTo>
                  <a:cubicBezTo>
                    <a:pt x="50" y="36"/>
                    <a:pt x="50" y="36"/>
                    <a:pt x="50" y="36"/>
                  </a:cubicBezTo>
                  <a:cubicBezTo>
                    <a:pt x="51" y="36"/>
                    <a:pt x="51" y="35"/>
                    <a:pt x="52" y="35"/>
                  </a:cubicBezTo>
                  <a:cubicBezTo>
                    <a:pt x="52" y="35"/>
                    <a:pt x="52" y="35"/>
                    <a:pt x="53" y="35"/>
                  </a:cubicBezTo>
                  <a:cubicBezTo>
                    <a:pt x="53" y="35"/>
                    <a:pt x="54" y="35"/>
                    <a:pt x="55" y="35"/>
                  </a:cubicBezTo>
                  <a:cubicBezTo>
                    <a:pt x="55" y="35"/>
                    <a:pt x="55" y="35"/>
                    <a:pt x="55" y="35"/>
                  </a:cubicBezTo>
                  <a:cubicBezTo>
                    <a:pt x="55" y="35"/>
                    <a:pt x="55" y="35"/>
                    <a:pt x="55" y="35"/>
                  </a:cubicBezTo>
                  <a:cubicBezTo>
                    <a:pt x="55" y="35"/>
                    <a:pt x="56" y="35"/>
                    <a:pt x="56" y="35"/>
                  </a:cubicBezTo>
                  <a:cubicBezTo>
                    <a:pt x="56" y="35"/>
                    <a:pt x="56" y="35"/>
                    <a:pt x="57" y="35"/>
                  </a:cubicBezTo>
                  <a:cubicBezTo>
                    <a:pt x="57" y="35"/>
                    <a:pt x="57" y="35"/>
                    <a:pt x="58" y="35"/>
                  </a:cubicBezTo>
                  <a:cubicBezTo>
                    <a:pt x="58" y="35"/>
                    <a:pt x="58" y="35"/>
                    <a:pt x="59" y="35"/>
                  </a:cubicBezTo>
                  <a:cubicBezTo>
                    <a:pt x="59" y="36"/>
                    <a:pt x="59" y="36"/>
                    <a:pt x="60" y="36"/>
                  </a:cubicBezTo>
                  <a:cubicBezTo>
                    <a:pt x="60" y="36"/>
                    <a:pt x="60" y="36"/>
                    <a:pt x="60" y="36"/>
                  </a:cubicBezTo>
                  <a:cubicBezTo>
                    <a:pt x="61" y="36"/>
                    <a:pt x="61" y="36"/>
                    <a:pt x="62" y="37"/>
                  </a:cubicBezTo>
                  <a:cubicBezTo>
                    <a:pt x="71" y="41"/>
                    <a:pt x="75" y="51"/>
                    <a:pt x="71" y="6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grpSp>
      <p:sp>
        <p:nvSpPr>
          <p:cNvPr id="34" name="Freeform 755"/>
          <p:cNvSpPr>
            <a:spLocks noChangeArrowheads="1"/>
          </p:cNvSpPr>
          <p:nvPr/>
        </p:nvSpPr>
        <p:spPr bwMode="auto">
          <a:xfrm>
            <a:off x="7753755" y="3944293"/>
            <a:ext cx="182071" cy="355914"/>
          </a:xfrm>
          <a:custGeom>
            <a:avLst/>
            <a:gdLst>
              <a:gd name="T0" fmla="*/ 101 w 101"/>
              <a:gd name="T1" fmla="*/ 50 h 197"/>
              <a:gd name="T2" fmla="*/ 50 w 101"/>
              <a:gd name="T3" fmla="*/ 0 h 197"/>
              <a:gd name="T4" fmla="*/ 0 w 101"/>
              <a:gd name="T5" fmla="*/ 50 h 197"/>
              <a:gd name="T6" fmla="*/ 14 w 101"/>
              <a:gd name="T7" fmla="*/ 63 h 197"/>
              <a:gd name="T8" fmla="*/ 28 w 101"/>
              <a:gd name="T9" fmla="*/ 50 h 197"/>
              <a:gd name="T10" fmla="*/ 50 w 101"/>
              <a:gd name="T11" fmla="*/ 27 h 197"/>
              <a:gd name="T12" fmla="*/ 73 w 101"/>
              <a:gd name="T13" fmla="*/ 50 h 197"/>
              <a:gd name="T14" fmla="*/ 50 w 101"/>
              <a:gd name="T15" fmla="*/ 78 h 197"/>
              <a:gd name="T16" fmla="*/ 49 w 101"/>
              <a:gd name="T17" fmla="*/ 78 h 197"/>
              <a:gd name="T18" fmla="*/ 0 w 101"/>
              <a:gd name="T19" fmla="*/ 121 h 197"/>
              <a:gd name="T20" fmla="*/ 0 w 101"/>
              <a:gd name="T21" fmla="*/ 183 h 197"/>
              <a:gd name="T22" fmla="*/ 14 w 101"/>
              <a:gd name="T23" fmla="*/ 197 h 197"/>
              <a:gd name="T24" fmla="*/ 87 w 101"/>
              <a:gd name="T25" fmla="*/ 197 h 197"/>
              <a:gd name="T26" fmla="*/ 101 w 101"/>
              <a:gd name="T27" fmla="*/ 183 h 197"/>
              <a:gd name="T28" fmla="*/ 101 w 101"/>
              <a:gd name="T29" fmla="*/ 130 h 197"/>
              <a:gd name="T30" fmla="*/ 101 w 101"/>
              <a:gd name="T31" fmla="*/ 57 h 197"/>
              <a:gd name="T32" fmla="*/ 101 w 101"/>
              <a:gd name="T33" fmla="*/ 50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97"/>
              <a:gd name="T53" fmla="*/ 101 w 101"/>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97">
                <a:moveTo>
                  <a:pt x="101" y="50"/>
                </a:moveTo>
                <a:cubicBezTo>
                  <a:pt x="101" y="22"/>
                  <a:pt x="78" y="0"/>
                  <a:pt x="50" y="0"/>
                </a:cubicBezTo>
                <a:cubicBezTo>
                  <a:pt x="23" y="0"/>
                  <a:pt x="0" y="22"/>
                  <a:pt x="0" y="50"/>
                </a:cubicBezTo>
                <a:cubicBezTo>
                  <a:pt x="0" y="57"/>
                  <a:pt x="6" y="63"/>
                  <a:pt x="14" y="63"/>
                </a:cubicBezTo>
                <a:cubicBezTo>
                  <a:pt x="22" y="63"/>
                  <a:pt x="28" y="57"/>
                  <a:pt x="28" y="50"/>
                </a:cubicBezTo>
                <a:cubicBezTo>
                  <a:pt x="28" y="37"/>
                  <a:pt x="38" y="27"/>
                  <a:pt x="50" y="27"/>
                </a:cubicBezTo>
                <a:cubicBezTo>
                  <a:pt x="63" y="27"/>
                  <a:pt x="73" y="37"/>
                  <a:pt x="73" y="50"/>
                </a:cubicBezTo>
                <a:cubicBezTo>
                  <a:pt x="73" y="63"/>
                  <a:pt x="63" y="75"/>
                  <a:pt x="50" y="78"/>
                </a:cubicBezTo>
                <a:cubicBezTo>
                  <a:pt x="49" y="78"/>
                  <a:pt x="49" y="78"/>
                  <a:pt x="49" y="78"/>
                </a:cubicBezTo>
                <a:cubicBezTo>
                  <a:pt x="33" y="80"/>
                  <a:pt x="0" y="86"/>
                  <a:pt x="0" y="121"/>
                </a:cubicBezTo>
                <a:cubicBezTo>
                  <a:pt x="0" y="183"/>
                  <a:pt x="0" y="183"/>
                  <a:pt x="0" y="183"/>
                </a:cubicBezTo>
                <a:cubicBezTo>
                  <a:pt x="0" y="191"/>
                  <a:pt x="6" y="197"/>
                  <a:pt x="14" y="197"/>
                </a:cubicBezTo>
                <a:cubicBezTo>
                  <a:pt x="87" y="197"/>
                  <a:pt x="87" y="197"/>
                  <a:pt x="87" y="197"/>
                </a:cubicBezTo>
                <a:cubicBezTo>
                  <a:pt x="94" y="197"/>
                  <a:pt x="101" y="191"/>
                  <a:pt x="101" y="183"/>
                </a:cubicBezTo>
                <a:cubicBezTo>
                  <a:pt x="101" y="130"/>
                  <a:pt x="101" y="130"/>
                  <a:pt x="101" y="130"/>
                </a:cubicBezTo>
                <a:cubicBezTo>
                  <a:pt x="101" y="57"/>
                  <a:pt x="101" y="57"/>
                  <a:pt x="101" y="57"/>
                </a:cubicBezTo>
                <a:cubicBezTo>
                  <a:pt x="101" y="50"/>
                  <a:pt x="101" y="50"/>
                  <a:pt x="101" y="5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lstStyle/>
          <a:p>
            <a:endParaRPr lang="zh-CN" altLang="zh-CN">
              <a:solidFill>
                <a:srgbClr val="000000"/>
              </a:solidFill>
              <a:latin typeface="+mn-lt"/>
              <a:ea typeface="+mn-ea"/>
              <a:cs typeface="+mn-ea"/>
              <a:sym typeface="+mn-lt"/>
            </a:endParaRPr>
          </a:p>
        </p:txBody>
      </p:sp>
      <p:grpSp>
        <p:nvGrpSpPr>
          <p:cNvPr id="35" name="Group 36"/>
          <p:cNvGrpSpPr>
            <a:grpSpLocks/>
          </p:cNvGrpSpPr>
          <p:nvPr/>
        </p:nvGrpSpPr>
        <p:grpSpPr bwMode="auto">
          <a:xfrm>
            <a:off x="7666885" y="2273637"/>
            <a:ext cx="357002" cy="333298"/>
            <a:chOff x="0" y="0"/>
            <a:chExt cx="739775" cy="690562"/>
          </a:xfrm>
        </p:grpSpPr>
        <p:sp>
          <p:nvSpPr>
            <p:cNvPr id="36" name="Freeform 876"/>
            <p:cNvSpPr>
              <a:spLocks noChangeArrowheads="1"/>
            </p:cNvSpPr>
            <p:nvPr/>
          </p:nvSpPr>
          <p:spPr bwMode="auto">
            <a:xfrm>
              <a:off x="608013" y="71437"/>
              <a:ext cx="115888" cy="101600"/>
            </a:xfrm>
            <a:custGeom>
              <a:avLst/>
              <a:gdLst>
                <a:gd name="T0" fmla="*/ 2 w 31"/>
                <a:gd name="T1" fmla="*/ 25 h 27"/>
                <a:gd name="T2" fmla="*/ 2 w 31"/>
                <a:gd name="T3" fmla="*/ 27 h 27"/>
                <a:gd name="T4" fmla="*/ 4 w 31"/>
                <a:gd name="T5" fmla="*/ 27 h 27"/>
                <a:gd name="T6" fmla="*/ 28 w 31"/>
                <a:gd name="T7" fmla="*/ 9 h 27"/>
                <a:gd name="T8" fmla="*/ 30 w 31"/>
                <a:gd name="T9" fmla="*/ 6 h 27"/>
                <a:gd name="T10" fmla="*/ 30 w 31"/>
                <a:gd name="T11" fmla="*/ 3 h 27"/>
                <a:gd name="T12" fmla="*/ 23 w 31"/>
                <a:gd name="T13" fmla="*/ 1 h 27"/>
                <a:gd name="T14" fmla="*/ 0 w 31"/>
                <a:gd name="T15" fmla="*/ 18 h 27"/>
                <a:gd name="T16" fmla="*/ 1 w 31"/>
                <a:gd name="T17" fmla="*/ 20 h 27"/>
                <a:gd name="T18" fmla="*/ 2 w 31"/>
                <a:gd name="T19" fmla="*/ 25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7"/>
                <a:gd name="T32" fmla="*/ 31 w 3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7">
                  <a:moveTo>
                    <a:pt x="2" y="25"/>
                  </a:moveTo>
                  <a:cubicBezTo>
                    <a:pt x="2" y="26"/>
                    <a:pt x="2" y="26"/>
                    <a:pt x="2" y="27"/>
                  </a:cubicBezTo>
                  <a:cubicBezTo>
                    <a:pt x="3" y="27"/>
                    <a:pt x="3" y="27"/>
                    <a:pt x="4" y="27"/>
                  </a:cubicBezTo>
                  <a:cubicBezTo>
                    <a:pt x="28" y="9"/>
                    <a:pt x="28" y="9"/>
                    <a:pt x="28" y="9"/>
                  </a:cubicBezTo>
                  <a:cubicBezTo>
                    <a:pt x="29" y="9"/>
                    <a:pt x="30" y="7"/>
                    <a:pt x="30" y="6"/>
                  </a:cubicBezTo>
                  <a:cubicBezTo>
                    <a:pt x="31" y="5"/>
                    <a:pt x="30" y="4"/>
                    <a:pt x="30" y="3"/>
                  </a:cubicBezTo>
                  <a:cubicBezTo>
                    <a:pt x="28" y="0"/>
                    <a:pt x="25" y="0"/>
                    <a:pt x="23" y="1"/>
                  </a:cubicBezTo>
                  <a:cubicBezTo>
                    <a:pt x="0" y="18"/>
                    <a:pt x="0" y="18"/>
                    <a:pt x="0" y="18"/>
                  </a:cubicBezTo>
                  <a:cubicBezTo>
                    <a:pt x="0" y="18"/>
                    <a:pt x="0" y="19"/>
                    <a:pt x="1" y="20"/>
                  </a:cubicBezTo>
                  <a:cubicBezTo>
                    <a:pt x="1" y="22"/>
                    <a:pt x="1" y="23"/>
                    <a:pt x="2" y="2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sp>
          <p:nvSpPr>
            <p:cNvPr id="37" name="Freeform 877"/>
            <p:cNvSpPr>
              <a:spLocks noChangeArrowheads="1"/>
            </p:cNvSpPr>
            <p:nvPr/>
          </p:nvSpPr>
          <p:spPr bwMode="auto">
            <a:xfrm>
              <a:off x="612775" y="225425"/>
              <a:ext cx="127000" cy="55563"/>
            </a:xfrm>
            <a:custGeom>
              <a:avLst/>
              <a:gdLst>
                <a:gd name="T0" fmla="*/ 33 w 34"/>
                <a:gd name="T1" fmla="*/ 7 h 15"/>
                <a:gd name="T2" fmla="*/ 30 w 34"/>
                <a:gd name="T3" fmla="*/ 5 h 15"/>
                <a:gd name="T4" fmla="*/ 1 w 34"/>
                <a:gd name="T5" fmla="*/ 0 h 15"/>
                <a:gd name="T6" fmla="*/ 1 w 34"/>
                <a:gd name="T7" fmla="*/ 3 h 15"/>
                <a:gd name="T8" fmla="*/ 1 w 34"/>
                <a:gd name="T9" fmla="*/ 7 h 15"/>
                <a:gd name="T10" fmla="*/ 0 w 34"/>
                <a:gd name="T11" fmla="*/ 10 h 15"/>
                <a:gd name="T12" fmla="*/ 28 w 34"/>
                <a:gd name="T13" fmla="*/ 15 h 15"/>
                <a:gd name="T14" fmla="*/ 29 w 34"/>
                <a:gd name="T15" fmla="*/ 15 h 15"/>
                <a:gd name="T16" fmla="*/ 34 w 34"/>
                <a:gd name="T17" fmla="*/ 11 h 15"/>
                <a:gd name="T18" fmla="*/ 33 w 34"/>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5"/>
                <a:gd name="T32" fmla="*/ 34 w 3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5">
                  <a:moveTo>
                    <a:pt x="33" y="7"/>
                  </a:moveTo>
                  <a:cubicBezTo>
                    <a:pt x="32" y="6"/>
                    <a:pt x="31" y="5"/>
                    <a:pt x="30" y="5"/>
                  </a:cubicBezTo>
                  <a:cubicBezTo>
                    <a:pt x="1" y="0"/>
                    <a:pt x="1" y="0"/>
                    <a:pt x="1" y="0"/>
                  </a:cubicBezTo>
                  <a:cubicBezTo>
                    <a:pt x="1" y="1"/>
                    <a:pt x="1" y="2"/>
                    <a:pt x="1" y="3"/>
                  </a:cubicBezTo>
                  <a:cubicBezTo>
                    <a:pt x="1" y="4"/>
                    <a:pt x="1" y="6"/>
                    <a:pt x="1" y="7"/>
                  </a:cubicBezTo>
                  <a:cubicBezTo>
                    <a:pt x="1" y="8"/>
                    <a:pt x="0" y="9"/>
                    <a:pt x="0" y="10"/>
                  </a:cubicBezTo>
                  <a:cubicBezTo>
                    <a:pt x="28" y="15"/>
                    <a:pt x="28" y="15"/>
                    <a:pt x="28" y="15"/>
                  </a:cubicBezTo>
                  <a:cubicBezTo>
                    <a:pt x="28" y="15"/>
                    <a:pt x="28" y="15"/>
                    <a:pt x="29" y="15"/>
                  </a:cubicBezTo>
                  <a:cubicBezTo>
                    <a:pt x="31" y="15"/>
                    <a:pt x="33" y="13"/>
                    <a:pt x="34" y="11"/>
                  </a:cubicBezTo>
                  <a:cubicBezTo>
                    <a:pt x="34" y="10"/>
                    <a:pt x="33" y="8"/>
                    <a:pt x="33" y="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sp>
          <p:nvSpPr>
            <p:cNvPr id="38" name="Freeform 878"/>
            <p:cNvSpPr>
              <a:spLocks noChangeArrowheads="1"/>
            </p:cNvSpPr>
            <p:nvPr/>
          </p:nvSpPr>
          <p:spPr bwMode="auto">
            <a:xfrm>
              <a:off x="585788" y="304800"/>
              <a:ext cx="93663" cy="127000"/>
            </a:xfrm>
            <a:custGeom>
              <a:avLst/>
              <a:gdLst>
                <a:gd name="T0" fmla="*/ 6 w 25"/>
                <a:gd name="T1" fmla="*/ 2 h 34"/>
                <a:gd name="T2" fmla="*/ 4 w 25"/>
                <a:gd name="T3" fmla="*/ 0 h 34"/>
                <a:gd name="T4" fmla="*/ 3 w 25"/>
                <a:gd name="T5" fmla="*/ 3 h 34"/>
                <a:gd name="T6" fmla="*/ 1 w 25"/>
                <a:gd name="T7" fmla="*/ 7 h 34"/>
                <a:gd name="T8" fmla="*/ 0 w 25"/>
                <a:gd name="T9" fmla="*/ 10 h 34"/>
                <a:gd name="T10" fmla="*/ 16 w 25"/>
                <a:gd name="T11" fmla="*/ 32 h 34"/>
                <a:gd name="T12" fmla="*/ 19 w 25"/>
                <a:gd name="T13" fmla="*/ 34 h 34"/>
                <a:gd name="T14" fmla="*/ 20 w 25"/>
                <a:gd name="T15" fmla="*/ 34 h 34"/>
                <a:gd name="T16" fmla="*/ 22 w 25"/>
                <a:gd name="T17" fmla="*/ 33 h 34"/>
                <a:gd name="T18" fmla="*/ 24 w 25"/>
                <a:gd name="T19" fmla="*/ 30 h 34"/>
                <a:gd name="T20" fmla="*/ 24 w 25"/>
                <a:gd name="T21" fmla="*/ 27 h 34"/>
                <a:gd name="T22" fmla="*/ 6 w 25"/>
                <a:gd name="T23" fmla="*/ 2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34"/>
                <a:gd name="T38" fmla="*/ 25 w 2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34">
                  <a:moveTo>
                    <a:pt x="6" y="2"/>
                  </a:moveTo>
                  <a:cubicBezTo>
                    <a:pt x="6" y="1"/>
                    <a:pt x="5" y="1"/>
                    <a:pt x="4" y="0"/>
                  </a:cubicBezTo>
                  <a:cubicBezTo>
                    <a:pt x="4" y="1"/>
                    <a:pt x="3" y="2"/>
                    <a:pt x="3" y="3"/>
                  </a:cubicBezTo>
                  <a:cubicBezTo>
                    <a:pt x="3" y="4"/>
                    <a:pt x="2" y="6"/>
                    <a:pt x="1" y="7"/>
                  </a:cubicBezTo>
                  <a:cubicBezTo>
                    <a:pt x="1" y="8"/>
                    <a:pt x="0" y="9"/>
                    <a:pt x="0" y="10"/>
                  </a:cubicBezTo>
                  <a:cubicBezTo>
                    <a:pt x="16" y="32"/>
                    <a:pt x="16" y="32"/>
                    <a:pt x="16" y="32"/>
                  </a:cubicBezTo>
                  <a:cubicBezTo>
                    <a:pt x="16" y="33"/>
                    <a:pt x="18" y="34"/>
                    <a:pt x="19" y="34"/>
                  </a:cubicBezTo>
                  <a:cubicBezTo>
                    <a:pt x="19" y="34"/>
                    <a:pt x="19" y="34"/>
                    <a:pt x="20" y="34"/>
                  </a:cubicBezTo>
                  <a:cubicBezTo>
                    <a:pt x="21" y="34"/>
                    <a:pt x="22" y="34"/>
                    <a:pt x="22" y="33"/>
                  </a:cubicBezTo>
                  <a:cubicBezTo>
                    <a:pt x="24" y="33"/>
                    <a:pt x="24" y="32"/>
                    <a:pt x="24" y="30"/>
                  </a:cubicBezTo>
                  <a:cubicBezTo>
                    <a:pt x="25" y="29"/>
                    <a:pt x="24" y="28"/>
                    <a:pt x="24" y="27"/>
                  </a:cubicBezTo>
                  <a:lnTo>
                    <a:pt x="6" y="2"/>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sp>
          <p:nvSpPr>
            <p:cNvPr id="39" name="Freeform 879"/>
            <p:cNvSpPr>
              <a:spLocks noChangeArrowheads="1"/>
            </p:cNvSpPr>
            <p:nvPr/>
          </p:nvSpPr>
          <p:spPr bwMode="auto">
            <a:xfrm>
              <a:off x="15875" y="71437"/>
              <a:ext cx="112713" cy="101600"/>
            </a:xfrm>
            <a:custGeom>
              <a:avLst/>
              <a:gdLst>
                <a:gd name="T0" fmla="*/ 2 w 30"/>
                <a:gd name="T1" fmla="*/ 9 h 27"/>
                <a:gd name="T2" fmla="*/ 27 w 30"/>
                <a:gd name="T3" fmla="*/ 27 h 27"/>
                <a:gd name="T4" fmla="*/ 28 w 30"/>
                <a:gd name="T5" fmla="*/ 27 h 27"/>
                <a:gd name="T6" fmla="*/ 28 w 30"/>
                <a:gd name="T7" fmla="*/ 24 h 27"/>
                <a:gd name="T8" fmla="*/ 29 w 30"/>
                <a:gd name="T9" fmla="*/ 20 h 27"/>
                <a:gd name="T10" fmla="*/ 30 w 30"/>
                <a:gd name="T11" fmla="*/ 17 h 27"/>
                <a:gd name="T12" fmla="*/ 8 w 30"/>
                <a:gd name="T13" fmla="*/ 1 h 27"/>
                <a:gd name="T14" fmla="*/ 1 w 30"/>
                <a:gd name="T15" fmla="*/ 3 h 27"/>
                <a:gd name="T16" fmla="*/ 0 w 30"/>
                <a:gd name="T17" fmla="*/ 6 h 27"/>
                <a:gd name="T18" fmla="*/ 2 w 30"/>
                <a:gd name="T19" fmla="*/ 9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
                <a:gd name="T32" fmla="*/ 30 w 3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
                  <a:moveTo>
                    <a:pt x="2" y="9"/>
                  </a:moveTo>
                  <a:cubicBezTo>
                    <a:pt x="27" y="27"/>
                    <a:pt x="27" y="27"/>
                    <a:pt x="27" y="27"/>
                  </a:cubicBezTo>
                  <a:cubicBezTo>
                    <a:pt x="27" y="27"/>
                    <a:pt x="27" y="27"/>
                    <a:pt x="28" y="27"/>
                  </a:cubicBezTo>
                  <a:cubicBezTo>
                    <a:pt x="28" y="26"/>
                    <a:pt x="28" y="25"/>
                    <a:pt x="28" y="24"/>
                  </a:cubicBezTo>
                  <a:cubicBezTo>
                    <a:pt x="28" y="23"/>
                    <a:pt x="29" y="21"/>
                    <a:pt x="29" y="20"/>
                  </a:cubicBezTo>
                  <a:cubicBezTo>
                    <a:pt x="29" y="19"/>
                    <a:pt x="30" y="18"/>
                    <a:pt x="30" y="17"/>
                  </a:cubicBezTo>
                  <a:cubicBezTo>
                    <a:pt x="8" y="1"/>
                    <a:pt x="8" y="1"/>
                    <a:pt x="8" y="1"/>
                  </a:cubicBezTo>
                  <a:cubicBezTo>
                    <a:pt x="5" y="0"/>
                    <a:pt x="2" y="0"/>
                    <a:pt x="1" y="3"/>
                  </a:cubicBezTo>
                  <a:cubicBezTo>
                    <a:pt x="0" y="4"/>
                    <a:pt x="0" y="5"/>
                    <a:pt x="0" y="6"/>
                  </a:cubicBezTo>
                  <a:cubicBezTo>
                    <a:pt x="0" y="7"/>
                    <a:pt x="1" y="9"/>
                    <a:pt x="2" y="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sp>
          <p:nvSpPr>
            <p:cNvPr id="40" name="Freeform 880"/>
            <p:cNvSpPr>
              <a:spLocks noChangeArrowheads="1"/>
            </p:cNvSpPr>
            <p:nvPr/>
          </p:nvSpPr>
          <p:spPr bwMode="auto">
            <a:xfrm>
              <a:off x="0" y="225425"/>
              <a:ext cx="120650" cy="55563"/>
            </a:xfrm>
            <a:custGeom>
              <a:avLst/>
              <a:gdLst>
                <a:gd name="T0" fmla="*/ 32 w 32"/>
                <a:gd name="T1" fmla="*/ 7 h 15"/>
                <a:gd name="T2" fmla="*/ 31 w 32"/>
                <a:gd name="T3" fmla="*/ 3 h 15"/>
                <a:gd name="T4" fmla="*/ 31 w 32"/>
                <a:gd name="T5" fmla="*/ 0 h 15"/>
                <a:gd name="T6" fmla="*/ 4 w 32"/>
                <a:gd name="T7" fmla="*/ 5 h 15"/>
                <a:gd name="T8" fmla="*/ 1 w 32"/>
                <a:gd name="T9" fmla="*/ 7 h 15"/>
                <a:gd name="T10" fmla="*/ 0 w 32"/>
                <a:gd name="T11" fmla="*/ 11 h 15"/>
                <a:gd name="T12" fmla="*/ 5 w 32"/>
                <a:gd name="T13" fmla="*/ 15 h 15"/>
                <a:gd name="T14" fmla="*/ 5 w 32"/>
                <a:gd name="T15" fmla="*/ 15 h 15"/>
                <a:gd name="T16" fmla="*/ 32 w 32"/>
                <a:gd name="T17" fmla="*/ 10 h 15"/>
                <a:gd name="T18" fmla="*/ 32 w 32"/>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
                <a:gd name="T32" fmla="*/ 32 w 3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
                  <a:moveTo>
                    <a:pt x="32" y="7"/>
                  </a:moveTo>
                  <a:cubicBezTo>
                    <a:pt x="32" y="6"/>
                    <a:pt x="31" y="5"/>
                    <a:pt x="31" y="3"/>
                  </a:cubicBezTo>
                  <a:cubicBezTo>
                    <a:pt x="31" y="2"/>
                    <a:pt x="31" y="1"/>
                    <a:pt x="31" y="0"/>
                  </a:cubicBezTo>
                  <a:cubicBezTo>
                    <a:pt x="4" y="5"/>
                    <a:pt x="4" y="5"/>
                    <a:pt x="4" y="5"/>
                  </a:cubicBezTo>
                  <a:cubicBezTo>
                    <a:pt x="3" y="5"/>
                    <a:pt x="1" y="6"/>
                    <a:pt x="1" y="7"/>
                  </a:cubicBezTo>
                  <a:cubicBezTo>
                    <a:pt x="0" y="8"/>
                    <a:pt x="0" y="10"/>
                    <a:pt x="0" y="11"/>
                  </a:cubicBezTo>
                  <a:cubicBezTo>
                    <a:pt x="0" y="13"/>
                    <a:pt x="2" y="15"/>
                    <a:pt x="5" y="15"/>
                  </a:cubicBezTo>
                  <a:cubicBezTo>
                    <a:pt x="5" y="15"/>
                    <a:pt x="5" y="15"/>
                    <a:pt x="5" y="15"/>
                  </a:cubicBezTo>
                  <a:cubicBezTo>
                    <a:pt x="32" y="10"/>
                    <a:pt x="32" y="10"/>
                    <a:pt x="32" y="10"/>
                  </a:cubicBezTo>
                  <a:cubicBezTo>
                    <a:pt x="32" y="9"/>
                    <a:pt x="32" y="8"/>
                    <a:pt x="32" y="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sp>
          <p:nvSpPr>
            <p:cNvPr id="41" name="Freeform 881"/>
            <p:cNvSpPr>
              <a:spLocks noChangeArrowheads="1"/>
            </p:cNvSpPr>
            <p:nvPr/>
          </p:nvSpPr>
          <p:spPr bwMode="auto">
            <a:xfrm>
              <a:off x="60325" y="307975"/>
              <a:ext cx="90488" cy="123825"/>
            </a:xfrm>
            <a:custGeom>
              <a:avLst/>
              <a:gdLst>
                <a:gd name="T0" fmla="*/ 21 w 24"/>
                <a:gd name="T1" fmla="*/ 2 h 33"/>
                <a:gd name="T2" fmla="*/ 20 w 24"/>
                <a:gd name="T3" fmla="*/ 0 h 33"/>
                <a:gd name="T4" fmla="*/ 18 w 24"/>
                <a:gd name="T5" fmla="*/ 1 h 33"/>
                <a:gd name="T6" fmla="*/ 1 w 24"/>
                <a:gd name="T7" fmla="*/ 26 h 33"/>
                <a:gd name="T8" fmla="*/ 0 w 24"/>
                <a:gd name="T9" fmla="*/ 29 h 33"/>
                <a:gd name="T10" fmla="*/ 2 w 24"/>
                <a:gd name="T11" fmla="*/ 32 h 33"/>
                <a:gd name="T12" fmla="*/ 5 w 24"/>
                <a:gd name="T13" fmla="*/ 33 h 33"/>
                <a:gd name="T14" fmla="*/ 6 w 24"/>
                <a:gd name="T15" fmla="*/ 33 h 33"/>
                <a:gd name="T16" fmla="*/ 9 w 24"/>
                <a:gd name="T17" fmla="*/ 31 h 33"/>
                <a:gd name="T18" fmla="*/ 24 w 24"/>
                <a:gd name="T19" fmla="*/ 10 h 33"/>
                <a:gd name="T20" fmla="*/ 23 w 24"/>
                <a:gd name="T21" fmla="*/ 7 h 33"/>
                <a:gd name="T22" fmla="*/ 21 w 24"/>
                <a:gd name="T23" fmla="*/ 2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3"/>
                <a:gd name="T38" fmla="*/ 24 w 2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3">
                  <a:moveTo>
                    <a:pt x="21" y="2"/>
                  </a:moveTo>
                  <a:cubicBezTo>
                    <a:pt x="20" y="1"/>
                    <a:pt x="20" y="1"/>
                    <a:pt x="20" y="0"/>
                  </a:cubicBezTo>
                  <a:cubicBezTo>
                    <a:pt x="19" y="0"/>
                    <a:pt x="18" y="0"/>
                    <a:pt x="18" y="1"/>
                  </a:cubicBezTo>
                  <a:cubicBezTo>
                    <a:pt x="1" y="26"/>
                    <a:pt x="1" y="26"/>
                    <a:pt x="1" y="26"/>
                  </a:cubicBezTo>
                  <a:cubicBezTo>
                    <a:pt x="0" y="27"/>
                    <a:pt x="0" y="28"/>
                    <a:pt x="0" y="29"/>
                  </a:cubicBezTo>
                  <a:cubicBezTo>
                    <a:pt x="0" y="31"/>
                    <a:pt x="1" y="32"/>
                    <a:pt x="2" y="32"/>
                  </a:cubicBezTo>
                  <a:cubicBezTo>
                    <a:pt x="3" y="33"/>
                    <a:pt x="4" y="33"/>
                    <a:pt x="5" y="33"/>
                  </a:cubicBezTo>
                  <a:cubicBezTo>
                    <a:pt x="5" y="33"/>
                    <a:pt x="5" y="33"/>
                    <a:pt x="6" y="33"/>
                  </a:cubicBezTo>
                  <a:cubicBezTo>
                    <a:pt x="7" y="33"/>
                    <a:pt x="8" y="32"/>
                    <a:pt x="9" y="31"/>
                  </a:cubicBezTo>
                  <a:cubicBezTo>
                    <a:pt x="24" y="10"/>
                    <a:pt x="24" y="10"/>
                    <a:pt x="24" y="10"/>
                  </a:cubicBezTo>
                  <a:cubicBezTo>
                    <a:pt x="23" y="9"/>
                    <a:pt x="23" y="8"/>
                    <a:pt x="23" y="7"/>
                  </a:cubicBezTo>
                  <a:cubicBezTo>
                    <a:pt x="22" y="5"/>
                    <a:pt x="21" y="4"/>
                    <a:pt x="21" y="2"/>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sp>
          <p:nvSpPr>
            <p:cNvPr id="42" name="Freeform 882"/>
            <p:cNvSpPr>
              <a:spLocks noEditPoints="1" noChangeArrowheads="1"/>
            </p:cNvSpPr>
            <p:nvPr/>
          </p:nvSpPr>
          <p:spPr bwMode="auto">
            <a:xfrm>
              <a:off x="158750" y="0"/>
              <a:ext cx="419100" cy="506413"/>
            </a:xfrm>
            <a:custGeom>
              <a:avLst/>
              <a:gdLst>
                <a:gd name="T0" fmla="*/ 56 w 112"/>
                <a:gd name="T1" fmla="*/ 0 h 135"/>
                <a:gd name="T2" fmla="*/ 0 w 112"/>
                <a:gd name="T3" fmla="*/ 56 h 135"/>
                <a:gd name="T4" fmla="*/ 17 w 112"/>
                <a:gd name="T5" fmla="*/ 101 h 135"/>
                <a:gd name="T6" fmla="*/ 18 w 112"/>
                <a:gd name="T7" fmla="*/ 101 h 135"/>
                <a:gd name="T8" fmla="*/ 30 w 112"/>
                <a:gd name="T9" fmla="*/ 128 h 135"/>
                <a:gd name="T10" fmla="*/ 37 w 112"/>
                <a:gd name="T11" fmla="*/ 135 h 135"/>
                <a:gd name="T12" fmla="*/ 74 w 112"/>
                <a:gd name="T13" fmla="*/ 135 h 135"/>
                <a:gd name="T14" fmla="*/ 74 w 112"/>
                <a:gd name="T15" fmla="*/ 135 h 135"/>
                <a:gd name="T16" fmla="*/ 77 w 112"/>
                <a:gd name="T17" fmla="*/ 134 h 135"/>
                <a:gd name="T18" fmla="*/ 81 w 112"/>
                <a:gd name="T19" fmla="*/ 128 h 135"/>
                <a:gd name="T20" fmla="*/ 94 w 112"/>
                <a:gd name="T21" fmla="*/ 101 h 135"/>
                <a:gd name="T22" fmla="*/ 95 w 112"/>
                <a:gd name="T23" fmla="*/ 100 h 135"/>
                <a:gd name="T24" fmla="*/ 112 w 112"/>
                <a:gd name="T25" fmla="*/ 56 h 135"/>
                <a:gd name="T26" fmla="*/ 56 w 112"/>
                <a:gd name="T27" fmla="*/ 0 h 135"/>
                <a:gd name="T28" fmla="*/ 83 w 112"/>
                <a:gd name="T29" fmla="*/ 93 h 135"/>
                <a:gd name="T30" fmla="*/ 82 w 112"/>
                <a:gd name="T31" fmla="*/ 94 h 135"/>
                <a:gd name="T32" fmla="*/ 68 w 112"/>
                <a:gd name="T33" fmla="*/ 121 h 135"/>
                <a:gd name="T34" fmla="*/ 43 w 112"/>
                <a:gd name="T35" fmla="*/ 121 h 135"/>
                <a:gd name="T36" fmla="*/ 29 w 112"/>
                <a:gd name="T37" fmla="*/ 93 h 135"/>
                <a:gd name="T38" fmla="*/ 28 w 112"/>
                <a:gd name="T39" fmla="*/ 93 h 135"/>
                <a:gd name="T40" fmla="*/ 14 w 112"/>
                <a:gd name="T41" fmla="*/ 56 h 135"/>
                <a:gd name="T42" fmla="*/ 56 w 112"/>
                <a:gd name="T43" fmla="*/ 14 h 135"/>
                <a:gd name="T44" fmla="*/ 98 w 112"/>
                <a:gd name="T45" fmla="*/ 56 h 135"/>
                <a:gd name="T46" fmla="*/ 83 w 112"/>
                <a:gd name="T47" fmla="*/ 93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135"/>
                <a:gd name="T74" fmla="*/ 112 w 112"/>
                <a:gd name="T75" fmla="*/ 135 h 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135">
                  <a:moveTo>
                    <a:pt x="56" y="0"/>
                  </a:moveTo>
                  <a:cubicBezTo>
                    <a:pt x="25" y="0"/>
                    <a:pt x="0" y="25"/>
                    <a:pt x="0" y="56"/>
                  </a:cubicBezTo>
                  <a:cubicBezTo>
                    <a:pt x="0" y="71"/>
                    <a:pt x="6" y="88"/>
                    <a:pt x="17" y="101"/>
                  </a:cubicBezTo>
                  <a:cubicBezTo>
                    <a:pt x="17" y="101"/>
                    <a:pt x="17" y="101"/>
                    <a:pt x="18" y="101"/>
                  </a:cubicBezTo>
                  <a:cubicBezTo>
                    <a:pt x="21" y="106"/>
                    <a:pt x="30" y="119"/>
                    <a:pt x="30" y="128"/>
                  </a:cubicBezTo>
                  <a:cubicBezTo>
                    <a:pt x="30" y="132"/>
                    <a:pt x="33" y="135"/>
                    <a:pt x="37" y="135"/>
                  </a:cubicBezTo>
                  <a:cubicBezTo>
                    <a:pt x="74" y="135"/>
                    <a:pt x="74" y="135"/>
                    <a:pt x="74" y="135"/>
                  </a:cubicBezTo>
                  <a:cubicBezTo>
                    <a:pt x="74" y="135"/>
                    <a:pt x="74" y="135"/>
                    <a:pt x="74" y="135"/>
                  </a:cubicBezTo>
                  <a:cubicBezTo>
                    <a:pt x="75" y="135"/>
                    <a:pt x="76" y="135"/>
                    <a:pt x="77" y="134"/>
                  </a:cubicBezTo>
                  <a:cubicBezTo>
                    <a:pt x="80" y="133"/>
                    <a:pt x="81" y="131"/>
                    <a:pt x="81" y="128"/>
                  </a:cubicBezTo>
                  <a:cubicBezTo>
                    <a:pt x="81" y="120"/>
                    <a:pt x="89" y="108"/>
                    <a:pt x="94" y="101"/>
                  </a:cubicBezTo>
                  <a:cubicBezTo>
                    <a:pt x="94" y="101"/>
                    <a:pt x="95" y="101"/>
                    <a:pt x="95" y="100"/>
                  </a:cubicBezTo>
                  <a:cubicBezTo>
                    <a:pt x="105" y="87"/>
                    <a:pt x="112" y="71"/>
                    <a:pt x="112" y="56"/>
                  </a:cubicBezTo>
                  <a:cubicBezTo>
                    <a:pt x="112" y="25"/>
                    <a:pt x="87" y="0"/>
                    <a:pt x="56" y="0"/>
                  </a:cubicBezTo>
                  <a:close/>
                  <a:moveTo>
                    <a:pt x="83" y="93"/>
                  </a:moveTo>
                  <a:cubicBezTo>
                    <a:pt x="83" y="93"/>
                    <a:pt x="83" y="94"/>
                    <a:pt x="82" y="94"/>
                  </a:cubicBezTo>
                  <a:cubicBezTo>
                    <a:pt x="79" y="98"/>
                    <a:pt x="71" y="110"/>
                    <a:pt x="68" y="121"/>
                  </a:cubicBezTo>
                  <a:cubicBezTo>
                    <a:pt x="43" y="121"/>
                    <a:pt x="43" y="121"/>
                    <a:pt x="43" y="121"/>
                  </a:cubicBezTo>
                  <a:cubicBezTo>
                    <a:pt x="40" y="109"/>
                    <a:pt x="31" y="97"/>
                    <a:pt x="29" y="93"/>
                  </a:cubicBezTo>
                  <a:cubicBezTo>
                    <a:pt x="29" y="93"/>
                    <a:pt x="28" y="93"/>
                    <a:pt x="28" y="93"/>
                  </a:cubicBezTo>
                  <a:cubicBezTo>
                    <a:pt x="19" y="82"/>
                    <a:pt x="14" y="68"/>
                    <a:pt x="14" y="56"/>
                  </a:cubicBezTo>
                  <a:cubicBezTo>
                    <a:pt x="14" y="33"/>
                    <a:pt x="32" y="14"/>
                    <a:pt x="56" y="14"/>
                  </a:cubicBezTo>
                  <a:cubicBezTo>
                    <a:pt x="79" y="14"/>
                    <a:pt x="98" y="33"/>
                    <a:pt x="98" y="56"/>
                  </a:cubicBezTo>
                  <a:cubicBezTo>
                    <a:pt x="98" y="68"/>
                    <a:pt x="92" y="82"/>
                    <a:pt x="83" y="9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sp>
          <p:nvSpPr>
            <p:cNvPr id="43" name="Freeform 883"/>
            <p:cNvSpPr>
              <a:spLocks noChangeArrowheads="1"/>
            </p:cNvSpPr>
            <p:nvPr/>
          </p:nvSpPr>
          <p:spPr bwMode="auto">
            <a:xfrm>
              <a:off x="288925" y="547687"/>
              <a:ext cx="158750" cy="142875"/>
            </a:xfrm>
            <a:custGeom>
              <a:avLst/>
              <a:gdLst>
                <a:gd name="T0" fmla="*/ 36 w 42"/>
                <a:gd name="T1" fmla="*/ 0 h 38"/>
                <a:gd name="T2" fmla="*/ 5 w 42"/>
                <a:gd name="T3" fmla="*/ 0 h 38"/>
                <a:gd name="T4" fmla="*/ 0 w 42"/>
                <a:gd name="T5" fmla="*/ 6 h 38"/>
                <a:gd name="T6" fmla="*/ 0 w 42"/>
                <a:gd name="T7" fmla="*/ 27 h 38"/>
                <a:gd name="T8" fmla="*/ 5 w 42"/>
                <a:gd name="T9" fmla="*/ 33 h 38"/>
                <a:gd name="T10" fmla="*/ 10 w 42"/>
                <a:gd name="T11" fmla="*/ 33 h 38"/>
                <a:gd name="T12" fmla="*/ 13 w 42"/>
                <a:gd name="T13" fmla="*/ 36 h 38"/>
                <a:gd name="T14" fmla="*/ 17 w 42"/>
                <a:gd name="T15" fmla="*/ 38 h 38"/>
                <a:gd name="T16" fmla="*/ 24 w 42"/>
                <a:gd name="T17" fmla="*/ 38 h 38"/>
                <a:gd name="T18" fmla="*/ 28 w 42"/>
                <a:gd name="T19" fmla="*/ 36 h 38"/>
                <a:gd name="T20" fmla="*/ 31 w 42"/>
                <a:gd name="T21" fmla="*/ 33 h 38"/>
                <a:gd name="T22" fmla="*/ 36 w 42"/>
                <a:gd name="T23" fmla="*/ 33 h 38"/>
                <a:gd name="T24" fmla="*/ 42 w 42"/>
                <a:gd name="T25" fmla="*/ 27 h 38"/>
                <a:gd name="T26" fmla="*/ 42 w 42"/>
                <a:gd name="T27" fmla="*/ 6 h 38"/>
                <a:gd name="T28" fmla="*/ 36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8"/>
                <a:gd name="T47" fmla="*/ 42 w 42"/>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8">
                  <a:moveTo>
                    <a:pt x="36" y="0"/>
                  </a:moveTo>
                  <a:cubicBezTo>
                    <a:pt x="5" y="0"/>
                    <a:pt x="5" y="0"/>
                    <a:pt x="5" y="0"/>
                  </a:cubicBezTo>
                  <a:cubicBezTo>
                    <a:pt x="2" y="0"/>
                    <a:pt x="0" y="3"/>
                    <a:pt x="0" y="6"/>
                  </a:cubicBezTo>
                  <a:cubicBezTo>
                    <a:pt x="0" y="27"/>
                    <a:pt x="0" y="27"/>
                    <a:pt x="0" y="27"/>
                  </a:cubicBezTo>
                  <a:cubicBezTo>
                    <a:pt x="0" y="30"/>
                    <a:pt x="2" y="33"/>
                    <a:pt x="5" y="33"/>
                  </a:cubicBezTo>
                  <a:cubicBezTo>
                    <a:pt x="10" y="33"/>
                    <a:pt x="10" y="33"/>
                    <a:pt x="10" y="33"/>
                  </a:cubicBezTo>
                  <a:cubicBezTo>
                    <a:pt x="13" y="36"/>
                    <a:pt x="13" y="36"/>
                    <a:pt x="13" y="36"/>
                  </a:cubicBezTo>
                  <a:cubicBezTo>
                    <a:pt x="14" y="37"/>
                    <a:pt x="16" y="38"/>
                    <a:pt x="17" y="38"/>
                  </a:cubicBezTo>
                  <a:cubicBezTo>
                    <a:pt x="24" y="38"/>
                    <a:pt x="24" y="38"/>
                    <a:pt x="24" y="38"/>
                  </a:cubicBezTo>
                  <a:cubicBezTo>
                    <a:pt x="26" y="38"/>
                    <a:pt x="27" y="37"/>
                    <a:pt x="28" y="36"/>
                  </a:cubicBezTo>
                  <a:cubicBezTo>
                    <a:pt x="31" y="33"/>
                    <a:pt x="31" y="33"/>
                    <a:pt x="31" y="33"/>
                  </a:cubicBezTo>
                  <a:cubicBezTo>
                    <a:pt x="36" y="33"/>
                    <a:pt x="36" y="33"/>
                    <a:pt x="36" y="33"/>
                  </a:cubicBezTo>
                  <a:cubicBezTo>
                    <a:pt x="39" y="33"/>
                    <a:pt x="42" y="30"/>
                    <a:pt x="42" y="27"/>
                  </a:cubicBezTo>
                  <a:cubicBezTo>
                    <a:pt x="42" y="6"/>
                    <a:pt x="42" y="6"/>
                    <a:pt x="42" y="6"/>
                  </a:cubicBezTo>
                  <a:cubicBezTo>
                    <a:pt x="42" y="3"/>
                    <a:pt x="39" y="0"/>
                    <a:pt x="36" y="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mn-lt"/>
                <a:ea typeface="+mn-ea"/>
                <a:cs typeface="+mn-ea"/>
                <a:sym typeface="+mn-lt"/>
              </a:endParaRPr>
            </a:p>
          </p:txBody>
        </p:sp>
      </p:grpSp>
      <p:sp>
        <p:nvSpPr>
          <p:cNvPr id="46" name="矩形 45"/>
          <p:cNvSpPr>
            <a:spLocks noChangeArrowheads="1"/>
          </p:cNvSpPr>
          <p:nvPr/>
        </p:nvSpPr>
        <p:spPr bwMode="auto">
          <a:xfrm>
            <a:off x="4299747" y="1275622"/>
            <a:ext cx="3198492"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en-US" altLang="zh-CN" sz="1200" b="0" dirty="0">
                <a:latin typeface="+mn-lt"/>
                <a:ea typeface="+mn-ea"/>
                <a:cs typeface="+mn-ea"/>
                <a:sym typeface="+mn-lt"/>
              </a:rPr>
              <a:t>Click here to add a title</a:t>
            </a:r>
            <a:endParaRPr lang="zh-CN" altLang="en-US" sz="1800" b="0" dirty="0">
              <a:latin typeface="+mn-lt"/>
              <a:ea typeface="+mn-ea"/>
              <a:cs typeface="+mn-ea"/>
              <a:sym typeface="+mn-lt"/>
            </a:endParaRPr>
          </a:p>
        </p:txBody>
      </p:sp>
      <p:sp>
        <p:nvSpPr>
          <p:cNvPr id="47" name="矩形 46"/>
          <p:cNvSpPr>
            <a:spLocks noChangeArrowheads="1"/>
          </p:cNvSpPr>
          <p:nvPr/>
        </p:nvSpPr>
        <p:spPr bwMode="auto">
          <a:xfrm>
            <a:off x="4299747" y="2170765"/>
            <a:ext cx="3198492"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en-US" altLang="zh-CN" sz="1200" b="0" dirty="0">
                <a:latin typeface="+mn-lt"/>
                <a:ea typeface="+mn-ea"/>
                <a:cs typeface="+mn-ea"/>
                <a:sym typeface="+mn-lt"/>
              </a:rPr>
              <a:t>Click here to add a title</a:t>
            </a:r>
            <a:endParaRPr lang="zh-CN" altLang="en-US" sz="1200" b="0" dirty="0">
              <a:latin typeface="+mn-lt"/>
              <a:ea typeface="+mn-ea"/>
              <a:cs typeface="+mn-ea"/>
              <a:sym typeface="+mn-lt"/>
            </a:endParaRPr>
          </a:p>
        </p:txBody>
      </p:sp>
      <p:sp>
        <p:nvSpPr>
          <p:cNvPr id="62" name="矩形 61"/>
          <p:cNvSpPr>
            <a:spLocks noChangeArrowheads="1"/>
          </p:cNvSpPr>
          <p:nvPr/>
        </p:nvSpPr>
        <p:spPr bwMode="auto">
          <a:xfrm>
            <a:off x="4299747" y="3056385"/>
            <a:ext cx="3198492"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en-US" altLang="zh-CN" sz="1200" b="0" dirty="0">
                <a:latin typeface="+mn-lt"/>
                <a:ea typeface="+mn-ea"/>
                <a:cs typeface="+mn-ea"/>
                <a:sym typeface="+mn-lt"/>
              </a:rPr>
              <a:t>Click here to add a title</a:t>
            </a:r>
            <a:endParaRPr lang="zh-CN" altLang="en-US" sz="1200" b="0" dirty="0">
              <a:latin typeface="+mn-lt"/>
              <a:ea typeface="+mn-ea"/>
              <a:cs typeface="+mn-ea"/>
              <a:sym typeface="+mn-lt"/>
            </a:endParaRPr>
          </a:p>
        </p:txBody>
      </p:sp>
      <p:sp>
        <p:nvSpPr>
          <p:cNvPr id="63" name="矩形 62"/>
          <p:cNvSpPr>
            <a:spLocks noChangeArrowheads="1"/>
          </p:cNvSpPr>
          <p:nvPr/>
        </p:nvSpPr>
        <p:spPr bwMode="auto">
          <a:xfrm>
            <a:off x="4299747" y="3902724"/>
            <a:ext cx="3198492"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en-US" altLang="zh-CN" sz="1200" b="0" dirty="0">
                <a:latin typeface="+mn-lt"/>
                <a:ea typeface="+mn-ea"/>
                <a:cs typeface="+mn-ea"/>
                <a:sym typeface="+mn-lt"/>
              </a:rPr>
              <a:t>Click here to add a title</a:t>
            </a:r>
            <a:endParaRPr lang="zh-CN" altLang="en-US" sz="1200" b="0" dirty="0">
              <a:latin typeface="+mn-lt"/>
              <a:ea typeface="+mn-ea"/>
              <a:cs typeface="+mn-ea"/>
              <a:sym typeface="+mn-lt"/>
            </a:endParaRPr>
          </a:p>
        </p:txBody>
      </p:sp>
      <p:sp>
        <p:nvSpPr>
          <p:cNvPr id="64" name="TextBox 63"/>
          <p:cNvSpPr txBox="1"/>
          <p:nvPr/>
        </p:nvSpPr>
        <p:spPr>
          <a:xfrm>
            <a:off x="1927231" y="2332634"/>
            <a:ext cx="1117860" cy="1054098"/>
          </a:xfrm>
          <a:prstGeom prst="rect">
            <a:avLst/>
          </a:prstGeom>
          <a:noFill/>
        </p:spPr>
        <p:txBody>
          <a:bodyPr wrap="none" lIns="68543" tIns="34272" rIns="68543" bIns="34272" rtlCol="0">
            <a:spAutoFit/>
          </a:bodyPr>
          <a:lstStyle/>
          <a:p>
            <a:pPr algn="ctr"/>
            <a:r>
              <a:rPr lang="en-US" altLang="zh-CN" sz="3200" b="0" dirty="0">
                <a:solidFill>
                  <a:schemeClr val="bg1"/>
                </a:solidFill>
                <a:latin typeface="+mn-lt"/>
                <a:ea typeface="+mn-ea"/>
                <a:cs typeface="+mn-ea"/>
                <a:sym typeface="+mn-lt"/>
              </a:rPr>
              <a:t>Enter</a:t>
            </a:r>
          </a:p>
          <a:p>
            <a:pPr algn="ctr"/>
            <a:r>
              <a:rPr lang="en-US" altLang="zh-CN" sz="3200" b="0" dirty="0">
                <a:solidFill>
                  <a:schemeClr val="bg1"/>
                </a:solidFill>
                <a:latin typeface="+mn-lt"/>
                <a:ea typeface="+mn-ea"/>
                <a:cs typeface="+mn-ea"/>
                <a:sym typeface="+mn-lt"/>
              </a:rPr>
              <a:t> title</a:t>
            </a:r>
            <a:endParaRPr lang="zh-CN" altLang="en-US" sz="3200" b="0" dirty="0">
              <a:solidFill>
                <a:schemeClr val="bg1"/>
              </a:solidFill>
              <a:latin typeface="+mn-lt"/>
              <a:ea typeface="+mn-ea"/>
              <a:cs typeface="+mn-ea"/>
              <a:sym typeface="+mn-lt"/>
            </a:endParaRPr>
          </a:p>
        </p:txBody>
      </p:sp>
      <p:grpSp>
        <p:nvGrpSpPr>
          <p:cNvPr id="65" name="组合 64"/>
          <p:cNvGrpSpPr/>
          <p:nvPr/>
        </p:nvGrpSpPr>
        <p:grpSpPr>
          <a:xfrm>
            <a:off x="649048" y="1131590"/>
            <a:ext cx="3724550" cy="3456775"/>
            <a:chOff x="941010" y="1628006"/>
            <a:chExt cx="4968654" cy="4610100"/>
          </a:xfrm>
        </p:grpSpPr>
        <p:sp>
          <p:nvSpPr>
            <p:cNvPr id="66" name="椭圆 6"/>
            <p:cNvSpPr>
              <a:spLocks noChangeArrowheads="1"/>
            </p:cNvSpPr>
            <p:nvPr/>
          </p:nvSpPr>
          <p:spPr bwMode="auto">
            <a:xfrm>
              <a:off x="1083121" y="3318693"/>
              <a:ext cx="1373188" cy="1373188"/>
            </a:xfrm>
            <a:prstGeom prst="ellipse">
              <a:avLst/>
            </a:prstGeom>
            <a:solidFill>
              <a:srgbClr val="0070C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sz="1600" b="0">
                <a:solidFill>
                  <a:srgbClr val="FFFFFF"/>
                </a:solidFill>
                <a:latin typeface="+mn-lt"/>
                <a:ea typeface="+mn-ea"/>
                <a:cs typeface="+mn-ea"/>
                <a:sym typeface="+mn-lt"/>
              </a:endParaRPr>
            </a:p>
          </p:txBody>
        </p:sp>
        <p:sp>
          <p:nvSpPr>
            <p:cNvPr id="67" name="椭圆 7"/>
            <p:cNvSpPr>
              <a:spLocks noChangeArrowheads="1"/>
            </p:cNvSpPr>
            <p:nvPr/>
          </p:nvSpPr>
          <p:spPr bwMode="auto">
            <a:xfrm>
              <a:off x="2737296" y="1628006"/>
              <a:ext cx="1373188" cy="1373187"/>
            </a:xfrm>
            <a:prstGeom prst="ellipse">
              <a:avLst/>
            </a:prstGeom>
            <a:solidFill>
              <a:srgbClr val="0070C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sz="1600" b="0">
                <a:solidFill>
                  <a:srgbClr val="FFFFFF"/>
                </a:solidFill>
                <a:latin typeface="+mn-lt"/>
                <a:ea typeface="+mn-ea"/>
                <a:cs typeface="+mn-ea"/>
                <a:sym typeface="+mn-lt"/>
              </a:endParaRPr>
            </a:p>
          </p:txBody>
        </p:sp>
        <p:sp>
          <p:nvSpPr>
            <p:cNvPr id="68" name="椭圆 8"/>
            <p:cNvSpPr>
              <a:spLocks noChangeArrowheads="1"/>
            </p:cNvSpPr>
            <p:nvPr/>
          </p:nvSpPr>
          <p:spPr bwMode="auto">
            <a:xfrm>
              <a:off x="4410521" y="3318693"/>
              <a:ext cx="1374775" cy="1373188"/>
            </a:xfrm>
            <a:prstGeom prst="ellipse">
              <a:avLst/>
            </a:prstGeom>
            <a:solidFill>
              <a:srgbClr val="0070C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sz="1600" b="0">
                <a:solidFill>
                  <a:srgbClr val="FFFFFF"/>
                </a:solidFill>
                <a:latin typeface="+mn-lt"/>
                <a:ea typeface="+mn-ea"/>
                <a:cs typeface="+mn-ea"/>
                <a:sym typeface="+mn-lt"/>
              </a:endParaRPr>
            </a:p>
          </p:txBody>
        </p:sp>
        <p:sp>
          <p:nvSpPr>
            <p:cNvPr id="69" name="椭圆 9"/>
            <p:cNvSpPr>
              <a:spLocks noChangeArrowheads="1"/>
            </p:cNvSpPr>
            <p:nvPr/>
          </p:nvSpPr>
          <p:spPr bwMode="auto">
            <a:xfrm>
              <a:off x="2772221" y="4864918"/>
              <a:ext cx="1373188" cy="1373188"/>
            </a:xfrm>
            <a:prstGeom prst="ellipse">
              <a:avLst/>
            </a:prstGeom>
            <a:solidFill>
              <a:srgbClr val="0070C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sz="1600" b="0">
                <a:solidFill>
                  <a:srgbClr val="FFFFFF"/>
                </a:solidFill>
                <a:latin typeface="+mn-lt"/>
                <a:ea typeface="+mn-ea"/>
                <a:cs typeface="+mn-ea"/>
                <a:sym typeface="+mn-lt"/>
              </a:endParaRPr>
            </a:p>
          </p:txBody>
        </p:sp>
        <p:sp>
          <p:nvSpPr>
            <p:cNvPr id="70" name="矩形 69"/>
            <p:cNvSpPr>
              <a:spLocks noChangeArrowheads="1"/>
            </p:cNvSpPr>
            <p:nvPr/>
          </p:nvSpPr>
          <p:spPr bwMode="auto">
            <a:xfrm>
              <a:off x="941010" y="3629000"/>
              <a:ext cx="1623512" cy="6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b="0" dirty="0">
                  <a:solidFill>
                    <a:schemeClr val="bg1"/>
                  </a:solidFill>
                  <a:latin typeface="+mn-lt"/>
                  <a:ea typeface="+mn-ea"/>
                  <a:cs typeface="+mn-ea"/>
                  <a:sym typeface="+mn-lt"/>
                </a:rPr>
                <a:t>service</a:t>
              </a:r>
            </a:p>
            <a:p>
              <a:pPr algn="ctr"/>
              <a:r>
                <a:rPr lang="en-US" altLang="zh-CN" sz="900" b="0" dirty="0">
                  <a:solidFill>
                    <a:schemeClr val="bg1"/>
                  </a:solidFill>
                  <a:latin typeface="+mn-lt"/>
                  <a:ea typeface="+mn-ea"/>
                  <a:cs typeface="+mn-ea"/>
                  <a:sym typeface="+mn-lt"/>
                </a:rPr>
                <a:t>One of the shortfalls</a:t>
              </a:r>
              <a:endParaRPr lang="zh-CN" altLang="en-US" sz="900" b="0" dirty="0">
                <a:solidFill>
                  <a:schemeClr val="bg1"/>
                </a:solidFill>
                <a:latin typeface="+mn-lt"/>
                <a:ea typeface="+mn-ea"/>
                <a:cs typeface="+mn-ea"/>
                <a:sym typeface="+mn-lt"/>
              </a:endParaRPr>
            </a:p>
          </p:txBody>
        </p:sp>
        <p:sp>
          <p:nvSpPr>
            <p:cNvPr id="71" name="矩形 70"/>
            <p:cNvSpPr>
              <a:spLocks noChangeArrowheads="1"/>
            </p:cNvSpPr>
            <p:nvPr/>
          </p:nvSpPr>
          <p:spPr bwMode="auto">
            <a:xfrm>
              <a:off x="4286152" y="3655703"/>
              <a:ext cx="1623512" cy="6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b="0" dirty="0">
                  <a:solidFill>
                    <a:schemeClr val="bg1"/>
                  </a:solidFill>
                  <a:latin typeface="+mn-lt"/>
                  <a:ea typeface="+mn-ea"/>
                  <a:cs typeface="+mn-ea"/>
                  <a:sym typeface="+mn-lt"/>
                </a:rPr>
                <a:t>service</a:t>
              </a:r>
            </a:p>
            <a:p>
              <a:pPr algn="ctr"/>
              <a:r>
                <a:rPr lang="en-US" altLang="zh-CN" sz="900" b="0" dirty="0">
                  <a:solidFill>
                    <a:schemeClr val="bg1"/>
                  </a:solidFill>
                  <a:latin typeface="+mn-lt"/>
                  <a:ea typeface="+mn-ea"/>
                  <a:cs typeface="+mn-ea"/>
                  <a:sym typeface="+mn-lt"/>
                </a:rPr>
                <a:t>One of the shortfalls</a:t>
              </a:r>
              <a:endParaRPr lang="zh-CN" altLang="en-US" sz="900" b="0" dirty="0">
                <a:solidFill>
                  <a:schemeClr val="bg1"/>
                </a:solidFill>
                <a:latin typeface="+mn-lt"/>
                <a:ea typeface="+mn-ea"/>
                <a:cs typeface="+mn-ea"/>
                <a:sym typeface="+mn-lt"/>
              </a:endParaRPr>
            </a:p>
          </p:txBody>
        </p:sp>
        <p:sp>
          <p:nvSpPr>
            <p:cNvPr id="72" name="矩形 71"/>
            <p:cNvSpPr>
              <a:spLocks noChangeArrowheads="1"/>
            </p:cNvSpPr>
            <p:nvPr/>
          </p:nvSpPr>
          <p:spPr bwMode="auto">
            <a:xfrm>
              <a:off x="2611341" y="1959396"/>
              <a:ext cx="1623512" cy="6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b="0" dirty="0">
                  <a:solidFill>
                    <a:schemeClr val="bg1"/>
                  </a:solidFill>
                  <a:latin typeface="+mn-lt"/>
                  <a:ea typeface="+mn-ea"/>
                  <a:cs typeface="+mn-ea"/>
                  <a:sym typeface="+mn-lt"/>
                </a:rPr>
                <a:t>service</a:t>
              </a:r>
            </a:p>
            <a:p>
              <a:pPr algn="ctr"/>
              <a:r>
                <a:rPr lang="en-US" altLang="zh-CN" sz="900" b="0" dirty="0">
                  <a:solidFill>
                    <a:schemeClr val="bg1"/>
                  </a:solidFill>
                  <a:latin typeface="+mn-lt"/>
                  <a:ea typeface="+mn-ea"/>
                  <a:cs typeface="+mn-ea"/>
                  <a:sym typeface="+mn-lt"/>
                </a:rPr>
                <a:t>One of the shortfalls</a:t>
              </a:r>
              <a:endParaRPr lang="zh-CN" altLang="en-US" sz="900" b="0" dirty="0">
                <a:solidFill>
                  <a:schemeClr val="bg1"/>
                </a:solidFill>
                <a:latin typeface="+mn-lt"/>
                <a:ea typeface="+mn-ea"/>
                <a:cs typeface="+mn-ea"/>
                <a:sym typeface="+mn-lt"/>
              </a:endParaRPr>
            </a:p>
          </p:txBody>
        </p:sp>
        <p:sp>
          <p:nvSpPr>
            <p:cNvPr id="73" name="矩形 72"/>
            <p:cNvSpPr>
              <a:spLocks noChangeArrowheads="1"/>
            </p:cNvSpPr>
            <p:nvPr/>
          </p:nvSpPr>
          <p:spPr bwMode="auto">
            <a:xfrm>
              <a:off x="2615068" y="5215693"/>
              <a:ext cx="1623512" cy="6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600" b="0" dirty="0">
                  <a:solidFill>
                    <a:schemeClr val="bg1"/>
                  </a:solidFill>
                  <a:latin typeface="+mn-lt"/>
                  <a:ea typeface="+mn-ea"/>
                  <a:cs typeface="+mn-ea"/>
                  <a:sym typeface="+mn-lt"/>
                </a:rPr>
                <a:t>service</a:t>
              </a:r>
            </a:p>
            <a:p>
              <a:pPr algn="ctr"/>
              <a:r>
                <a:rPr lang="en-US" altLang="zh-CN" sz="900" b="0" dirty="0">
                  <a:solidFill>
                    <a:schemeClr val="bg1"/>
                  </a:solidFill>
                  <a:latin typeface="+mn-lt"/>
                  <a:ea typeface="+mn-ea"/>
                  <a:cs typeface="+mn-ea"/>
                  <a:sym typeface="+mn-lt"/>
                </a:rPr>
                <a:t>One of the shortfalls</a:t>
              </a:r>
              <a:endParaRPr lang="zh-CN" altLang="en-US" sz="900" b="0" dirty="0">
                <a:solidFill>
                  <a:schemeClr val="bg1"/>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p:cTn id="19" dur="500" fill="hold"/>
                                        <p:tgtEl>
                                          <p:spTgt spid="64"/>
                                        </p:tgtEl>
                                        <p:attrNameLst>
                                          <p:attrName>ppt_w</p:attrName>
                                        </p:attrNameLst>
                                      </p:cBhvr>
                                      <p:tavLst>
                                        <p:tav tm="0">
                                          <p:val>
                                            <p:fltVal val="0"/>
                                          </p:val>
                                        </p:tav>
                                        <p:tav tm="100000">
                                          <p:val>
                                            <p:strVal val="#ppt_w"/>
                                          </p:val>
                                        </p:tav>
                                      </p:tavLst>
                                    </p:anim>
                                    <p:anim calcmode="lin" valueType="num">
                                      <p:cBhvr>
                                        <p:cTn id="20" dur="500" fill="hold"/>
                                        <p:tgtEl>
                                          <p:spTgt spid="64"/>
                                        </p:tgtEl>
                                        <p:attrNameLst>
                                          <p:attrName>ppt_h</p:attrName>
                                        </p:attrNameLst>
                                      </p:cBhvr>
                                      <p:tavLst>
                                        <p:tav tm="0">
                                          <p:val>
                                            <p:fltVal val="0"/>
                                          </p:val>
                                        </p:tav>
                                        <p:tav tm="100000">
                                          <p:val>
                                            <p:strVal val="#ppt_h"/>
                                          </p:val>
                                        </p:tav>
                                      </p:tavLst>
                                    </p:anim>
                                    <p:animEffect transition="in" filter="fade">
                                      <p:cBhvr>
                                        <p:cTn id="21" dur="500"/>
                                        <p:tgtEl>
                                          <p:spTgt spid="6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fltVal val="0"/>
                                          </p:val>
                                        </p:tav>
                                        <p:tav tm="100000">
                                          <p:val>
                                            <p:strVal val="#ppt_w"/>
                                          </p:val>
                                        </p:tav>
                                      </p:tavLst>
                                    </p:anim>
                                    <p:anim calcmode="lin" valueType="num">
                                      <p:cBhvr>
                                        <p:cTn id="27" dur="1000" fill="hold"/>
                                        <p:tgtEl>
                                          <p:spTgt spid="23"/>
                                        </p:tgtEl>
                                        <p:attrNameLst>
                                          <p:attrName>ppt_h</p:attrName>
                                        </p:attrNameLst>
                                      </p:cBhvr>
                                      <p:tavLst>
                                        <p:tav tm="0">
                                          <p:val>
                                            <p:fltVal val="0"/>
                                          </p:val>
                                        </p:tav>
                                        <p:tav tm="100000">
                                          <p:val>
                                            <p:strVal val="#ppt_h"/>
                                          </p:val>
                                        </p:tav>
                                      </p:tavLst>
                                    </p:anim>
                                    <p:animEffect transition="in" filter="fade">
                                      <p:cBhvr>
                                        <p:cTn id="28" dur="1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1000" fill="hold"/>
                                        <p:tgtEl>
                                          <p:spTgt spid="24"/>
                                        </p:tgtEl>
                                        <p:attrNameLst>
                                          <p:attrName>ppt_w</p:attrName>
                                        </p:attrNameLst>
                                      </p:cBhvr>
                                      <p:tavLst>
                                        <p:tav tm="0">
                                          <p:val>
                                            <p:fltVal val="0"/>
                                          </p:val>
                                        </p:tav>
                                        <p:tav tm="100000">
                                          <p:val>
                                            <p:strVal val="#ppt_w"/>
                                          </p:val>
                                        </p:tav>
                                      </p:tavLst>
                                    </p:anim>
                                    <p:anim calcmode="lin" valueType="num">
                                      <p:cBhvr>
                                        <p:cTn id="34" dur="1000" fill="hold"/>
                                        <p:tgtEl>
                                          <p:spTgt spid="24"/>
                                        </p:tgtEl>
                                        <p:attrNameLst>
                                          <p:attrName>ppt_h</p:attrName>
                                        </p:attrNameLst>
                                      </p:cBhvr>
                                      <p:tavLst>
                                        <p:tav tm="0">
                                          <p:val>
                                            <p:fltVal val="0"/>
                                          </p:val>
                                        </p:tav>
                                        <p:tav tm="100000">
                                          <p:val>
                                            <p:strVal val="#ppt_h"/>
                                          </p:val>
                                        </p:tav>
                                      </p:tavLst>
                                    </p:anim>
                                    <p:animEffect transition="in" filter="fade">
                                      <p:cBhvr>
                                        <p:cTn id="35" dur="1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 calcmode="lin" valueType="num">
                                      <p:cBhvr>
                                        <p:cTn id="40" dur="1000" fill="hold"/>
                                        <p:tgtEl>
                                          <p:spTgt spid="65"/>
                                        </p:tgtEl>
                                        <p:attrNameLst>
                                          <p:attrName>ppt_w</p:attrName>
                                        </p:attrNameLst>
                                      </p:cBhvr>
                                      <p:tavLst>
                                        <p:tav tm="0">
                                          <p:val>
                                            <p:fltVal val="0"/>
                                          </p:val>
                                        </p:tav>
                                        <p:tav tm="100000">
                                          <p:val>
                                            <p:strVal val="#ppt_w"/>
                                          </p:val>
                                        </p:tav>
                                      </p:tavLst>
                                    </p:anim>
                                    <p:anim calcmode="lin" valueType="num">
                                      <p:cBhvr>
                                        <p:cTn id="41" dur="1000" fill="hold"/>
                                        <p:tgtEl>
                                          <p:spTgt spid="65"/>
                                        </p:tgtEl>
                                        <p:attrNameLst>
                                          <p:attrName>ppt_h</p:attrName>
                                        </p:attrNameLst>
                                      </p:cBhvr>
                                      <p:tavLst>
                                        <p:tav tm="0">
                                          <p:val>
                                            <p:fltVal val="0"/>
                                          </p:val>
                                        </p:tav>
                                        <p:tav tm="100000">
                                          <p:val>
                                            <p:strVal val="#ppt_h"/>
                                          </p:val>
                                        </p:tav>
                                      </p:tavLst>
                                    </p:anim>
                                    <p:animEffect transition="in" filter="fade">
                                      <p:cBhvr>
                                        <p:cTn id="42" dur="10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1+#ppt_w/2"/>
                                          </p:val>
                                        </p:tav>
                                        <p:tav tm="100000">
                                          <p:val>
                                            <p:strVal val="#ppt_x"/>
                                          </p:val>
                                        </p:tav>
                                      </p:tavLst>
                                    </p:anim>
                                    <p:anim calcmode="lin" valueType="num">
                                      <p:cBhvr additive="base">
                                        <p:cTn id="48" dur="500" fill="hold"/>
                                        <p:tgtEl>
                                          <p:spTgt spid="25"/>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1+#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1+#ppt_w/2"/>
                                          </p:val>
                                        </p:tav>
                                        <p:tav tm="100000">
                                          <p:val>
                                            <p:strVal val="#ppt_x"/>
                                          </p:val>
                                        </p:tav>
                                      </p:tavLst>
                                    </p:anim>
                                    <p:anim calcmode="lin" valueType="num">
                                      <p:cBhvr additive="base">
                                        <p:cTn id="56" dur="500" fill="hold"/>
                                        <p:tgtEl>
                                          <p:spTgt spid="2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1+#ppt_w/2"/>
                                          </p:val>
                                        </p:tav>
                                        <p:tav tm="100000">
                                          <p:val>
                                            <p:strVal val="#ppt_x"/>
                                          </p:val>
                                        </p:tav>
                                      </p:tavLst>
                                    </p:anim>
                                    <p:anim calcmode="lin" valueType="num">
                                      <p:cBhvr additive="base">
                                        <p:cTn id="60" dur="500" fill="hold"/>
                                        <p:tgtEl>
                                          <p:spTgt spid="2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1+#ppt_w/2"/>
                                          </p:val>
                                        </p:tav>
                                        <p:tav tm="100000">
                                          <p:val>
                                            <p:strVal val="#ppt_x"/>
                                          </p:val>
                                        </p:tav>
                                      </p:tavLst>
                                    </p:anim>
                                    <p:anim calcmode="lin" valueType="num">
                                      <p:cBhvr additive="base">
                                        <p:cTn id="64" dur="500" fill="hold"/>
                                        <p:tgtEl>
                                          <p:spTgt spid="30"/>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1+#ppt_w/2"/>
                                          </p:val>
                                        </p:tav>
                                        <p:tav tm="100000">
                                          <p:val>
                                            <p:strVal val="#ppt_x"/>
                                          </p:val>
                                        </p:tav>
                                      </p:tavLst>
                                    </p:anim>
                                    <p:anim calcmode="lin" valueType="num">
                                      <p:cBhvr additive="base">
                                        <p:cTn id="68" dur="500" fill="hold"/>
                                        <p:tgtEl>
                                          <p:spTgt spid="31"/>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1+#ppt_w/2"/>
                                          </p:val>
                                        </p:tav>
                                        <p:tav tm="100000">
                                          <p:val>
                                            <p:strVal val="#ppt_x"/>
                                          </p:val>
                                        </p:tav>
                                      </p:tavLst>
                                    </p:anim>
                                    <p:anim calcmode="lin" valueType="num">
                                      <p:cBhvr additive="base">
                                        <p:cTn id="72" dur="500" fill="hold"/>
                                        <p:tgtEl>
                                          <p:spTgt spid="34"/>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500" fill="hold"/>
                                        <p:tgtEl>
                                          <p:spTgt spid="35"/>
                                        </p:tgtEl>
                                        <p:attrNameLst>
                                          <p:attrName>ppt_x</p:attrName>
                                        </p:attrNameLst>
                                      </p:cBhvr>
                                      <p:tavLst>
                                        <p:tav tm="0">
                                          <p:val>
                                            <p:strVal val="1+#ppt_w/2"/>
                                          </p:val>
                                        </p:tav>
                                        <p:tav tm="100000">
                                          <p:val>
                                            <p:strVal val="#ppt_x"/>
                                          </p:val>
                                        </p:tav>
                                      </p:tavLst>
                                    </p:anim>
                                    <p:anim calcmode="lin" valueType="num">
                                      <p:cBhvr additive="base">
                                        <p:cTn id="7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iterate type="lt">
                                    <p:tmPct val="10000"/>
                                  </p:iterate>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anim calcmode="lin" valueType="num">
                                      <p:cBhvr>
                                        <p:cTn id="82" dur="500" fill="hold"/>
                                        <p:tgtEl>
                                          <p:spTgt spid="46"/>
                                        </p:tgtEl>
                                        <p:attrNameLst>
                                          <p:attrName>ppt_x</p:attrName>
                                        </p:attrNameLst>
                                      </p:cBhvr>
                                      <p:tavLst>
                                        <p:tav tm="0">
                                          <p:val>
                                            <p:strVal val="#ppt_x"/>
                                          </p:val>
                                        </p:tav>
                                        <p:tav tm="100000">
                                          <p:val>
                                            <p:strVal val="#ppt_x"/>
                                          </p:val>
                                        </p:tav>
                                      </p:tavLst>
                                    </p:anim>
                                    <p:anim calcmode="lin" valueType="num">
                                      <p:cBhvr>
                                        <p:cTn id="83" dur="500" fill="hold"/>
                                        <p:tgtEl>
                                          <p:spTgt spid="46"/>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iterate type="lt">
                                    <p:tmPct val="10000"/>
                                  </p:iterate>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anim calcmode="lin" valueType="num">
                                      <p:cBhvr>
                                        <p:cTn id="87" dur="500" fill="hold"/>
                                        <p:tgtEl>
                                          <p:spTgt spid="47"/>
                                        </p:tgtEl>
                                        <p:attrNameLst>
                                          <p:attrName>ppt_x</p:attrName>
                                        </p:attrNameLst>
                                      </p:cBhvr>
                                      <p:tavLst>
                                        <p:tav tm="0">
                                          <p:val>
                                            <p:strVal val="#ppt_x"/>
                                          </p:val>
                                        </p:tav>
                                        <p:tav tm="100000">
                                          <p:val>
                                            <p:strVal val="#ppt_x"/>
                                          </p:val>
                                        </p:tav>
                                      </p:tavLst>
                                    </p:anim>
                                    <p:anim calcmode="lin" valueType="num">
                                      <p:cBhvr>
                                        <p:cTn id="88" dur="500" fill="hold"/>
                                        <p:tgtEl>
                                          <p:spTgt spid="4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iterate type="lt">
                                    <p:tmPct val="10000"/>
                                  </p:iterate>
                                  <p:childTnLst>
                                    <p:set>
                                      <p:cBhvr>
                                        <p:cTn id="90" dur="1" fill="hold">
                                          <p:stCondLst>
                                            <p:cond delay="0"/>
                                          </p:stCondLst>
                                        </p:cTn>
                                        <p:tgtEl>
                                          <p:spTgt spid="62"/>
                                        </p:tgtEl>
                                        <p:attrNameLst>
                                          <p:attrName>style.visibility</p:attrName>
                                        </p:attrNameLst>
                                      </p:cBhvr>
                                      <p:to>
                                        <p:strVal val="visible"/>
                                      </p:to>
                                    </p:set>
                                    <p:animEffect transition="in" filter="fade">
                                      <p:cBhvr>
                                        <p:cTn id="91" dur="500"/>
                                        <p:tgtEl>
                                          <p:spTgt spid="62"/>
                                        </p:tgtEl>
                                      </p:cBhvr>
                                    </p:animEffect>
                                    <p:anim calcmode="lin" valueType="num">
                                      <p:cBhvr>
                                        <p:cTn id="92" dur="500" fill="hold"/>
                                        <p:tgtEl>
                                          <p:spTgt spid="62"/>
                                        </p:tgtEl>
                                        <p:attrNameLst>
                                          <p:attrName>ppt_x</p:attrName>
                                        </p:attrNameLst>
                                      </p:cBhvr>
                                      <p:tavLst>
                                        <p:tav tm="0">
                                          <p:val>
                                            <p:strVal val="#ppt_x"/>
                                          </p:val>
                                        </p:tav>
                                        <p:tav tm="100000">
                                          <p:val>
                                            <p:strVal val="#ppt_x"/>
                                          </p:val>
                                        </p:tav>
                                      </p:tavLst>
                                    </p:anim>
                                    <p:anim calcmode="lin" valueType="num">
                                      <p:cBhvr>
                                        <p:cTn id="93" dur="500" fill="hold"/>
                                        <p:tgtEl>
                                          <p:spTgt spid="6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iterate type="lt">
                                    <p:tmPct val="10000"/>
                                  </p:iterate>
                                  <p:childTnLst>
                                    <p:set>
                                      <p:cBhvr>
                                        <p:cTn id="95" dur="1" fill="hold">
                                          <p:stCondLst>
                                            <p:cond delay="0"/>
                                          </p:stCondLst>
                                        </p:cTn>
                                        <p:tgtEl>
                                          <p:spTgt spid="63"/>
                                        </p:tgtEl>
                                        <p:attrNameLst>
                                          <p:attrName>style.visibility</p:attrName>
                                        </p:attrNameLst>
                                      </p:cBhvr>
                                      <p:to>
                                        <p:strVal val="visible"/>
                                      </p:to>
                                    </p:set>
                                    <p:animEffect transition="in" filter="fade">
                                      <p:cBhvr>
                                        <p:cTn id="96" dur="500"/>
                                        <p:tgtEl>
                                          <p:spTgt spid="63"/>
                                        </p:tgtEl>
                                      </p:cBhvr>
                                    </p:animEffect>
                                    <p:anim calcmode="lin" valueType="num">
                                      <p:cBhvr>
                                        <p:cTn id="97" dur="500" fill="hold"/>
                                        <p:tgtEl>
                                          <p:spTgt spid="63"/>
                                        </p:tgtEl>
                                        <p:attrNameLst>
                                          <p:attrName>ppt_x</p:attrName>
                                        </p:attrNameLst>
                                      </p:cBhvr>
                                      <p:tavLst>
                                        <p:tav tm="0">
                                          <p:val>
                                            <p:strVal val="#ppt_x"/>
                                          </p:val>
                                        </p:tav>
                                        <p:tav tm="100000">
                                          <p:val>
                                            <p:strVal val="#ppt_x"/>
                                          </p:val>
                                        </p:tav>
                                      </p:tavLst>
                                    </p:anim>
                                    <p:anim calcmode="lin" valueType="num">
                                      <p:cBhvr>
                                        <p:cTn id="98" dur="5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3" grpId="0" animBg="1"/>
      <p:bldP spid="24" grpId="0" animBg="1"/>
      <p:bldP spid="25" grpId="0" animBg="1"/>
      <p:bldP spid="26" grpId="0" animBg="1"/>
      <p:bldP spid="28" grpId="0" animBg="1"/>
      <p:bldP spid="29" grpId="0" animBg="1"/>
      <p:bldP spid="30" grpId="0" animBg="1"/>
      <p:bldP spid="34" grpId="0" animBg="1"/>
      <p:bldP spid="46" grpId="0"/>
      <p:bldP spid="47" grpId="0"/>
      <p:bldP spid="62" grpId="0"/>
      <p:bldP spid="63"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p:cNvSpPr/>
          <p:nvPr/>
        </p:nvSpPr>
        <p:spPr>
          <a:xfrm>
            <a:off x="0" y="1635647"/>
            <a:ext cx="3140330" cy="176643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11" name="矩形 10"/>
          <p:cNvSpPr/>
          <p:nvPr/>
        </p:nvSpPr>
        <p:spPr>
          <a:xfrm>
            <a:off x="3140330" y="1635647"/>
            <a:ext cx="1765800" cy="176643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grpSp>
        <p:nvGrpSpPr>
          <p:cNvPr id="12" name="组合 11"/>
          <p:cNvGrpSpPr/>
          <p:nvPr/>
        </p:nvGrpSpPr>
        <p:grpSpPr>
          <a:xfrm>
            <a:off x="4677147" y="1635646"/>
            <a:ext cx="4466853" cy="1767720"/>
            <a:chOff x="4257077" y="2119893"/>
            <a:chExt cx="5955804" cy="2356960"/>
          </a:xfrm>
          <a:solidFill>
            <a:schemeClr val="accent1"/>
          </a:solidFill>
        </p:grpSpPr>
        <p:sp>
          <p:nvSpPr>
            <p:cNvPr id="13" name="等腰三角形 12"/>
            <p:cNvSpPr/>
            <p:nvPr/>
          </p:nvSpPr>
          <p:spPr>
            <a:xfrm rot="16200000">
              <a:off x="4224440" y="3094390"/>
              <a:ext cx="473237" cy="4079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a:off x="4552497" y="2119893"/>
              <a:ext cx="5660384" cy="23569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ts val="900"/>
                </a:spcBef>
              </a:pPr>
              <a:r>
                <a:rPr lang="en-US" altLang="zh-CN" sz="1200" dirty="0">
                  <a:solidFill>
                    <a:schemeClr val="bg1"/>
                  </a:solidFill>
                  <a:cs typeface="+mn-ea"/>
                  <a:sym typeface="+mn-lt"/>
                </a:rPr>
                <a:t> </a:t>
              </a:r>
            </a:p>
          </p:txBody>
        </p:sp>
      </p:grpSp>
      <p:pic>
        <p:nvPicPr>
          <p:cNvPr id="24" name="Picture 4" descr="F:\C\PPT\PPT\企业PPT\PPT\目录\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0844" y="1772375"/>
            <a:ext cx="1651396" cy="13754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693282" y="2080394"/>
            <a:ext cx="738226" cy="1096264"/>
          </a:xfrm>
          <a:prstGeom prst="rect">
            <a:avLst/>
          </a:prstGeom>
          <a:noFill/>
        </p:spPr>
        <p:txBody>
          <a:bodyPr wrap="square" lIns="72567" tIns="36283" rIns="72567" bIns="36283" rtlCol="0">
            <a:spAutoFit/>
          </a:bodyPr>
          <a:lstStyle/>
          <a:p>
            <a:pPr defTabSz="934007"/>
            <a:r>
              <a:rPr lang="en-US" altLang="zh-CN" sz="6600" dirty="0">
                <a:solidFill>
                  <a:srgbClr val="FFFFFF"/>
                </a:solidFill>
                <a:latin typeface="+mn-lt"/>
                <a:ea typeface="+mn-ea"/>
                <a:cs typeface="+mn-ea"/>
                <a:sym typeface="+mn-lt"/>
              </a:rPr>
              <a:t>1</a:t>
            </a:r>
            <a:endParaRPr lang="zh-CN" altLang="en-US" sz="6600" dirty="0">
              <a:solidFill>
                <a:srgbClr val="FFFFFF"/>
              </a:solidFill>
              <a:latin typeface="+mn-lt"/>
              <a:ea typeface="+mn-ea"/>
              <a:cs typeface="+mn-ea"/>
              <a:sym typeface="+mn-lt"/>
            </a:endParaRPr>
          </a:p>
        </p:txBody>
      </p:sp>
      <p:sp>
        <p:nvSpPr>
          <p:cNvPr id="26" name="Subtitle 9"/>
          <p:cNvSpPr txBox="1">
            <a:spLocks/>
          </p:cNvSpPr>
          <p:nvPr/>
        </p:nvSpPr>
        <p:spPr>
          <a:xfrm>
            <a:off x="6372200" y="1995686"/>
            <a:ext cx="2971298" cy="747130"/>
          </a:xfrm>
          <a:prstGeom prst="rect">
            <a:avLst/>
          </a:prstGeom>
        </p:spPr>
        <p:txBody>
          <a:bodyPr vert="horz" wrap="square" lIns="81536" tIns="40768" rIns="81536" bIns="40768" rtlCol="0">
            <a:spAutoFit/>
          </a:bodyPr>
          <a:lstStyle>
            <a:defPPr>
              <a:defRPr lang="zh-CN"/>
            </a:defPPr>
            <a:lvl1pPr indent="0" algn="r" defTabSz="1087444">
              <a:lnSpc>
                <a:spcPct val="100000"/>
              </a:lnSpc>
              <a:spcBef>
                <a:spcPct val="20000"/>
              </a:spcBef>
              <a:buFont typeface="Arial"/>
              <a:buNone/>
              <a:defRPr sz="2000">
                <a:solidFill>
                  <a:schemeClr val="accent2"/>
                </a:solidFill>
                <a:latin typeface="微软雅黑"/>
                <a:ea typeface="微软雅黑"/>
                <a:cs typeface="Open Sans Light"/>
              </a:defRPr>
            </a:lvl1pPr>
            <a:lvl2pPr marL="1087444" indent="0" algn="ctr" defTabSz="1087444">
              <a:lnSpc>
                <a:spcPct val="130000"/>
              </a:lnSpc>
              <a:spcBef>
                <a:spcPct val="20000"/>
              </a:spcBef>
              <a:buFont typeface="Arial"/>
              <a:buNone/>
              <a:defRPr sz="3100">
                <a:solidFill>
                  <a:schemeClr val="tx1">
                    <a:tint val="75000"/>
                  </a:schemeClr>
                </a:solidFill>
                <a:latin typeface="Open Sans"/>
                <a:cs typeface="Open Sans"/>
              </a:defRPr>
            </a:lvl2pPr>
            <a:lvl3pPr marL="2174887" indent="0" algn="ctr" defTabSz="1087444">
              <a:lnSpc>
                <a:spcPct val="130000"/>
              </a:lnSpc>
              <a:spcBef>
                <a:spcPct val="20000"/>
              </a:spcBef>
              <a:buFont typeface="Arial"/>
              <a:buNone/>
              <a:defRPr sz="3100">
                <a:solidFill>
                  <a:schemeClr val="tx1">
                    <a:tint val="75000"/>
                  </a:schemeClr>
                </a:solidFill>
                <a:latin typeface="Open Sans"/>
                <a:cs typeface="Open Sans"/>
              </a:defRPr>
            </a:lvl3pPr>
            <a:lvl4pPr marL="3262338" indent="0" algn="ctr" defTabSz="1087444">
              <a:lnSpc>
                <a:spcPct val="130000"/>
              </a:lnSpc>
              <a:spcBef>
                <a:spcPct val="20000"/>
              </a:spcBef>
              <a:buFont typeface="Arial"/>
              <a:buNone/>
              <a:defRPr sz="3100">
                <a:solidFill>
                  <a:schemeClr val="tx1">
                    <a:tint val="75000"/>
                  </a:schemeClr>
                </a:solidFill>
                <a:latin typeface="Open Sans"/>
                <a:cs typeface="Open Sans"/>
              </a:defRPr>
            </a:lvl4pPr>
            <a:lvl5pPr marL="4349779" indent="0" algn="ctr" defTabSz="1087444">
              <a:lnSpc>
                <a:spcPct val="130000"/>
              </a:lnSpc>
              <a:spcBef>
                <a:spcPct val="20000"/>
              </a:spcBef>
              <a:buFont typeface="Arial"/>
              <a:buNone/>
              <a:defRPr sz="3100">
                <a:solidFill>
                  <a:schemeClr val="tx1">
                    <a:tint val="75000"/>
                  </a:schemeClr>
                </a:solidFill>
                <a:latin typeface="Open Sans"/>
                <a:cs typeface="Open Sans"/>
              </a:defRPr>
            </a:lvl5pPr>
            <a:lvl6pPr marL="5437225" indent="0" algn="ctr" defTabSz="1087444">
              <a:spcBef>
                <a:spcPct val="20000"/>
              </a:spcBef>
              <a:buFont typeface="Arial"/>
              <a:buNone/>
              <a:defRPr sz="4800">
                <a:solidFill>
                  <a:schemeClr val="tx1">
                    <a:tint val="75000"/>
                  </a:schemeClr>
                </a:solidFill>
              </a:defRPr>
            </a:lvl6pPr>
            <a:lvl7pPr marL="6524671" indent="0" algn="ctr" defTabSz="1087444">
              <a:spcBef>
                <a:spcPct val="20000"/>
              </a:spcBef>
              <a:buFont typeface="Arial"/>
              <a:buNone/>
              <a:defRPr sz="4800">
                <a:solidFill>
                  <a:schemeClr val="tx1">
                    <a:tint val="75000"/>
                  </a:schemeClr>
                </a:solidFill>
              </a:defRPr>
            </a:lvl7pPr>
            <a:lvl8pPr marL="7612115" indent="0" algn="ctr" defTabSz="1087444">
              <a:spcBef>
                <a:spcPct val="20000"/>
              </a:spcBef>
              <a:buFont typeface="Arial"/>
              <a:buNone/>
              <a:defRPr sz="4800">
                <a:solidFill>
                  <a:schemeClr val="tx1">
                    <a:tint val="75000"/>
                  </a:schemeClr>
                </a:solidFill>
              </a:defRPr>
            </a:lvl8pPr>
            <a:lvl9pPr marL="8699558" indent="0" algn="ctr" defTabSz="1087444">
              <a:spcBef>
                <a:spcPct val="20000"/>
              </a:spcBef>
              <a:buFont typeface="Arial"/>
              <a:buNone/>
              <a:defRPr sz="4800">
                <a:solidFill>
                  <a:schemeClr val="tx1">
                    <a:tint val="75000"/>
                  </a:schemeClr>
                </a:solidFill>
              </a:defRPr>
            </a:lvl9pPr>
          </a:lstStyle>
          <a:p>
            <a:pPr algn="l">
              <a:defRPr/>
            </a:pPr>
            <a:r>
              <a:rPr lang="en-US" altLang="zh-CN" sz="2400" kern="0" dirty="0">
                <a:solidFill>
                  <a:srgbClr val="FFFFFF"/>
                </a:solidFill>
                <a:latin typeface="+mn-lt"/>
                <a:ea typeface="+mn-ea"/>
                <a:cs typeface="+mn-ea"/>
                <a:sym typeface="+mn-lt"/>
              </a:rPr>
              <a:t>First part title</a:t>
            </a:r>
          </a:p>
          <a:p>
            <a:pPr algn="l">
              <a:defRPr/>
            </a:pPr>
            <a:r>
              <a:rPr lang="en-US" altLang="zh-CN" sz="1600" kern="0" dirty="0">
                <a:solidFill>
                  <a:srgbClr val="FFFFFF"/>
                </a:solidFill>
                <a:latin typeface="+mn-lt"/>
                <a:ea typeface="+mn-ea"/>
                <a:cs typeface="+mn-ea"/>
                <a:sym typeface="+mn-lt"/>
              </a:rPr>
              <a:t>ANNUAL WORK SUMMARY</a:t>
            </a:r>
            <a:endParaRPr lang="en-US" sz="1600" kern="0" dirty="0">
              <a:solidFill>
                <a:srgbClr val="FFFFFF"/>
              </a:solidFill>
              <a:latin typeface="+mn-lt"/>
              <a:ea typeface="+mn-ea"/>
              <a:cs typeface="+mn-ea"/>
              <a:sym typeface="+mn-lt"/>
            </a:endParaRPr>
          </a:p>
        </p:txBody>
      </p:sp>
    </p:spTree>
    <p:extLst>
      <p:ext uri="{BB962C8B-B14F-4D97-AF65-F5344CB8AC3E}">
        <p14:creationId xmlns:p14="http://schemas.microsoft.com/office/powerpoint/2010/main" val="717667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childTnLst>
                          </p:cTn>
                        </p:par>
                        <p:par>
                          <p:cTn id="11" fill="hold">
                            <p:stCondLst>
                              <p:cond delay="1500"/>
                            </p:stCondLst>
                            <p:childTnLst>
                              <p:par>
                                <p:cTn id="12" presetID="1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p:tgtEl>
                                          <p:spTgt spid="12"/>
                                        </p:tgtEl>
                                        <p:attrNameLst>
                                          <p:attrName>ppt_x</p:attrName>
                                        </p:attrNameLst>
                                      </p:cBhvr>
                                      <p:tavLst>
                                        <p:tav tm="0">
                                          <p:val>
                                            <p:strVal val="#ppt_x+#ppt_w*1.125000"/>
                                          </p:val>
                                        </p:tav>
                                        <p:tav tm="100000">
                                          <p:val>
                                            <p:strVal val="#ppt_x"/>
                                          </p:val>
                                        </p:tav>
                                      </p:tavLst>
                                    </p:anim>
                                    <p:animEffect transition="in" filter="wipe(left)">
                                      <p:cBhvr>
                                        <p:cTn id="15" dur="1000"/>
                                        <p:tgtEl>
                                          <p:spTgt spid="12"/>
                                        </p:tgtEl>
                                      </p:cBhvr>
                                    </p:animEffect>
                                  </p:childTnLst>
                                </p:cTn>
                              </p:par>
                              <p:par>
                                <p:cTn id="16" presetID="22" presetClass="entr" presetSubtype="8" fill="hold" nodeType="withEffect">
                                  <p:stCondLst>
                                    <p:cond delay="50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300"/>
                                        <p:tgtEl>
                                          <p:spTgt spid="24"/>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300"/>
                                        <p:tgtEl>
                                          <p:spTgt spid="25"/>
                                        </p:tgtEl>
                                      </p:cBhvr>
                                    </p:animEffect>
                                  </p:childTnLst>
                                </p:cTn>
                              </p:par>
                            </p:childTnLst>
                          </p:cTn>
                        </p:par>
                        <p:par>
                          <p:cTn id="23" fill="hold">
                            <p:stCondLst>
                              <p:cond delay="2800"/>
                            </p:stCondLst>
                            <p:childTnLst>
                              <p:par>
                                <p:cTn id="24" presetID="10" presetClass="entr" presetSubtype="0" fill="hold" grpId="0" nodeType="after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fade">
                                      <p:cBhvr>
                                        <p:cTn id="26" dur="300"/>
                                        <p:tgtEl>
                                          <p:spTgt spid="26">
                                            <p:txEl>
                                              <p:pRg st="0" end="0"/>
                                            </p:txEl>
                                          </p:spTgt>
                                        </p:tgtEl>
                                      </p:cBhvr>
                                    </p:animEffect>
                                  </p:childTnLst>
                                </p:cTn>
                              </p:par>
                            </p:childTnLst>
                          </p:cTn>
                        </p:par>
                        <p:par>
                          <p:cTn id="27" fill="hold">
                            <p:stCondLst>
                              <p:cond delay="3100"/>
                            </p:stCondLst>
                            <p:childTnLst>
                              <p:par>
                                <p:cTn id="28" presetID="10" presetClass="entr" presetSubtype="0" fill="hold" grpId="0" nodeType="after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fade">
                                      <p:cBhvr>
                                        <p:cTn id="30" dur="3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5" grpId="0"/>
      <p:bldP spid="26"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55"/>
          <p:cNvSpPr txBox="1">
            <a:spLocks noChangeArrowheads="1"/>
          </p:cNvSpPr>
          <p:nvPr/>
        </p:nvSpPr>
        <p:spPr bwMode="auto">
          <a:xfrm>
            <a:off x="602336" y="115858"/>
            <a:ext cx="3249584"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sp>
        <p:nvSpPr>
          <p:cNvPr id="28" name="椭圆 27"/>
          <p:cNvSpPr/>
          <p:nvPr/>
        </p:nvSpPr>
        <p:spPr>
          <a:xfrm>
            <a:off x="2657587" y="3405089"/>
            <a:ext cx="1400312" cy="1398909"/>
          </a:xfrm>
          <a:prstGeom prst="ellipse">
            <a:avLst/>
          </a:prstGeom>
          <a:noFill/>
          <a:ln w="127000" cap="flat" cmpd="thinThick" algn="ctr">
            <a:solidFill>
              <a:srgbClr val="0070C0"/>
            </a:solidFill>
            <a:prstDash val="solid"/>
            <a:miter lim="800000"/>
          </a:ln>
          <a:effectLst/>
        </p:spPr>
        <p:txBody>
          <a:bodyPr lIns="0" tIns="0" rIns="0" bIns="0" anchor="ctr"/>
          <a:lstStyle/>
          <a:p>
            <a:pPr algn="ctr">
              <a:defRPr/>
            </a:pPr>
            <a:r>
              <a:rPr lang="en-US" altLang="zh-CN" sz="1800" b="0" kern="0" dirty="0">
                <a:latin typeface="+mn-lt"/>
                <a:ea typeface="+mn-ea"/>
                <a:cs typeface="+mn-ea"/>
                <a:sym typeface="+mn-lt"/>
              </a:rPr>
              <a:t>Enter title</a:t>
            </a:r>
            <a:endParaRPr lang="zh-CN" altLang="en-US" sz="1800" b="0" kern="0" dirty="0">
              <a:latin typeface="+mn-lt"/>
              <a:ea typeface="+mn-ea"/>
              <a:cs typeface="+mn-ea"/>
              <a:sym typeface="+mn-lt"/>
            </a:endParaRPr>
          </a:p>
        </p:txBody>
      </p:sp>
      <p:sp>
        <p:nvSpPr>
          <p:cNvPr id="29" name="KSO_GT2.1.1"/>
          <p:cNvSpPr txBox="1"/>
          <p:nvPr/>
        </p:nvSpPr>
        <p:spPr>
          <a:xfrm>
            <a:off x="5824185" y="3249408"/>
            <a:ext cx="2852271" cy="1174287"/>
          </a:xfrm>
          <a:prstGeom prst="rect">
            <a:avLst/>
          </a:prstGeom>
          <a:noFill/>
        </p:spPr>
        <p:txBody>
          <a:bodyPr lIns="100790" tIns="50396" rIns="100790" bIns="50396" anchor="ctr"/>
          <a:lstStyle/>
          <a:p>
            <a:pPr algn="just">
              <a:lnSpc>
                <a:spcPct val="130000"/>
              </a:lnSpc>
              <a:defRPr/>
            </a:pPr>
            <a:r>
              <a:rPr lang="en-US" altLang="zh-CN" sz="1400" b="0" kern="0" dirty="0">
                <a:solidFill>
                  <a:schemeClr val="tx1">
                    <a:lumMod val="85000"/>
                    <a:lumOff val="15000"/>
                  </a:schemeClr>
                </a:solidFill>
                <a:latin typeface="+mn-lt"/>
                <a:ea typeface="+mn-ea"/>
                <a:cs typeface="+mn-ea"/>
                <a:sym typeface="+mn-lt"/>
              </a:rPr>
              <a:t>Click here to add a title</a:t>
            </a:r>
            <a:endParaRPr lang="zh-CN" altLang="en-US" sz="1400" b="0" kern="0" dirty="0">
              <a:solidFill>
                <a:schemeClr val="tx1">
                  <a:lumMod val="85000"/>
                  <a:lumOff val="15000"/>
                </a:schemeClr>
              </a:solidFill>
              <a:latin typeface="+mn-lt"/>
              <a:ea typeface="+mn-ea"/>
              <a:cs typeface="+mn-ea"/>
              <a:sym typeface="+mn-lt"/>
            </a:endParaRPr>
          </a:p>
        </p:txBody>
      </p:sp>
      <p:sp>
        <p:nvSpPr>
          <p:cNvPr id="30" name="椭圆 29"/>
          <p:cNvSpPr/>
          <p:nvPr/>
        </p:nvSpPr>
        <p:spPr>
          <a:xfrm>
            <a:off x="1165782" y="2021689"/>
            <a:ext cx="2110548" cy="2110770"/>
          </a:xfrm>
          <a:prstGeom prst="ellipse">
            <a:avLst/>
          </a:prstGeom>
          <a:noFill/>
          <a:ln w="127000" cap="flat" cmpd="thinThick" algn="ctr">
            <a:solidFill>
              <a:srgbClr val="0070C0"/>
            </a:solidFill>
            <a:prstDash val="solid"/>
            <a:miter lim="800000"/>
          </a:ln>
          <a:effectLst/>
        </p:spPr>
        <p:txBody>
          <a:bodyPr lIns="0" tIns="0" rIns="0" bIns="0" anchor="ctr"/>
          <a:lstStyle/>
          <a:p>
            <a:pPr algn="ctr">
              <a:defRPr/>
            </a:pPr>
            <a:r>
              <a:rPr lang="en-US" altLang="zh-CN" sz="2800" b="0" kern="0" dirty="0">
                <a:latin typeface="+mn-lt"/>
                <a:ea typeface="+mn-ea"/>
                <a:cs typeface="+mn-ea"/>
                <a:sym typeface="+mn-lt"/>
              </a:rPr>
              <a:t>Enter title</a:t>
            </a:r>
            <a:endParaRPr lang="zh-CN" altLang="en-US" sz="2800" b="0" kern="0" dirty="0">
              <a:latin typeface="+mn-lt"/>
              <a:ea typeface="+mn-ea"/>
              <a:cs typeface="+mn-ea"/>
              <a:sym typeface="+mn-lt"/>
            </a:endParaRPr>
          </a:p>
        </p:txBody>
      </p:sp>
      <p:cxnSp>
        <p:nvCxnSpPr>
          <p:cNvPr id="31" name="肘形连接符 27"/>
          <p:cNvCxnSpPr>
            <a:cxnSpLocks noChangeShapeType="1"/>
          </p:cNvCxnSpPr>
          <p:nvPr/>
        </p:nvCxnSpPr>
        <p:spPr bwMode="auto">
          <a:xfrm flipV="1">
            <a:off x="3335257" y="2524181"/>
            <a:ext cx="1725967" cy="549017"/>
          </a:xfrm>
          <a:prstGeom prst="bentConnector3">
            <a:avLst>
              <a:gd name="adj1" fmla="val 29667"/>
            </a:avLst>
          </a:prstGeom>
          <a:noFill/>
          <a:ln w="38100" algn="ctr">
            <a:solidFill>
              <a:srgbClr val="0070C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32" name="KSO_GT1.1.1"/>
          <p:cNvSpPr txBox="1"/>
          <p:nvPr/>
        </p:nvSpPr>
        <p:spPr>
          <a:xfrm>
            <a:off x="5081383" y="1886753"/>
            <a:ext cx="2802985" cy="1334997"/>
          </a:xfrm>
          <a:prstGeom prst="rect">
            <a:avLst/>
          </a:prstGeom>
          <a:noFill/>
        </p:spPr>
        <p:txBody>
          <a:bodyPr lIns="100790" tIns="50396" rIns="100790" bIns="50396" anchor="ctr"/>
          <a:lstStyle/>
          <a:p>
            <a:pPr algn="just">
              <a:lnSpc>
                <a:spcPct val="130000"/>
              </a:lnSpc>
              <a:defRPr/>
            </a:pPr>
            <a:r>
              <a:rPr lang="en-US" altLang="zh-CN" sz="1400" b="0" kern="0" dirty="0">
                <a:solidFill>
                  <a:schemeClr val="tx1">
                    <a:lumMod val="85000"/>
                    <a:lumOff val="15000"/>
                  </a:schemeClr>
                </a:solidFill>
                <a:latin typeface="+mn-lt"/>
                <a:ea typeface="+mn-ea"/>
                <a:cs typeface="+mn-ea"/>
                <a:sym typeface="+mn-lt"/>
              </a:rPr>
              <a:t>Click here to add a title</a:t>
            </a:r>
            <a:endParaRPr lang="zh-CN" altLang="en-US" sz="1400" b="0" kern="0" dirty="0">
              <a:solidFill>
                <a:schemeClr val="tx1">
                  <a:lumMod val="85000"/>
                  <a:lumOff val="15000"/>
                </a:schemeClr>
              </a:solidFill>
              <a:latin typeface="+mn-lt"/>
              <a:ea typeface="+mn-ea"/>
              <a:cs typeface="+mn-ea"/>
              <a:sym typeface="+mn-lt"/>
            </a:endParaRPr>
          </a:p>
        </p:txBody>
      </p:sp>
      <p:cxnSp>
        <p:nvCxnSpPr>
          <p:cNvPr id="33" name="肘形连接符 8"/>
          <p:cNvCxnSpPr>
            <a:cxnSpLocks noChangeShapeType="1"/>
          </p:cNvCxnSpPr>
          <p:nvPr/>
        </p:nvCxnSpPr>
        <p:spPr bwMode="auto">
          <a:xfrm flipV="1">
            <a:off x="4078060" y="3799018"/>
            <a:ext cx="1725966" cy="549017"/>
          </a:xfrm>
          <a:prstGeom prst="bentConnector3">
            <a:avLst>
              <a:gd name="adj1" fmla="val 29667"/>
            </a:avLst>
          </a:prstGeom>
          <a:noFill/>
          <a:ln w="38100" algn="ctr">
            <a:solidFill>
              <a:srgbClr val="0070C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34" name="椭圆 33"/>
          <p:cNvSpPr/>
          <p:nvPr/>
        </p:nvSpPr>
        <p:spPr>
          <a:xfrm>
            <a:off x="1052577" y="894188"/>
            <a:ext cx="1400314" cy="1398909"/>
          </a:xfrm>
          <a:prstGeom prst="ellipse">
            <a:avLst/>
          </a:prstGeom>
          <a:noFill/>
          <a:ln w="127000" cap="flat" cmpd="thinThick" algn="ctr">
            <a:solidFill>
              <a:srgbClr val="0070C0"/>
            </a:solidFill>
            <a:prstDash val="solid"/>
            <a:miter lim="800000"/>
          </a:ln>
          <a:effectLst/>
        </p:spPr>
        <p:txBody>
          <a:bodyPr lIns="0" tIns="0" rIns="0" bIns="0" anchor="ctr"/>
          <a:lstStyle/>
          <a:p>
            <a:pPr algn="ctr">
              <a:defRPr/>
            </a:pPr>
            <a:r>
              <a:rPr lang="en-US" altLang="zh-CN" sz="1800" b="0" kern="0" dirty="0">
                <a:latin typeface="+mn-lt"/>
                <a:ea typeface="+mn-ea"/>
                <a:cs typeface="+mn-ea"/>
                <a:sym typeface="+mn-lt"/>
              </a:rPr>
              <a:t>Enter title</a:t>
            </a:r>
            <a:endParaRPr lang="zh-CN" altLang="en-US" sz="1800" b="0" kern="0" dirty="0">
              <a:latin typeface="+mn-lt"/>
              <a:ea typeface="+mn-ea"/>
              <a:cs typeface="+mn-ea"/>
              <a:sym typeface="+mn-lt"/>
            </a:endParaRPr>
          </a:p>
        </p:txBody>
      </p:sp>
      <p:sp>
        <p:nvSpPr>
          <p:cNvPr id="35" name="KSO_GT2.1.1"/>
          <p:cNvSpPr txBox="1"/>
          <p:nvPr/>
        </p:nvSpPr>
        <p:spPr>
          <a:xfrm>
            <a:off x="4217624" y="771550"/>
            <a:ext cx="3090680" cy="955135"/>
          </a:xfrm>
          <a:prstGeom prst="rect">
            <a:avLst/>
          </a:prstGeom>
          <a:noFill/>
        </p:spPr>
        <p:txBody>
          <a:bodyPr lIns="100790" tIns="50396" rIns="100790" bIns="50396" anchor="ctr"/>
          <a:lstStyle/>
          <a:p>
            <a:pPr algn="just">
              <a:lnSpc>
                <a:spcPct val="130000"/>
              </a:lnSpc>
              <a:defRPr/>
            </a:pPr>
            <a:r>
              <a:rPr lang="en-US" altLang="zh-CN" sz="1400" b="0" kern="0" dirty="0">
                <a:solidFill>
                  <a:schemeClr val="tx1">
                    <a:lumMod val="85000"/>
                    <a:lumOff val="15000"/>
                  </a:schemeClr>
                </a:solidFill>
                <a:latin typeface="+mn-lt"/>
                <a:ea typeface="+mn-ea"/>
                <a:cs typeface="+mn-ea"/>
                <a:sym typeface="+mn-lt"/>
              </a:rPr>
              <a:t>Click here to add a title</a:t>
            </a:r>
            <a:endParaRPr lang="zh-CN" altLang="en-US" sz="1400" b="0" kern="0" dirty="0">
              <a:solidFill>
                <a:schemeClr val="tx1">
                  <a:lumMod val="85000"/>
                  <a:lumOff val="15000"/>
                </a:schemeClr>
              </a:solidFill>
              <a:latin typeface="+mn-lt"/>
              <a:ea typeface="+mn-ea"/>
              <a:cs typeface="+mn-ea"/>
              <a:sym typeface="+mn-lt"/>
            </a:endParaRPr>
          </a:p>
        </p:txBody>
      </p:sp>
      <p:cxnSp>
        <p:nvCxnSpPr>
          <p:cNvPr id="36" name="肘形连接符 11"/>
          <p:cNvCxnSpPr>
            <a:cxnSpLocks noChangeShapeType="1"/>
          </p:cNvCxnSpPr>
          <p:nvPr/>
        </p:nvCxnSpPr>
        <p:spPr bwMode="auto">
          <a:xfrm flipV="1">
            <a:off x="2473048" y="1288117"/>
            <a:ext cx="1724416" cy="549017"/>
          </a:xfrm>
          <a:prstGeom prst="bentConnector3">
            <a:avLst>
              <a:gd name="adj1" fmla="val 29667"/>
            </a:avLst>
          </a:prstGeom>
          <a:noFill/>
          <a:ln w="38100" algn="ctr">
            <a:solidFill>
              <a:srgbClr val="0070C0"/>
            </a:solidFill>
            <a:miter lim="800000"/>
            <a:headEnd type="oval"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92307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4)">
                                      <p:cBhvr>
                                        <p:cTn id="7" dur="1000"/>
                                        <p:tgtEl>
                                          <p:spTgt spid="26"/>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750"/>
                                        <p:tgtEl>
                                          <p:spTgt spid="3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75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750"/>
                                        <p:tgtEl>
                                          <p:spTgt spid="28"/>
                                        </p:tgtEl>
                                      </p:cBhvr>
                                    </p:animEffect>
                                  </p:childTnLst>
                                </p:cTn>
                              </p:par>
                            </p:childTnLst>
                          </p:cTn>
                        </p:par>
                        <p:par>
                          <p:cTn id="18" fill="hold">
                            <p:stCondLst>
                              <p:cond delay="1750"/>
                            </p:stCondLst>
                            <p:childTnLst>
                              <p:par>
                                <p:cTn id="19" presetID="22" presetClass="entr" presetSubtype="8"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750"/>
                                        <p:tgtEl>
                                          <p:spTgt spid="36"/>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750"/>
                                        <p:tgtEl>
                                          <p:spTgt spid="35"/>
                                        </p:tgtEl>
                                      </p:cBhvr>
                                    </p:animEffect>
                                  </p:childTnLst>
                                </p:cTn>
                              </p:par>
                            </p:childTnLst>
                          </p:cTn>
                        </p:par>
                        <p:par>
                          <p:cTn id="26" fill="hold">
                            <p:stCondLst>
                              <p:cond delay="3250"/>
                            </p:stCondLst>
                            <p:childTnLst>
                              <p:par>
                                <p:cTn id="27" presetID="22" presetClass="entr" presetSubtype="8"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750"/>
                                        <p:tgtEl>
                                          <p:spTgt spid="31"/>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750"/>
                                        <p:tgtEl>
                                          <p:spTgt spid="32"/>
                                        </p:tgtEl>
                                      </p:cBhvr>
                                    </p:animEffect>
                                  </p:childTnLst>
                                </p:cTn>
                              </p:par>
                            </p:childTnLst>
                          </p:cTn>
                        </p:par>
                        <p:par>
                          <p:cTn id="34" fill="hold">
                            <p:stCondLst>
                              <p:cond delay="4750"/>
                            </p:stCondLst>
                            <p:childTnLst>
                              <p:par>
                                <p:cTn id="35" presetID="22" presetClass="entr" presetSubtype="8"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750"/>
                                        <p:tgtEl>
                                          <p:spTgt spid="33"/>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29" grpId="0"/>
      <p:bldP spid="30" grpId="0" animBg="1"/>
      <p:bldP spid="32" grpId="0"/>
      <p:bldP spid="34" grpId="0" animBg="1"/>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115616" y="1027929"/>
            <a:ext cx="2487758" cy="2107506"/>
            <a:chOff x="4892554" y="1179176"/>
            <a:chExt cx="2088232" cy="1769047"/>
          </a:xfrm>
        </p:grpSpPr>
        <p:sp>
          <p:nvSpPr>
            <p:cNvPr id="15" name="矩形 14"/>
            <p:cNvSpPr/>
            <p:nvPr/>
          </p:nvSpPr>
          <p:spPr>
            <a:xfrm>
              <a:off x="4892554" y="1611224"/>
              <a:ext cx="2088232" cy="1336999"/>
            </a:xfrm>
            <a:prstGeom prst="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6" name="等腰三角形 15"/>
            <p:cNvSpPr/>
            <p:nvPr/>
          </p:nvSpPr>
          <p:spPr>
            <a:xfrm>
              <a:off x="4892554" y="1179176"/>
              <a:ext cx="2088232" cy="432048"/>
            </a:xfrm>
            <a:prstGeom prst="triangle">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grpSp>
        <p:nvGrpSpPr>
          <p:cNvPr id="17" name="组合 16"/>
          <p:cNvGrpSpPr/>
          <p:nvPr/>
        </p:nvGrpSpPr>
        <p:grpSpPr>
          <a:xfrm>
            <a:off x="1115616" y="3287427"/>
            <a:ext cx="2487758" cy="1372555"/>
            <a:chOff x="4892554" y="3147815"/>
            <a:chExt cx="2088232" cy="1152127"/>
          </a:xfrm>
        </p:grpSpPr>
        <p:sp>
          <p:nvSpPr>
            <p:cNvPr id="18" name="矩形 17"/>
            <p:cNvSpPr/>
            <p:nvPr/>
          </p:nvSpPr>
          <p:spPr>
            <a:xfrm>
              <a:off x="4892554" y="3147815"/>
              <a:ext cx="2088232" cy="720080"/>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sp>
          <p:nvSpPr>
            <p:cNvPr id="19" name="等腰三角形 18"/>
            <p:cNvSpPr/>
            <p:nvPr/>
          </p:nvSpPr>
          <p:spPr>
            <a:xfrm flipV="1">
              <a:off x="4892554" y="3867894"/>
              <a:ext cx="2088232" cy="432048"/>
            </a:xfrm>
            <a:prstGeom prst="triangle">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mn-lt"/>
                <a:ea typeface="+mn-ea"/>
                <a:cs typeface="+mn-ea"/>
                <a:sym typeface="+mn-lt"/>
              </a:endParaRPr>
            </a:p>
          </p:txBody>
        </p:sp>
      </p:grpSp>
      <p:sp>
        <p:nvSpPr>
          <p:cNvPr id="20" name="TextBox 19"/>
          <p:cNvSpPr txBox="1"/>
          <p:nvPr/>
        </p:nvSpPr>
        <p:spPr>
          <a:xfrm>
            <a:off x="1673806" y="1285283"/>
            <a:ext cx="1371377"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dirty="0">
                <a:ln>
                  <a:noFill/>
                </a:ln>
                <a:solidFill>
                  <a:sysClr val="window" lastClr="FFFFFF"/>
                </a:solidFill>
                <a:effectLst/>
                <a:uLnTx/>
                <a:uFillTx/>
                <a:latin typeface="+mn-lt"/>
                <a:ea typeface="+mn-ea"/>
                <a:cs typeface="+mn-ea"/>
                <a:sym typeface="+mn-lt"/>
              </a:rPr>
              <a:t>75</a:t>
            </a:r>
            <a:endParaRPr kumimoji="0" lang="zh-CN" altLang="en-US" sz="66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21" name="TextBox 20"/>
          <p:cNvSpPr txBox="1"/>
          <p:nvPr/>
        </p:nvSpPr>
        <p:spPr>
          <a:xfrm>
            <a:off x="2557646" y="1430360"/>
            <a:ext cx="68568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 lastClr="FFFFFF"/>
                </a:solidFill>
                <a:effectLst/>
                <a:uLnTx/>
                <a:uFillTx/>
                <a:latin typeface="+mn-lt"/>
                <a:ea typeface="+mn-ea"/>
                <a:cs typeface="+mn-ea"/>
                <a:sym typeface="+mn-lt"/>
              </a:rPr>
              <a:t>%</a:t>
            </a:r>
            <a:endParaRPr kumimoji="0" lang="zh-CN" altLang="en-US" sz="24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29" name="TextBox 28"/>
          <p:cNvSpPr txBox="1"/>
          <p:nvPr/>
        </p:nvSpPr>
        <p:spPr>
          <a:xfrm>
            <a:off x="1673806" y="3320204"/>
            <a:ext cx="1371377"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dirty="0">
                <a:ln>
                  <a:noFill/>
                </a:ln>
                <a:solidFill>
                  <a:sysClr val="window" lastClr="FFFFFF"/>
                </a:solidFill>
                <a:effectLst/>
                <a:uLnTx/>
                <a:uFillTx/>
                <a:latin typeface="+mn-lt"/>
                <a:ea typeface="+mn-ea"/>
                <a:cs typeface="+mn-ea"/>
                <a:sym typeface="+mn-lt"/>
              </a:rPr>
              <a:t>25</a:t>
            </a:r>
            <a:endParaRPr kumimoji="0" lang="zh-CN" altLang="en-US" sz="66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33" name="TextBox 32"/>
          <p:cNvSpPr txBox="1"/>
          <p:nvPr/>
        </p:nvSpPr>
        <p:spPr>
          <a:xfrm>
            <a:off x="2595262" y="3465281"/>
            <a:ext cx="68568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 lastClr="FFFFFF"/>
                </a:solidFill>
                <a:effectLst/>
                <a:uLnTx/>
                <a:uFillTx/>
                <a:latin typeface="+mn-lt"/>
                <a:ea typeface="+mn-ea"/>
                <a:cs typeface="+mn-ea"/>
                <a:sym typeface="+mn-lt"/>
              </a:rPr>
              <a:t>%</a:t>
            </a:r>
            <a:endParaRPr kumimoji="0" lang="zh-CN" altLang="en-US" sz="24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sp>
        <p:nvSpPr>
          <p:cNvPr id="34" name="矩形 33"/>
          <p:cNvSpPr/>
          <p:nvPr/>
        </p:nvSpPr>
        <p:spPr>
          <a:xfrm>
            <a:off x="1299118" y="2253806"/>
            <a:ext cx="2088232" cy="646331"/>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 lastClr="FFFFFF"/>
                </a:solidFill>
                <a:effectLst/>
                <a:uLnTx/>
                <a:uFillTx/>
                <a:latin typeface="+mn-lt"/>
                <a:ea typeface="+mn-ea"/>
                <a:cs typeface="+mn-ea"/>
                <a:sym typeface="+mn-lt"/>
              </a:rPr>
              <a:t>Please enter relevant content</a:t>
            </a:r>
          </a:p>
        </p:txBody>
      </p:sp>
      <p:cxnSp>
        <p:nvCxnSpPr>
          <p:cNvPr id="35" name="Straight Connector 57"/>
          <p:cNvCxnSpPr/>
          <p:nvPr/>
        </p:nvCxnSpPr>
        <p:spPr bwMode="auto">
          <a:xfrm>
            <a:off x="3387350" y="1820017"/>
            <a:ext cx="4929066" cy="0"/>
          </a:xfrm>
          <a:prstGeom prst="line">
            <a:avLst/>
          </a:prstGeom>
          <a:solidFill>
            <a:srgbClr val="ECB100"/>
          </a:solidFill>
          <a:ln w="6350" cap="flat" cmpd="sng" algn="ctr">
            <a:solidFill>
              <a:schemeClr val="tx1">
                <a:lumMod val="50000"/>
                <a:lumOff val="50000"/>
              </a:schemeClr>
            </a:solidFill>
            <a:prstDash val="dashDot"/>
            <a:round/>
            <a:headEnd type="oval" w="sm" len="sm"/>
            <a:tailEnd type="oval" w="sm" len="sm"/>
          </a:ln>
          <a:effectLst/>
        </p:spPr>
      </p:cxnSp>
      <p:sp>
        <p:nvSpPr>
          <p:cNvPr id="36" name="矩形 35"/>
          <p:cNvSpPr/>
          <p:nvPr/>
        </p:nvSpPr>
        <p:spPr>
          <a:xfrm>
            <a:off x="4716016" y="1866033"/>
            <a:ext cx="3600400" cy="1224631"/>
          </a:xfrm>
          <a:prstGeom prst="rect">
            <a:avLst/>
          </a:prstGeom>
        </p:spPr>
        <p:txBody>
          <a:bodyPr wrap="square">
            <a:spAutoFit/>
          </a:bodyPr>
          <a:lstStyle/>
          <a:p>
            <a:pPr algn="just">
              <a:lnSpc>
                <a:spcPts val="1500"/>
              </a:lnSpc>
            </a:pPr>
            <a:r>
              <a:rPr lang="en-US" altLang="zh-CN" sz="900" b="0" dirty="0">
                <a:latin typeface="+mn-lt"/>
                <a:ea typeface="+mn-ea"/>
                <a:cs typeface="+mn-ea"/>
                <a:sym typeface="+mn-lt"/>
              </a:rPr>
              <a:t>With the development of computer technology and the advancement of printing technology, graphic design has become more and more abundant in the field of visual perception. This poses unprecedented challenges for today's graphic design and provides a broader development for graphic designers. . Technically, graphic design is more important.</a:t>
            </a:r>
            <a:endParaRPr lang="zh-CN" altLang="en-US" sz="900" b="0" dirty="0">
              <a:latin typeface="+mn-lt"/>
              <a:ea typeface="+mn-ea"/>
              <a:cs typeface="+mn-ea"/>
              <a:sym typeface="+mn-lt"/>
            </a:endParaRPr>
          </a:p>
        </p:txBody>
      </p:sp>
      <p:sp>
        <p:nvSpPr>
          <p:cNvPr id="37" name="TextBox 36"/>
          <p:cNvSpPr txBox="1"/>
          <p:nvPr/>
        </p:nvSpPr>
        <p:spPr>
          <a:xfrm>
            <a:off x="4704362" y="1411590"/>
            <a:ext cx="2286799" cy="307777"/>
          </a:xfrm>
          <a:prstGeom prst="rect">
            <a:avLst/>
          </a:prstGeom>
          <a:noFill/>
        </p:spPr>
        <p:txBody>
          <a:bodyPr wrap="square" rtlCol="0">
            <a:spAutoFit/>
          </a:bodyPr>
          <a:lstStyle/>
          <a:p>
            <a:r>
              <a:rPr lang="en-US" altLang="zh-CN" sz="1400" b="0" dirty="0">
                <a:latin typeface="+mn-lt"/>
                <a:ea typeface="+mn-ea"/>
                <a:cs typeface="+mn-ea"/>
                <a:sym typeface="+mn-lt"/>
              </a:rPr>
              <a:t>Fill in the project title here</a:t>
            </a:r>
            <a:endParaRPr lang="zh-CN" altLang="en-US" sz="1400" b="0" dirty="0">
              <a:latin typeface="+mn-lt"/>
              <a:ea typeface="+mn-ea"/>
              <a:cs typeface="+mn-ea"/>
              <a:sym typeface="+mn-lt"/>
            </a:endParaRPr>
          </a:p>
        </p:txBody>
      </p:sp>
      <p:cxnSp>
        <p:nvCxnSpPr>
          <p:cNvPr id="38" name="Straight Connector 57"/>
          <p:cNvCxnSpPr/>
          <p:nvPr/>
        </p:nvCxnSpPr>
        <p:spPr bwMode="auto">
          <a:xfrm>
            <a:off x="3387350" y="3527317"/>
            <a:ext cx="4901079" cy="0"/>
          </a:xfrm>
          <a:prstGeom prst="line">
            <a:avLst/>
          </a:prstGeom>
          <a:solidFill>
            <a:srgbClr val="ECB100"/>
          </a:solidFill>
          <a:ln w="6350" cap="flat" cmpd="sng" algn="ctr">
            <a:solidFill>
              <a:schemeClr val="tx1">
                <a:lumMod val="50000"/>
                <a:lumOff val="50000"/>
              </a:schemeClr>
            </a:solidFill>
            <a:prstDash val="dashDot"/>
            <a:round/>
            <a:headEnd type="oval" w="sm" len="sm"/>
            <a:tailEnd type="oval" w="sm" len="sm"/>
          </a:ln>
          <a:effectLst/>
        </p:spPr>
      </p:cxnSp>
      <p:sp>
        <p:nvSpPr>
          <p:cNvPr id="39" name="矩形 38"/>
          <p:cNvSpPr/>
          <p:nvPr/>
        </p:nvSpPr>
        <p:spPr>
          <a:xfrm>
            <a:off x="4688029" y="3573333"/>
            <a:ext cx="3600400" cy="1224631"/>
          </a:xfrm>
          <a:prstGeom prst="rect">
            <a:avLst/>
          </a:prstGeom>
        </p:spPr>
        <p:txBody>
          <a:bodyPr wrap="square">
            <a:spAutoFit/>
          </a:bodyPr>
          <a:lstStyle/>
          <a:p>
            <a:pPr lvl="0" algn="just">
              <a:lnSpc>
                <a:spcPts val="1500"/>
              </a:lnSpc>
            </a:pPr>
            <a:r>
              <a:rPr lang="en-US" altLang="zh-CN" sz="900" b="0" dirty="0">
                <a:solidFill>
                  <a:prstClr val="black"/>
                </a:solidFill>
                <a:latin typeface="+mn-lt"/>
                <a:ea typeface="+mn-ea"/>
                <a:cs typeface="+mn-ea"/>
                <a:sym typeface="+mn-lt"/>
              </a:rPr>
              <a:t>With the development of computer technology and the advancement of printing technology, graphic design has become more and more abundant in the field of visual perception. This poses unprecedented challenges for today's graphic design and provides a broader development for graphic designers. . Technically, graphic design is more important.</a:t>
            </a:r>
            <a:endParaRPr lang="zh-CN" altLang="en-US" sz="900" b="0" dirty="0">
              <a:solidFill>
                <a:prstClr val="black"/>
              </a:solidFill>
              <a:latin typeface="+mn-lt"/>
              <a:ea typeface="+mn-ea"/>
              <a:cs typeface="+mn-ea"/>
              <a:sym typeface="+mn-lt"/>
            </a:endParaRPr>
          </a:p>
        </p:txBody>
      </p:sp>
      <p:sp>
        <p:nvSpPr>
          <p:cNvPr id="40" name="TextBox 39"/>
          <p:cNvSpPr txBox="1"/>
          <p:nvPr/>
        </p:nvSpPr>
        <p:spPr>
          <a:xfrm>
            <a:off x="4676375" y="3118890"/>
            <a:ext cx="2286799" cy="307777"/>
          </a:xfrm>
          <a:prstGeom prst="rect">
            <a:avLst/>
          </a:prstGeom>
          <a:noFill/>
        </p:spPr>
        <p:txBody>
          <a:bodyPr wrap="square" rtlCol="0">
            <a:spAutoFit/>
          </a:bodyPr>
          <a:lstStyle/>
          <a:p>
            <a:r>
              <a:rPr lang="en-US" altLang="zh-CN" sz="1400" b="0" dirty="0">
                <a:latin typeface="+mn-lt"/>
                <a:ea typeface="+mn-ea"/>
                <a:cs typeface="+mn-ea"/>
                <a:sym typeface="+mn-lt"/>
              </a:rPr>
              <a:t>Fill in the project title here</a:t>
            </a:r>
            <a:endParaRPr lang="zh-CN" altLang="en-US" sz="1400" b="0" dirty="0">
              <a:latin typeface="+mn-lt"/>
              <a:ea typeface="+mn-ea"/>
              <a:cs typeface="+mn-ea"/>
              <a:sym typeface="+mn-lt"/>
            </a:endParaRPr>
          </a:p>
        </p:txBody>
      </p:sp>
      <p:sp>
        <p:nvSpPr>
          <p:cNvPr id="22" name="Text Box 55"/>
          <p:cNvSpPr txBox="1">
            <a:spLocks noChangeArrowheads="1"/>
          </p:cNvSpPr>
          <p:nvPr/>
        </p:nvSpPr>
        <p:spPr bwMode="auto">
          <a:xfrm>
            <a:off x="602336" y="115858"/>
            <a:ext cx="3609624"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600" b="0" i="0" dirty="0">
                <a:latin typeface="+mn-lt"/>
                <a:ea typeface="+mn-ea"/>
                <a:cs typeface="+mn-ea"/>
                <a:sym typeface="+mn-lt"/>
              </a:rPr>
              <a:t>Enter the title text here</a:t>
            </a:r>
            <a:endParaRPr lang="zh-CN" altLang="en-US" sz="2600" b="0" i="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4)">
                                      <p:cBhvr>
                                        <p:cTn id="7" dur="1000"/>
                                        <p:tgtEl>
                                          <p:spTgt spid="2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500"/>
                            </p:stCondLst>
                            <p:childTnLst>
                              <p:par>
                                <p:cTn id="13" presetID="1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300"/>
                                        <p:tgtEl>
                                          <p:spTgt spid="37"/>
                                        </p:tgtEl>
                                        <p:attrNameLst>
                                          <p:attrName>ppt_y</p:attrName>
                                        </p:attrNameLst>
                                      </p:cBhvr>
                                      <p:tavLst>
                                        <p:tav tm="0">
                                          <p:val>
                                            <p:strVal val="#ppt_y+#ppt_h*1.125000"/>
                                          </p:val>
                                        </p:tav>
                                        <p:tav tm="100000">
                                          <p:val>
                                            <p:strVal val="#ppt_y"/>
                                          </p:val>
                                        </p:tav>
                                      </p:tavLst>
                                    </p:anim>
                                    <p:animEffect transition="in" filter="wipe(up)">
                                      <p:cBhvr>
                                        <p:cTn id="16" dur="300"/>
                                        <p:tgtEl>
                                          <p:spTgt spid="37"/>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300"/>
                                        <p:tgtEl>
                                          <p:spTgt spid="36"/>
                                        </p:tgtEl>
                                        <p:attrNameLst>
                                          <p:attrName>ppt_y</p:attrName>
                                        </p:attrNameLst>
                                      </p:cBhvr>
                                      <p:tavLst>
                                        <p:tav tm="0">
                                          <p:val>
                                            <p:strVal val="#ppt_y-#ppt_h*1.125000"/>
                                          </p:val>
                                        </p:tav>
                                        <p:tav tm="100000">
                                          <p:val>
                                            <p:strVal val="#ppt_y"/>
                                          </p:val>
                                        </p:tav>
                                      </p:tavLst>
                                    </p:anim>
                                    <p:animEffect transition="in" filter="wipe(down)">
                                      <p:cBhvr>
                                        <p:cTn id="20" dur="300"/>
                                        <p:tgtEl>
                                          <p:spTgt spid="36"/>
                                        </p:tgtEl>
                                      </p:cBhvr>
                                    </p:animEffect>
                                  </p:childTnLst>
                                </p:cTn>
                              </p:par>
                            </p:childTnLst>
                          </p:cTn>
                        </p:par>
                        <p:par>
                          <p:cTn id="21" fill="hold">
                            <p:stCondLst>
                              <p:cond delay="180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2300"/>
                            </p:stCondLst>
                            <p:childTnLst>
                              <p:par>
                                <p:cTn id="26" presetID="12" presetClass="entr" presetSubtype="4"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300"/>
                                        <p:tgtEl>
                                          <p:spTgt spid="40"/>
                                        </p:tgtEl>
                                        <p:attrNameLst>
                                          <p:attrName>ppt_y</p:attrName>
                                        </p:attrNameLst>
                                      </p:cBhvr>
                                      <p:tavLst>
                                        <p:tav tm="0">
                                          <p:val>
                                            <p:strVal val="#ppt_y+#ppt_h*1.125000"/>
                                          </p:val>
                                        </p:tav>
                                        <p:tav tm="100000">
                                          <p:val>
                                            <p:strVal val="#ppt_y"/>
                                          </p:val>
                                        </p:tav>
                                      </p:tavLst>
                                    </p:anim>
                                    <p:animEffect transition="in" filter="wipe(up)">
                                      <p:cBhvr>
                                        <p:cTn id="29" dur="300"/>
                                        <p:tgtEl>
                                          <p:spTgt spid="40"/>
                                        </p:tgtEl>
                                      </p:cBhvr>
                                    </p:animEffect>
                                  </p:childTnLst>
                                </p:cTn>
                              </p:par>
                              <p:par>
                                <p:cTn id="30" presetID="1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300"/>
                                        <p:tgtEl>
                                          <p:spTgt spid="39"/>
                                        </p:tgtEl>
                                        <p:attrNameLst>
                                          <p:attrName>ppt_y</p:attrName>
                                        </p:attrNameLst>
                                      </p:cBhvr>
                                      <p:tavLst>
                                        <p:tav tm="0">
                                          <p:val>
                                            <p:strVal val="#ppt_y-#ppt_h*1.125000"/>
                                          </p:val>
                                        </p:tav>
                                        <p:tav tm="100000">
                                          <p:val>
                                            <p:strVal val="#ppt_y"/>
                                          </p:val>
                                        </p:tav>
                                      </p:tavLst>
                                    </p:anim>
                                    <p:animEffect transition="in" filter="wipe(down)">
                                      <p:cBhvr>
                                        <p:cTn id="33"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5"/>
          <p:cNvSpPr txBox="1">
            <a:spLocks noChangeArrowheads="1"/>
          </p:cNvSpPr>
          <p:nvPr/>
        </p:nvSpPr>
        <p:spPr bwMode="auto">
          <a:xfrm>
            <a:off x="602336" y="115858"/>
            <a:ext cx="3177576"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grpSp>
        <p:nvGrpSpPr>
          <p:cNvPr id="17" name="Group 6"/>
          <p:cNvGrpSpPr>
            <a:grpSpLocks/>
          </p:cNvGrpSpPr>
          <p:nvPr/>
        </p:nvGrpSpPr>
        <p:grpSpPr bwMode="auto">
          <a:xfrm>
            <a:off x="1919288" y="944563"/>
            <a:ext cx="5319712" cy="3546475"/>
            <a:chOff x="0" y="0"/>
            <a:chExt cx="5320086" cy="3546724"/>
          </a:xfrm>
        </p:grpSpPr>
        <p:sp>
          <p:nvSpPr>
            <p:cNvPr id="20" name="AutoShape 7"/>
            <p:cNvSpPr>
              <a:spLocks noChangeArrowheads="1"/>
            </p:cNvSpPr>
            <p:nvPr/>
          </p:nvSpPr>
          <p:spPr bwMode="auto">
            <a:xfrm>
              <a:off x="1296234" y="409553"/>
              <a:ext cx="2727616" cy="2727616"/>
            </a:xfrm>
            <a:custGeom>
              <a:avLst/>
              <a:gdLst>
                <a:gd name="G0" fmla="+- 9798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98"/>
                <a:gd name="G18" fmla="*/ 9798 1 2"/>
                <a:gd name="G19" fmla="+- G18 5400 0"/>
                <a:gd name="G20" fmla="cos G19 11796480"/>
                <a:gd name="G21" fmla="sin G19 11796480"/>
                <a:gd name="G22" fmla="+- G20 10800 0"/>
                <a:gd name="G23" fmla="+- G21 10800 0"/>
                <a:gd name="G24" fmla="+- 10800 0 G20"/>
                <a:gd name="G25" fmla="+- 9798 10800 0"/>
                <a:gd name="G26" fmla="?: G9 G17 G25"/>
                <a:gd name="G27" fmla="?: G9 0 21600"/>
                <a:gd name="G28" fmla="cos 10800 11796480"/>
                <a:gd name="G29" fmla="sin 10800 11796480"/>
                <a:gd name="G30" fmla="sin 9798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01 w 21600"/>
                <a:gd name="T15" fmla="*/ 10800 h 21600"/>
                <a:gd name="T16" fmla="*/ 10800 w 21600"/>
                <a:gd name="T17" fmla="*/ 1002 h 21600"/>
                <a:gd name="T18" fmla="*/ 21099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02" y="10800"/>
                  </a:moveTo>
                  <a:cubicBezTo>
                    <a:pt x="1002" y="5388"/>
                    <a:pt x="5388" y="1002"/>
                    <a:pt x="10800" y="1002"/>
                  </a:cubicBezTo>
                  <a:cubicBezTo>
                    <a:pt x="16211" y="1001"/>
                    <a:pt x="20597" y="5388"/>
                    <a:pt x="20598" y="10799"/>
                  </a:cubicBezTo>
                  <a:lnTo>
                    <a:pt x="21600" y="10800"/>
                  </a:lnTo>
                  <a:cubicBezTo>
                    <a:pt x="21600" y="4835"/>
                    <a:pt x="16764" y="0"/>
                    <a:pt x="10800" y="0"/>
                  </a:cubicBezTo>
                  <a:cubicBezTo>
                    <a:pt x="4835" y="0"/>
                    <a:pt x="0" y="4835"/>
                    <a:pt x="0" y="10800"/>
                  </a:cubicBezTo>
                  <a:close/>
                </a:path>
              </a:pathLst>
            </a:custGeom>
            <a:solidFill>
              <a:srgbClr val="0070C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solidFill>
                  <a:schemeClr val="bg1"/>
                </a:solidFill>
                <a:latin typeface="+mn-lt"/>
                <a:ea typeface="+mn-ea"/>
                <a:cs typeface="+mn-ea"/>
                <a:sym typeface="+mn-lt"/>
              </a:endParaRPr>
            </a:p>
          </p:txBody>
        </p:sp>
        <p:sp>
          <p:nvSpPr>
            <p:cNvPr id="21" name="AutoShape 8"/>
            <p:cNvSpPr>
              <a:spLocks noChangeArrowheads="1"/>
            </p:cNvSpPr>
            <p:nvPr/>
          </p:nvSpPr>
          <p:spPr bwMode="auto">
            <a:xfrm>
              <a:off x="1296234" y="409553"/>
              <a:ext cx="2727616" cy="2727616"/>
            </a:xfrm>
            <a:custGeom>
              <a:avLst/>
              <a:gdLst>
                <a:gd name="G0" fmla="+- 9798 0 0"/>
                <a:gd name="G1" fmla="+- 5898240 0 0"/>
                <a:gd name="G2" fmla="+- 0 0 5898240"/>
                <a:gd name="T0" fmla="*/ 0 256 1"/>
                <a:gd name="T1" fmla="*/ 180 256 1"/>
                <a:gd name="G3" fmla="+- 5898240 T0 T1"/>
                <a:gd name="T2" fmla="*/ 0 256 1"/>
                <a:gd name="T3" fmla="*/ 90 256 1"/>
                <a:gd name="G4" fmla="+- 5898240 T2 T3"/>
                <a:gd name="G5" fmla="*/ G4 2 1"/>
                <a:gd name="T4" fmla="*/ 90 256 1"/>
                <a:gd name="T5" fmla="*/ 0 256 1"/>
                <a:gd name="G6" fmla="+- 5898240 T4 T5"/>
                <a:gd name="G7" fmla="*/ G6 2 1"/>
                <a:gd name="G8" fmla="abs 589824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98"/>
                <a:gd name="G18" fmla="*/ 9798 1 2"/>
                <a:gd name="G19" fmla="+- G18 5400 0"/>
                <a:gd name="G20" fmla="cos G19 5898240"/>
                <a:gd name="G21" fmla="sin G19 5898240"/>
                <a:gd name="G22" fmla="+- G20 10800 0"/>
                <a:gd name="G23" fmla="+- G21 10800 0"/>
                <a:gd name="G24" fmla="+- 10800 0 G20"/>
                <a:gd name="G25" fmla="+- 9798 10800 0"/>
                <a:gd name="G26" fmla="?: G9 G17 G25"/>
                <a:gd name="G27" fmla="?: G9 0 21600"/>
                <a:gd name="G28" fmla="cos 10800 5898240"/>
                <a:gd name="G29" fmla="sin 10800 5898240"/>
                <a:gd name="G30" fmla="sin 9798 5898240"/>
                <a:gd name="G31" fmla="+- G28 10800 0"/>
                <a:gd name="G32" fmla="+- G29 10800 0"/>
                <a:gd name="G33" fmla="+- G30 10800 0"/>
                <a:gd name="G34" fmla="?: G4 0 G31"/>
                <a:gd name="G35" fmla="?: 5898240 G34 0"/>
                <a:gd name="G36" fmla="?: G6 G35 G31"/>
                <a:gd name="G37" fmla="+- 21600 0 G36"/>
                <a:gd name="G38" fmla="?: G4 0 G33"/>
                <a:gd name="G39" fmla="?: 5898240 G38 G32"/>
                <a:gd name="G40" fmla="?: G6 G39 0"/>
                <a:gd name="G41" fmla="?: G4 G32 21600"/>
                <a:gd name="G42" fmla="?: G6 G41 G33"/>
                <a:gd name="T12" fmla="*/ 10800 w 21600"/>
                <a:gd name="T13" fmla="*/ 21600 h 21600"/>
                <a:gd name="T14" fmla="*/ 10800 w 21600"/>
                <a:gd name="T15" fmla="*/ 21099 h 21600"/>
                <a:gd name="T16" fmla="*/ 10800 w 21600"/>
                <a:gd name="T17" fmla="*/ 20598 h 21600"/>
                <a:gd name="T18" fmla="*/ 10800 w 21600"/>
                <a:gd name="T19" fmla="*/ 2109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800" y="20598"/>
                  </a:moveTo>
                  <a:lnTo>
                    <a:pt x="10800" y="2160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solidFill>
                  <a:schemeClr val="bg1"/>
                </a:solidFill>
                <a:latin typeface="+mn-lt"/>
                <a:ea typeface="+mn-ea"/>
                <a:cs typeface="+mn-ea"/>
                <a:sym typeface="+mn-lt"/>
              </a:endParaRPr>
            </a:p>
          </p:txBody>
        </p:sp>
        <p:sp>
          <p:nvSpPr>
            <p:cNvPr id="22" name="AutoShape 9"/>
            <p:cNvSpPr>
              <a:spLocks noChangeArrowheads="1"/>
            </p:cNvSpPr>
            <p:nvPr/>
          </p:nvSpPr>
          <p:spPr bwMode="auto">
            <a:xfrm>
              <a:off x="1296234" y="409553"/>
              <a:ext cx="2727616" cy="2727616"/>
            </a:xfrm>
            <a:custGeom>
              <a:avLst/>
              <a:gdLst>
                <a:gd name="G0" fmla="+- 9798 0 0"/>
                <a:gd name="G1" fmla="+- 0 0 0"/>
                <a:gd name="G2" fmla="+- 0 0 0"/>
                <a:gd name="T0" fmla="*/ 0 256 1"/>
                <a:gd name="T1" fmla="*/ 180 256 1"/>
                <a:gd name="G3" fmla="+- 0 T0 T1"/>
                <a:gd name="T2" fmla="*/ 0 256 1"/>
                <a:gd name="T3" fmla="*/ 90 256 1"/>
                <a:gd name="G4" fmla="+- 0 T2 T3"/>
                <a:gd name="G5" fmla="*/ G4 2 1"/>
                <a:gd name="T4" fmla="*/ 90 256 1"/>
                <a:gd name="T5" fmla="*/ 0 256 1"/>
                <a:gd name="G6" fmla="+- 0 T4 T5"/>
                <a:gd name="G7" fmla="*/ G6 2 1"/>
                <a:gd name="G8" fmla="abs 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98"/>
                <a:gd name="G18" fmla="*/ 9798 1 2"/>
                <a:gd name="G19" fmla="+- G18 5400 0"/>
                <a:gd name="G20" fmla="cos G19 0"/>
                <a:gd name="G21" fmla="sin G19 0"/>
                <a:gd name="G22" fmla="+- G20 10800 0"/>
                <a:gd name="G23" fmla="+- G21 10800 0"/>
                <a:gd name="G24" fmla="+- 10800 0 G20"/>
                <a:gd name="G25" fmla="+- 9798 10800 0"/>
                <a:gd name="G26" fmla="?: G9 G17 G25"/>
                <a:gd name="G27" fmla="?: G9 0 21600"/>
                <a:gd name="G28" fmla="cos 10800 0"/>
                <a:gd name="G29" fmla="sin 10800 0"/>
                <a:gd name="G30" fmla="sin 9798 0"/>
                <a:gd name="G31" fmla="+- G28 10800 0"/>
                <a:gd name="G32" fmla="+- G29 10800 0"/>
                <a:gd name="G33" fmla="+- G30 10800 0"/>
                <a:gd name="G34" fmla="?: G4 0 G31"/>
                <a:gd name="G35" fmla="?: 0 G34 0"/>
                <a:gd name="G36" fmla="?: G6 G35 G31"/>
                <a:gd name="G37" fmla="+- 21600 0 G36"/>
                <a:gd name="G38" fmla="?: G4 0 G33"/>
                <a:gd name="G39" fmla="?: 0 G38 G32"/>
                <a:gd name="G40" fmla="?: G6 G39 0"/>
                <a:gd name="G41" fmla="?: G4 G32 21600"/>
                <a:gd name="G42" fmla="?: G6 G41 G33"/>
                <a:gd name="T12" fmla="*/ 10800 w 21600"/>
                <a:gd name="T13" fmla="*/ 21600 h 21600"/>
                <a:gd name="T14" fmla="*/ 21099 w 21600"/>
                <a:gd name="T15" fmla="*/ 10800 h 21600"/>
                <a:gd name="T16" fmla="*/ 10800 w 21600"/>
                <a:gd name="T17" fmla="*/ 20598 h 21600"/>
                <a:gd name="T18" fmla="*/ 501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0598" y="10800"/>
                  </a:moveTo>
                  <a:cubicBezTo>
                    <a:pt x="20598" y="16211"/>
                    <a:pt x="16211" y="20598"/>
                    <a:pt x="10800" y="20598"/>
                  </a:cubicBezTo>
                  <a:cubicBezTo>
                    <a:pt x="5388" y="20598"/>
                    <a:pt x="1002" y="16211"/>
                    <a:pt x="1002" y="10800"/>
                  </a:cubicBezTo>
                  <a:lnTo>
                    <a:pt x="0" y="10800"/>
                  </a:lnTo>
                  <a:cubicBezTo>
                    <a:pt x="0" y="16764"/>
                    <a:pt x="4835" y="21600"/>
                    <a:pt x="10800" y="21600"/>
                  </a:cubicBezTo>
                  <a:cubicBezTo>
                    <a:pt x="16764" y="21600"/>
                    <a:pt x="21600" y="16764"/>
                    <a:pt x="21600" y="10800"/>
                  </a:cubicBezTo>
                  <a:close/>
                </a:path>
              </a:pathLst>
            </a:custGeom>
            <a:solidFill>
              <a:srgbClr val="0070C0"/>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solidFill>
                  <a:schemeClr val="bg1"/>
                </a:solidFill>
                <a:latin typeface="+mn-lt"/>
                <a:ea typeface="+mn-ea"/>
                <a:cs typeface="+mn-ea"/>
                <a:sym typeface="+mn-lt"/>
              </a:endParaRPr>
            </a:p>
          </p:txBody>
        </p:sp>
        <p:sp>
          <p:nvSpPr>
            <p:cNvPr id="23" name="AutoShape 10"/>
            <p:cNvSpPr>
              <a:spLocks noChangeArrowheads="1"/>
            </p:cNvSpPr>
            <p:nvPr/>
          </p:nvSpPr>
          <p:spPr bwMode="auto">
            <a:xfrm>
              <a:off x="1296234" y="409553"/>
              <a:ext cx="2727616" cy="2727616"/>
            </a:xfrm>
            <a:custGeom>
              <a:avLst/>
              <a:gdLst>
                <a:gd name="G0" fmla="+- 9798 0 0"/>
                <a:gd name="G1" fmla="+- 17694720 0 0"/>
                <a:gd name="G2" fmla="+- 0 0 17694720"/>
                <a:gd name="T0" fmla="*/ 0 256 1"/>
                <a:gd name="T1" fmla="*/ 180 256 1"/>
                <a:gd name="G3" fmla="+- 17694720 T0 T1"/>
                <a:gd name="T2" fmla="*/ 0 256 1"/>
                <a:gd name="T3" fmla="*/ 90 256 1"/>
                <a:gd name="G4" fmla="+- 17694720 T2 T3"/>
                <a:gd name="G5" fmla="*/ G4 2 1"/>
                <a:gd name="T4" fmla="*/ 90 256 1"/>
                <a:gd name="T5" fmla="*/ 0 256 1"/>
                <a:gd name="G6" fmla="+- 17694720 T4 T5"/>
                <a:gd name="G7" fmla="*/ G6 2 1"/>
                <a:gd name="G8" fmla="abs 1769472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98"/>
                <a:gd name="G18" fmla="*/ 9798 1 2"/>
                <a:gd name="G19" fmla="+- G18 5400 0"/>
                <a:gd name="G20" fmla="cos G19 17694720"/>
                <a:gd name="G21" fmla="sin G19 17694720"/>
                <a:gd name="G22" fmla="+- G20 10800 0"/>
                <a:gd name="G23" fmla="+- G21 10800 0"/>
                <a:gd name="G24" fmla="+- 10800 0 G20"/>
                <a:gd name="G25" fmla="+- 9798 10800 0"/>
                <a:gd name="G26" fmla="?: G9 G17 G25"/>
                <a:gd name="G27" fmla="?: G9 0 21600"/>
                <a:gd name="G28" fmla="cos 10800 17694720"/>
                <a:gd name="G29" fmla="sin 10800 17694720"/>
                <a:gd name="G30" fmla="sin 9798 17694720"/>
                <a:gd name="G31" fmla="+- G28 10800 0"/>
                <a:gd name="G32" fmla="+- G29 10800 0"/>
                <a:gd name="G33" fmla="+- G30 10800 0"/>
                <a:gd name="G34" fmla="?: G4 0 G31"/>
                <a:gd name="G35" fmla="?: 17694720 G34 0"/>
                <a:gd name="G36" fmla="?: G6 G35 G31"/>
                <a:gd name="G37" fmla="+- 21600 0 G36"/>
                <a:gd name="G38" fmla="?: G4 0 G33"/>
                <a:gd name="G39" fmla="?: 17694720 G38 G32"/>
                <a:gd name="G40" fmla="?: G6 G39 0"/>
                <a:gd name="G41" fmla="?: G4 G32 21600"/>
                <a:gd name="G42" fmla="?: G6 G41 G33"/>
                <a:gd name="T12" fmla="*/ 10800 w 21600"/>
                <a:gd name="T13" fmla="*/ 0 h 21600"/>
                <a:gd name="T14" fmla="*/ 10799 w 21600"/>
                <a:gd name="T15" fmla="*/ 501 h 21600"/>
                <a:gd name="T16" fmla="*/ 10800 w 21600"/>
                <a:gd name="T17" fmla="*/ 1002 h 21600"/>
                <a:gd name="T18" fmla="*/ 10801 w 21600"/>
                <a:gd name="T19" fmla="*/ 50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99" y="1002"/>
                  </a:moveTo>
                  <a:lnTo>
                    <a:pt x="10799"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solidFill>
                  <a:schemeClr val="bg1"/>
                </a:solidFill>
                <a:latin typeface="+mn-lt"/>
                <a:ea typeface="+mn-ea"/>
                <a:cs typeface="+mn-ea"/>
                <a:sym typeface="+mn-lt"/>
              </a:endParaRPr>
            </a:p>
          </p:txBody>
        </p:sp>
        <p:sp>
          <p:nvSpPr>
            <p:cNvPr id="24" name="Oval 11"/>
            <p:cNvSpPr>
              <a:spLocks noChangeArrowheads="1"/>
            </p:cNvSpPr>
            <p:nvPr/>
          </p:nvSpPr>
          <p:spPr bwMode="auto">
            <a:xfrm>
              <a:off x="2032049" y="1145368"/>
              <a:ext cx="1255987" cy="1255987"/>
            </a:xfrm>
            <a:prstGeom prst="ellipse">
              <a:avLst/>
            </a:prstGeom>
            <a:solidFill>
              <a:srgbClr val="0070C0"/>
            </a:solidFill>
            <a:ln w="12700" cap="flat" cmpd="sng">
              <a:solidFill>
                <a:srgbClr val="FFFFFF"/>
              </a:solidFill>
              <a:round/>
              <a:headEnd/>
              <a:tailEnd/>
            </a:ln>
          </p:spPr>
          <p:txBody>
            <a:bodyPr/>
            <a:lstStyle/>
            <a:p>
              <a:endParaRPr lang="zh-CN" altLang="en-US">
                <a:solidFill>
                  <a:schemeClr val="bg1"/>
                </a:solidFill>
                <a:latin typeface="+mn-lt"/>
                <a:ea typeface="+mn-ea"/>
                <a:cs typeface="+mn-ea"/>
                <a:sym typeface="+mn-lt"/>
              </a:endParaRPr>
            </a:p>
          </p:txBody>
        </p:sp>
        <p:sp>
          <p:nvSpPr>
            <p:cNvPr id="25" name="Rectangle 12"/>
            <p:cNvSpPr>
              <a:spLocks noChangeArrowheads="1"/>
            </p:cNvSpPr>
            <p:nvPr/>
          </p:nvSpPr>
          <p:spPr bwMode="auto">
            <a:xfrm>
              <a:off x="2215984" y="1329303"/>
              <a:ext cx="888117" cy="88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780" tIns="17780" rIns="17780" bIns="17780" anchor="ctr"/>
            <a:lstStyle/>
            <a:p>
              <a:pPr algn="ctr">
                <a:lnSpc>
                  <a:spcPct val="90000"/>
                </a:lnSpc>
                <a:spcAft>
                  <a:spcPct val="35000"/>
                </a:spcAft>
              </a:pPr>
              <a:r>
                <a:rPr lang="en-US" altLang="zh-CN" sz="1200" b="1" dirty="0">
                  <a:solidFill>
                    <a:schemeClr val="bg1"/>
                  </a:solidFill>
                  <a:latin typeface="+mn-lt"/>
                  <a:ea typeface="+mn-ea"/>
                  <a:cs typeface="+mn-ea"/>
                  <a:sym typeface="+mn-lt"/>
                </a:rPr>
                <a:t>Add a title</a:t>
              </a:r>
              <a:endParaRPr lang="zh-CN" altLang="en-US" sz="1200" b="1" dirty="0">
                <a:solidFill>
                  <a:schemeClr val="bg1"/>
                </a:solidFill>
                <a:latin typeface="+mn-lt"/>
                <a:ea typeface="+mn-ea"/>
                <a:cs typeface="+mn-ea"/>
                <a:sym typeface="+mn-lt"/>
              </a:endParaRPr>
            </a:p>
          </p:txBody>
        </p:sp>
        <p:sp>
          <p:nvSpPr>
            <p:cNvPr id="26" name="Oval 13"/>
            <p:cNvSpPr>
              <a:spLocks noChangeArrowheads="1"/>
            </p:cNvSpPr>
            <p:nvPr/>
          </p:nvSpPr>
          <p:spPr bwMode="auto">
            <a:xfrm>
              <a:off x="2220447" y="1609"/>
              <a:ext cx="879190" cy="879190"/>
            </a:xfrm>
            <a:prstGeom prst="ellipse">
              <a:avLst/>
            </a:prstGeom>
            <a:solidFill>
              <a:srgbClr val="0070C0"/>
            </a:solidFill>
            <a:ln w="12700" cap="flat" cmpd="sng">
              <a:solidFill>
                <a:srgbClr val="FFFFFF"/>
              </a:solidFill>
              <a:round/>
              <a:headEnd/>
              <a:tailEnd/>
            </a:ln>
          </p:spPr>
          <p:txBody>
            <a:bodyPr/>
            <a:lstStyle/>
            <a:p>
              <a:endParaRPr lang="zh-CN" altLang="en-US">
                <a:solidFill>
                  <a:schemeClr val="bg1"/>
                </a:solidFill>
                <a:latin typeface="+mn-lt"/>
                <a:ea typeface="+mn-ea"/>
                <a:cs typeface="+mn-ea"/>
                <a:sym typeface="+mn-lt"/>
              </a:endParaRPr>
            </a:p>
          </p:txBody>
        </p:sp>
        <p:sp>
          <p:nvSpPr>
            <p:cNvPr id="27" name="Rectangle 14"/>
            <p:cNvSpPr>
              <a:spLocks noChangeArrowheads="1"/>
            </p:cNvSpPr>
            <p:nvPr/>
          </p:nvSpPr>
          <p:spPr bwMode="auto">
            <a:xfrm>
              <a:off x="2349201" y="130363"/>
              <a:ext cx="621682" cy="62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70" tIns="13970" rIns="13970" bIns="13970" anchor="ctr"/>
            <a:lstStyle/>
            <a:p>
              <a:pPr algn="ctr">
                <a:lnSpc>
                  <a:spcPct val="90000"/>
                </a:lnSpc>
                <a:spcAft>
                  <a:spcPct val="35000"/>
                </a:spcAft>
              </a:pPr>
              <a:r>
                <a:rPr lang="en-US" altLang="zh-CN" sz="1100" b="1" dirty="0">
                  <a:solidFill>
                    <a:schemeClr val="bg1"/>
                  </a:solidFill>
                  <a:latin typeface="+mn-lt"/>
                  <a:ea typeface="+mn-ea"/>
                  <a:cs typeface="+mn-ea"/>
                  <a:sym typeface="+mn-lt"/>
                </a:rPr>
                <a:t>Add content</a:t>
              </a:r>
              <a:endParaRPr lang="zh-CN" altLang="en-US" sz="1100" b="1" dirty="0">
                <a:solidFill>
                  <a:schemeClr val="bg1"/>
                </a:solidFill>
                <a:latin typeface="+mn-lt"/>
                <a:ea typeface="+mn-ea"/>
                <a:cs typeface="+mn-ea"/>
                <a:sym typeface="+mn-lt"/>
              </a:endParaRPr>
            </a:p>
          </p:txBody>
        </p:sp>
        <p:sp>
          <p:nvSpPr>
            <p:cNvPr id="28" name="Oval 15"/>
            <p:cNvSpPr>
              <a:spLocks noChangeArrowheads="1"/>
            </p:cNvSpPr>
            <p:nvPr/>
          </p:nvSpPr>
          <p:spPr bwMode="auto">
            <a:xfrm>
              <a:off x="3552604" y="1333766"/>
              <a:ext cx="879190" cy="879190"/>
            </a:xfrm>
            <a:prstGeom prst="ellipse">
              <a:avLst/>
            </a:prstGeom>
            <a:solidFill>
              <a:srgbClr val="00B0F0"/>
            </a:solidFill>
            <a:ln w="12700" cap="flat" cmpd="sng">
              <a:solidFill>
                <a:srgbClr val="FFFFFF"/>
              </a:solidFill>
              <a:round/>
              <a:headEnd/>
              <a:tailEnd/>
            </a:ln>
          </p:spPr>
          <p:txBody>
            <a:bodyPr/>
            <a:lstStyle/>
            <a:p>
              <a:endParaRPr lang="zh-CN" altLang="en-US">
                <a:solidFill>
                  <a:schemeClr val="bg1"/>
                </a:solidFill>
                <a:latin typeface="+mn-lt"/>
                <a:ea typeface="+mn-ea"/>
                <a:cs typeface="+mn-ea"/>
                <a:sym typeface="+mn-lt"/>
              </a:endParaRPr>
            </a:p>
          </p:txBody>
        </p:sp>
        <p:sp>
          <p:nvSpPr>
            <p:cNvPr id="29" name="Rectangle 16"/>
            <p:cNvSpPr>
              <a:spLocks noChangeArrowheads="1"/>
            </p:cNvSpPr>
            <p:nvPr/>
          </p:nvSpPr>
          <p:spPr bwMode="auto">
            <a:xfrm>
              <a:off x="3681358" y="1462520"/>
              <a:ext cx="621682" cy="62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70" tIns="13970" rIns="13970" bIns="13970" anchor="ctr"/>
            <a:lstStyle/>
            <a:p>
              <a:pPr algn="ctr">
                <a:lnSpc>
                  <a:spcPct val="90000"/>
                </a:lnSpc>
                <a:spcAft>
                  <a:spcPct val="35000"/>
                </a:spcAft>
              </a:pPr>
              <a:r>
                <a:rPr lang="en-US" altLang="zh-CN" sz="1100" b="1" dirty="0">
                  <a:solidFill>
                    <a:schemeClr val="bg1"/>
                  </a:solidFill>
                  <a:latin typeface="+mn-lt"/>
                  <a:ea typeface="+mn-ea"/>
                  <a:cs typeface="+mn-ea"/>
                  <a:sym typeface="+mn-lt"/>
                </a:rPr>
                <a:t>Add content</a:t>
              </a:r>
              <a:endParaRPr lang="zh-CN" altLang="en-US" sz="1100" dirty="0">
                <a:solidFill>
                  <a:schemeClr val="bg1"/>
                </a:solidFill>
                <a:latin typeface="+mn-lt"/>
                <a:ea typeface="+mn-ea"/>
                <a:cs typeface="+mn-ea"/>
                <a:sym typeface="+mn-lt"/>
              </a:endParaRPr>
            </a:p>
          </p:txBody>
        </p:sp>
        <p:sp>
          <p:nvSpPr>
            <p:cNvPr id="30" name="Oval 17"/>
            <p:cNvSpPr>
              <a:spLocks noChangeArrowheads="1"/>
            </p:cNvSpPr>
            <p:nvPr/>
          </p:nvSpPr>
          <p:spPr bwMode="auto">
            <a:xfrm>
              <a:off x="2220447" y="2665923"/>
              <a:ext cx="879190" cy="879190"/>
            </a:xfrm>
            <a:prstGeom prst="ellipse">
              <a:avLst/>
            </a:prstGeom>
            <a:solidFill>
              <a:srgbClr val="0070C0"/>
            </a:solidFill>
            <a:ln w="12700" cap="flat" cmpd="sng">
              <a:solidFill>
                <a:srgbClr val="FFFFFF"/>
              </a:solidFill>
              <a:round/>
              <a:headEnd/>
              <a:tailEnd/>
            </a:ln>
          </p:spPr>
          <p:txBody>
            <a:bodyPr/>
            <a:lstStyle/>
            <a:p>
              <a:endParaRPr lang="zh-CN" altLang="en-US">
                <a:solidFill>
                  <a:schemeClr val="bg1"/>
                </a:solidFill>
                <a:latin typeface="+mn-lt"/>
                <a:ea typeface="+mn-ea"/>
                <a:cs typeface="+mn-ea"/>
                <a:sym typeface="+mn-lt"/>
              </a:endParaRPr>
            </a:p>
          </p:txBody>
        </p:sp>
        <p:sp>
          <p:nvSpPr>
            <p:cNvPr id="31" name="Rectangle 18"/>
            <p:cNvSpPr>
              <a:spLocks noChangeArrowheads="1"/>
            </p:cNvSpPr>
            <p:nvPr/>
          </p:nvSpPr>
          <p:spPr bwMode="auto">
            <a:xfrm>
              <a:off x="2349201" y="2794677"/>
              <a:ext cx="621682" cy="62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70" tIns="13970" rIns="13970" bIns="13970" anchor="ctr"/>
            <a:lstStyle/>
            <a:p>
              <a:pPr algn="ctr">
                <a:lnSpc>
                  <a:spcPct val="90000"/>
                </a:lnSpc>
                <a:spcAft>
                  <a:spcPct val="35000"/>
                </a:spcAft>
              </a:pPr>
              <a:r>
                <a:rPr lang="en-US" altLang="zh-CN" sz="1100" b="1" dirty="0">
                  <a:solidFill>
                    <a:schemeClr val="bg1"/>
                  </a:solidFill>
                  <a:latin typeface="+mn-lt"/>
                  <a:ea typeface="+mn-ea"/>
                  <a:cs typeface="+mn-ea"/>
                  <a:sym typeface="+mn-lt"/>
                </a:rPr>
                <a:t>Add content</a:t>
              </a:r>
              <a:endParaRPr lang="zh-CN" altLang="en-US" sz="1100" dirty="0">
                <a:solidFill>
                  <a:schemeClr val="bg1"/>
                </a:solidFill>
                <a:latin typeface="+mn-lt"/>
                <a:ea typeface="+mn-ea"/>
                <a:cs typeface="+mn-ea"/>
                <a:sym typeface="+mn-lt"/>
              </a:endParaRPr>
            </a:p>
          </p:txBody>
        </p:sp>
        <p:sp>
          <p:nvSpPr>
            <p:cNvPr id="32" name="Oval 19"/>
            <p:cNvSpPr>
              <a:spLocks noChangeArrowheads="1"/>
            </p:cNvSpPr>
            <p:nvPr/>
          </p:nvSpPr>
          <p:spPr bwMode="auto">
            <a:xfrm>
              <a:off x="888290" y="1333766"/>
              <a:ext cx="879190" cy="879190"/>
            </a:xfrm>
            <a:prstGeom prst="ellipse">
              <a:avLst/>
            </a:prstGeom>
            <a:solidFill>
              <a:srgbClr val="00B0F0"/>
            </a:solidFill>
            <a:ln w="12700" cap="flat" cmpd="sng">
              <a:solidFill>
                <a:srgbClr val="FFFFFF"/>
              </a:solidFill>
              <a:round/>
              <a:headEnd/>
              <a:tailEnd/>
            </a:ln>
          </p:spPr>
          <p:txBody>
            <a:bodyPr/>
            <a:lstStyle/>
            <a:p>
              <a:endParaRPr lang="zh-CN" altLang="en-US">
                <a:solidFill>
                  <a:schemeClr val="bg1"/>
                </a:solidFill>
                <a:latin typeface="+mn-lt"/>
                <a:ea typeface="+mn-ea"/>
                <a:cs typeface="+mn-ea"/>
                <a:sym typeface="+mn-lt"/>
              </a:endParaRPr>
            </a:p>
          </p:txBody>
        </p:sp>
        <p:sp>
          <p:nvSpPr>
            <p:cNvPr id="33" name="Rectangle 20"/>
            <p:cNvSpPr>
              <a:spLocks noChangeArrowheads="1"/>
            </p:cNvSpPr>
            <p:nvPr/>
          </p:nvSpPr>
          <p:spPr bwMode="auto">
            <a:xfrm>
              <a:off x="1017044" y="1462520"/>
              <a:ext cx="621682" cy="62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70" tIns="13970" rIns="13970" bIns="13970" anchor="ctr"/>
            <a:lstStyle/>
            <a:p>
              <a:pPr algn="ctr">
                <a:lnSpc>
                  <a:spcPct val="90000"/>
                </a:lnSpc>
                <a:spcAft>
                  <a:spcPct val="35000"/>
                </a:spcAft>
              </a:pPr>
              <a:r>
                <a:rPr lang="en-US" altLang="zh-CN" sz="1100" b="1" dirty="0">
                  <a:solidFill>
                    <a:schemeClr val="bg1"/>
                  </a:solidFill>
                  <a:latin typeface="+mn-lt"/>
                  <a:ea typeface="+mn-ea"/>
                  <a:cs typeface="+mn-ea"/>
                  <a:sym typeface="+mn-lt"/>
                </a:rPr>
                <a:t>Add content</a:t>
              </a:r>
              <a:endParaRPr lang="zh-CN" altLang="en-US" sz="1100" dirty="0">
                <a:solidFill>
                  <a:schemeClr val="bg1"/>
                </a:solidFill>
                <a:latin typeface="+mn-lt"/>
                <a:ea typeface="+mn-ea"/>
                <a:cs typeface="+mn-ea"/>
                <a:sym typeface="+mn-lt"/>
              </a:endParaRPr>
            </a:p>
          </p:txBody>
        </p:sp>
      </p:grpSp>
      <p:grpSp>
        <p:nvGrpSpPr>
          <p:cNvPr id="34" name="组合 8"/>
          <p:cNvGrpSpPr>
            <a:grpSpLocks/>
          </p:cNvGrpSpPr>
          <p:nvPr/>
        </p:nvGrpSpPr>
        <p:grpSpPr bwMode="auto">
          <a:xfrm>
            <a:off x="971600" y="1014512"/>
            <a:ext cx="2257425" cy="727357"/>
            <a:chOff x="0" y="0"/>
            <a:chExt cx="2257829" cy="727389"/>
          </a:xfrm>
        </p:grpSpPr>
        <p:sp>
          <p:nvSpPr>
            <p:cNvPr id="45" name="矩形 91">
              <a:hlinkClick r:id="rId3"/>
            </p:cNvPr>
            <p:cNvSpPr>
              <a:spLocks noChangeArrowheads="1"/>
            </p:cNvSpPr>
            <p:nvPr/>
          </p:nvSpPr>
          <p:spPr bwMode="auto">
            <a:xfrm>
              <a:off x="0" y="0"/>
              <a:ext cx="2257829" cy="6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algn="just">
                <a:lnSpc>
                  <a:spcPts val="1500"/>
                </a:lnSpc>
                <a:buClr>
                  <a:srgbClr val="0070C0"/>
                </a:buClr>
              </a:pPr>
              <a:r>
                <a:rPr lang="en-US" altLang="zh-CN" sz="1000" b="0" dirty="0">
                  <a:latin typeface="+mn-lt"/>
                  <a:ea typeface="+mn-ea"/>
                  <a:cs typeface="+mn-ea"/>
                  <a:sym typeface="+mn-lt"/>
                </a:rPr>
                <a:t>With the domestic top PPT production technology, the top PPT design team, adhere to excellence</a:t>
              </a:r>
            </a:p>
          </p:txBody>
        </p:sp>
        <p:sp>
          <p:nvSpPr>
            <p:cNvPr id="46" name="矩形 91"/>
            <p:cNvSpPr>
              <a:spLocks noChangeArrowheads="1"/>
            </p:cNvSpPr>
            <p:nvPr/>
          </p:nvSpPr>
          <p:spPr bwMode="auto">
            <a:xfrm>
              <a:off x="0" y="432359"/>
              <a:ext cx="2257829" cy="29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algn="just">
                <a:lnSpc>
                  <a:spcPts val="1500"/>
                </a:lnSpc>
                <a:buClr>
                  <a:srgbClr val="0070C0"/>
                </a:buClr>
              </a:pPr>
              <a:endParaRPr lang="zh-CN" altLang="en-US" sz="2000" b="0" dirty="0">
                <a:latin typeface="+mn-lt"/>
                <a:ea typeface="+mn-ea"/>
                <a:cs typeface="+mn-ea"/>
                <a:sym typeface="+mn-lt"/>
              </a:endParaRPr>
            </a:p>
          </p:txBody>
        </p:sp>
      </p:grpSp>
      <p:sp>
        <p:nvSpPr>
          <p:cNvPr id="48" name="矩形 91">
            <a:hlinkClick r:id="rId3"/>
          </p:cNvPr>
          <p:cNvSpPr>
            <a:spLocks noChangeArrowheads="1"/>
          </p:cNvSpPr>
          <p:nvPr/>
        </p:nvSpPr>
        <p:spPr bwMode="auto">
          <a:xfrm>
            <a:off x="971600" y="3486249"/>
            <a:ext cx="2257425"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algn="just">
              <a:lnSpc>
                <a:spcPts val="1500"/>
              </a:lnSpc>
              <a:buClr>
                <a:srgbClr val="0070C0"/>
              </a:buClr>
            </a:pPr>
            <a:r>
              <a:rPr lang="en-US" altLang="zh-CN" sz="1000" b="0" dirty="0">
                <a:latin typeface="+mn-lt"/>
                <a:ea typeface="+mn-ea"/>
                <a:cs typeface="+mn-ea"/>
                <a:sym typeface="+mn-lt"/>
              </a:rPr>
              <a:t>With the domestic top PPT production technology, the top PPT design team, adhere to excellence</a:t>
            </a:r>
          </a:p>
        </p:txBody>
      </p:sp>
      <p:sp>
        <p:nvSpPr>
          <p:cNvPr id="51" name="矩形 91"/>
          <p:cNvSpPr>
            <a:spLocks noChangeArrowheads="1"/>
          </p:cNvSpPr>
          <p:nvPr/>
        </p:nvSpPr>
        <p:spPr bwMode="auto">
          <a:xfrm>
            <a:off x="5896025" y="1014512"/>
            <a:ext cx="2257425"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algn="just">
              <a:lnSpc>
                <a:spcPts val="1500"/>
              </a:lnSpc>
              <a:buClr>
                <a:srgbClr val="0070C0"/>
              </a:buClr>
            </a:pPr>
            <a:r>
              <a:rPr lang="en-US" altLang="zh-CN" sz="1000" b="0" dirty="0">
                <a:latin typeface="+mn-lt"/>
                <a:ea typeface="+mn-ea"/>
                <a:cs typeface="+mn-ea"/>
                <a:sym typeface="+mn-lt"/>
              </a:rPr>
              <a:t>With the domestic top PPT production technology, the top PPT design team, adhere to excellence</a:t>
            </a:r>
          </a:p>
        </p:txBody>
      </p:sp>
      <p:sp>
        <p:nvSpPr>
          <p:cNvPr id="54" name="矩形 91">
            <a:hlinkClick r:id="rId3"/>
          </p:cNvPr>
          <p:cNvSpPr>
            <a:spLocks noChangeArrowheads="1"/>
          </p:cNvSpPr>
          <p:nvPr/>
        </p:nvSpPr>
        <p:spPr bwMode="auto">
          <a:xfrm>
            <a:off x="5896025" y="3486249"/>
            <a:ext cx="2257425"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p>
            <a:pPr algn="just">
              <a:lnSpc>
                <a:spcPts val="1500"/>
              </a:lnSpc>
              <a:buClr>
                <a:srgbClr val="0070C0"/>
              </a:buClr>
            </a:pPr>
            <a:r>
              <a:rPr lang="en-US" altLang="zh-CN" sz="1000" b="0" dirty="0">
                <a:latin typeface="+mn-lt"/>
                <a:ea typeface="+mn-ea"/>
                <a:cs typeface="+mn-ea"/>
                <a:sym typeface="+mn-lt"/>
              </a:rPr>
              <a:t>With the domestic top PPT production technology, the top PPT design team, adhere to excellence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1000"/>
                                        <p:tgtEl>
                                          <p:spTgt spid="15"/>
                                        </p:tgtEl>
                                      </p:cBhvr>
                                    </p:animEffect>
                                  </p:childTnLst>
                                </p:cTn>
                              </p:par>
                              <p:par>
                                <p:cTn id="8" presetID="3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 calcmode="lin" valueType="num">
                                      <p:cBhvr>
                                        <p:cTn id="12" dur="500" fill="hold"/>
                                        <p:tgtEl>
                                          <p:spTgt spid="17"/>
                                        </p:tgtEl>
                                        <p:attrNameLst>
                                          <p:attrName>style.rotation</p:attrName>
                                        </p:attrNameLst>
                                      </p:cBhvr>
                                      <p:tavLst>
                                        <p:tav tm="0">
                                          <p:val>
                                            <p:fltVal val="90"/>
                                          </p:val>
                                        </p:tav>
                                        <p:tav tm="100000">
                                          <p:val>
                                            <p:fltVal val="0"/>
                                          </p:val>
                                        </p:tav>
                                      </p:tavLst>
                                    </p:anim>
                                    <p:animEffect>
                                      <p:cBhvr>
                                        <p:cTn id="13" dur="500"/>
                                        <p:tgtEl>
                                          <p:spTgt spid="17"/>
                                        </p:tgtEl>
                                      </p:cBhvr>
                                    </p:animEffect>
                                  </p:childTnLst>
                                </p:cTn>
                              </p:par>
                              <p:par>
                                <p:cTn id="14" presetID="12" presetClass="entr" presetSubtype="2"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p:tgtEl>
                                          <p:spTgt spid="34"/>
                                        </p:tgtEl>
                                        <p:attrNameLst>
                                          <p:attrName>ppt_x</p:attrName>
                                        </p:attrNameLst>
                                      </p:cBhvr>
                                      <p:tavLst>
                                        <p:tav tm="0">
                                          <p:val>
                                            <p:strVal val="#ppt_x+#ppt_w*1.125000"/>
                                          </p:val>
                                        </p:tav>
                                        <p:tav tm="100000">
                                          <p:val>
                                            <p:strVal val="#ppt_x"/>
                                          </p:val>
                                        </p:tav>
                                      </p:tavLst>
                                    </p:anim>
                                    <p:animEffect>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899592" y="2039002"/>
            <a:ext cx="1336468" cy="1590802"/>
            <a:chOff x="1043608" y="2205084"/>
            <a:chExt cx="1336468" cy="1590802"/>
          </a:xfrm>
        </p:grpSpPr>
        <p:sp>
          <p:nvSpPr>
            <p:cNvPr id="26" name="六边形 25"/>
            <p:cNvSpPr/>
            <p:nvPr/>
          </p:nvSpPr>
          <p:spPr>
            <a:xfrm>
              <a:off x="1043608" y="2643758"/>
              <a:ext cx="1336468" cy="1152128"/>
            </a:xfrm>
            <a:prstGeom prst="hexagon">
              <a:avLst/>
            </a:prstGeom>
            <a:blipFill>
              <a:blip r:embed="rId3"/>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7" name="组合 26"/>
            <p:cNvGrpSpPr/>
            <p:nvPr/>
          </p:nvGrpSpPr>
          <p:grpSpPr>
            <a:xfrm flipV="1">
              <a:off x="1334598" y="2205084"/>
              <a:ext cx="754488" cy="366666"/>
              <a:chOff x="1619672" y="3219822"/>
              <a:chExt cx="754488" cy="366666"/>
            </a:xfrm>
          </p:grpSpPr>
          <p:cxnSp>
            <p:nvCxnSpPr>
              <p:cNvPr id="28" name="直接连接符 27"/>
              <p:cNvCxnSpPr/>
              <p:nvPr/>
            </p:nvCxnSpPr>
            <p:spPr>
              <a:xfrm>
                <a:off x="1619672" y="3219822"/>
                <a:ext cx="754488" cy="0"/>
              </a:xfrm>
              <a:prstGeom prst="line">
                <a:avLst/>
              </a:prstGeom>
              <a:ln w="10160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下箭头 28"/>
              <p:cNvSpPr/>
              <p:nvPr/>
            </p:nvSpPr>
            <p:spPr>
              <a:xfrm>
                <a:off x="1950831" y="3269423"/>
                <a:ext cx="92170" cy="317065"/>
              </a:xfrm>
              <a:prstGeom prst="downArrow">
                <a:avLst>
                  <a:gd name="adj1" fmla="val 50000"/>
                  <a:gd name="adj2" fmla="val 852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30" name="组合 29"/>
          <p:cNvGrpSpPr/>
          <p:nvPr/>
        </p:nvGrpSpPr>
        <p:grpSpPr>
          <a:xfrm>
            <a:off x="2072458" y="1911137"/>
            <a:ext cx="1336468" cy="1581277"/>
            <a:chOff x="2122849" y="2077219"/>
            <a:chExt cx="1336468" cy="1581277"/>
          </a:xfrm>
        </p:grpSpPr>
        <p:sp>
          <p:nvSpPr>
            <p:cNvPr id="31" name="六边形 30"/>
            <p:cNvSpPr/>
            <p:nvPr/>
          </p:nvSpPr>
          <p:spPr>
            <a:xfrm>
              <a:off x="2122849" y="2077219"/>
              <a:ext cx="1336468" cy="1152128"/>
            </a:xfrm>
            <a:prstGeom prst="hexagon">
              <a:avLst/>
            </a:prstGeom>
            <a:blipFill>
              <a:blip r:embed="rId4"/>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p:nvGrpSpPr>
          <p:grpSpPr>
            <a:xfrm>
              <a:off x="2413839" y="3291830"/>
              <a:ext cx="754488" cy="366666"/>
              <a:chOff x="1619672" y="3219822"/>
              <a:chExt cx="754488" cy="366666"/>
            </a:xfrm>
          </p:grpSpPr>
          <p:cxnSp>
            <p:nvCxnSpPr>
              <p:cNvPr id="33" name="直接连接符 32"/>
              <p:cNvCxnSpPr/>
              <p:nvPr/>
            </p:nvCxnSpPr>
            <p:spPr>
              <a:xfrm>
                <a:off x="1619672" y="3219822"/>
                <a:ext cx="754488" cy="0"/>
              </a:xfrm>
              <a:prstGeom prst="line">
                <a:avLst/>
              </a:prstGeom>
              <a:ln w="10160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34" name="下箭头 33"/>
              <p:cNvSpPr/>
              <p:nvPr/>
            </p:nvSpPr>
            <p:spPr>
              <a:xfrm>
                <a:off x="1950831" y="3269423"/>
                <a:ext cx="92170" cy="317065"/>
              </a:xfrm>
              <a:prstGeom prst="downArrow">
                <a:avLst>
                  <a:gd name="adj1" fmla="val 50000"/>
                  <a:gd name="adj2" fmla="val 852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48" name="组合 47"/>
          <p:cNvGrpSpPr/>
          <p:nvPr/>
        </p:nvGrpSpPr>
        <p:grpSpPr>
          <a:xfrm>
            <a:off x="3245324" y="2058052"/>
            <a:ext cx="1336468" cy="1590802"/>
            <a:chOff x="3196258" y="2224134"/>
            <a:chExt cx="1336468" cy="1590802"/>
          </a:xfrm>
        </p:grpSpPr>
        <p:sp>
          <p:nvSpPr>
            <p:cNvPr id="49" name="六边形 48"/>
            <p:cNvSpPr/>
            <p:nvPr/>
          </p:nvSpPr>
          <p:spPr>
            <a:xfrm>
              <a:off x="3196258" y="2662808"/>
              <a:ext cx="1336468" cy="1152128"/>
            </a:xfrm>
            <a:prstGeom prst="hexagon">
              <a:avLst/>
            </a:prstGeom>
            <a:blipFill>
              <a:blip r:embed="rId5"/>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0" name="组合 49"/>
            <p:cNvGrpSpPr/>
            <p:nvPr/>
          </p:nvGrpSpPr>
          <p:grpSpPr>
            <a:xfrm flipV="1">
              <a:off x="3487248" y="2224134"/>
              <a:ext cx="754488" cy="366666"/>
              <a:chOff x="1619672" y="3219822"/>
              <a:chExt cx="754488" cy="366666"/>
            </a:xfrm>
          </p:grpSpPr>
          <p:cxnSp>
            <p:nvCxnSpPr>
              <p:cNvPr id="51" name="直接连接符 50"/>
              <p:cNvCxnSpPr/>
              <p:nvPr/>
            </p:nvCxnSpPr>
            <p:spPr>
              <a:xfrm>
                <a:off x="1619672" y="3219822"/>
                <a:ext cx="754488" cy="0"/>
              </a:xfrm>
              <a:prstGeom prst="line">
                <a:avLst/>
              </a:prstGeom>
              <a:ln w="10160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52" name="下箭头 51"/>
              <p:cNvSpPr/>
              <p:nvPr/>
            </p:nvSpPr>
            <p:spPr>
              <a:xfrm>
                <a:off x="1950831" y="3269423"/>
                <a:ext cx="92170" cy="317065"/>
              </a:xfrm>
              <a:prstGeom prst="downArrow">
                <a:avLst>
                  <a:gd name="adj1" fmla="val 50000"/>
                  <a:gd name="adj2" fmla="val 852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53" name="组合 52"/>
          <p:cNvGrpSpPr/>
          <p:nvPr/>
        </p:nvGrpSpPr>
        <p:grpSpPr>
          <a:xfrm>
            <a:off x="4418190" y="1930187"/>
            <a:ext cx="1336468" cy="1581277"/>
            <a:chOff x="4275499" y="2096269"/>
            <a:chExt cx="1336468" cy="1581277"/>
          </a:xfrm>
        </p:grpSpPr>
        <p:sp>
          <p:nvSpPr>
            <p:cNvPr id="54" name="六边形 53"/>
            <p:cNvSpPr/>
            <p:nvPr/>
          </p:nvSpPr>
          <p:spPr>
            <a:xfrm>
              <a:off x="4275499" y="2096269"/>
              <a:ext cx="1336468" cy="1152128"/>
            </a:xfrm>
            <a:prstGeom prst="hexagon">
              <a:avLst/>
            </a:prstGeom>
            <a:blipFill>
              <a:blip r:embed="rId6"/>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2" name="组合 61"/>
            <p:cNvGrpSpPr/>
            <p:nvPr/>
          </p:nvGrpSpPr>
          <p:grpSpPr>
            <a:xfrm>
              <a:off x="4566489" y="3310880"/>
              <a:ext cx="754488" cy="366666"/>
              <a:chOff x="1619672" y="3219822"/>
              <a:chExt cx="754488" cy="366666"/>
            </a:xfrm>
          </p:grpSpPr>
          <p:cxnSp>
            <p:nvCxnSpPr>
              <p:cNvPr id="63" name="直接连接符 62"/>
              <p:cNvCxnSpPr/>
              <p:nvPr/>
            </p:nvCxnSpPr>
            <p:spPr>
              <a:xfrm>
                <a:off x="1619672" y="3219822"/>
                <a:ext cx="754488" cy="0"/>
              </a:xfrm>
              <a:prstGeom prst="line">
                <a:avLst/>
              </a:prstGeom>
              <a:ln w="10160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64" name="下箭头 63"/>
              <p:cNvSpPr/>
              <p:nvPr/>
            </p:nvSpPr>
            <p:spPr>
              <a:xfrm>
                <a:off x="1950831" y="3269423"/>
                <a:ext cx="92170" cy="317065"/>
              </a:xfrm>
              <a:prstGeom prst="downArrow">
                <a:avLst>
                  <a:gd name="adj1" fmla="val 50000"/>
                  <a:gd name="adj2" fmla="val 852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65" name="组合 64"/>
          <p:cNvGrpSpPr/>
          <p:nvPr/>
        </p:nvGrpSpPr>
        <p:grpSpPr>
          <a:xfrm>
            <a:off x="5591056" y="2086627"/>
            <a:ext cx="1336468" cy="1590802"/>
            <a:chOff x="5348908" y="2252709"/>
            <a:chExt cx="1336468" cy="1590802"/>
          </a:xfrm>
        </p:grpSpPr>
        <p:sp>
          <p:nvSpPr>
            <p:cNvPr id="66" name="六边形 65"/>
            <p:cNvSpPr/>
            <p:nvPr/>
          </p:nvSpPr>
          <p:spPr>
            <a:xfrm>
              <a:off x="5348908" y="2691383"/>
              <a:ext cx="1336468" cy="1152128"/>
            </a:xfrm>
            <a:prstGeom prst="hexagon">
              <a:avLst/>
            </a:prstGeom>
            <a:blipFill>
              <a:blip r:embed="rId7"/>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7" name="组合 66"/>
            <p:cNvGrpSpPr/>
            <p:nvPr/>
          </p:nvGrpSpPr>
          <p:grpSpPr>
            <a:xfrm flipV="1">
              <a:off x="5639898" y="2252709"/>
              <a:ext cx="754488" cy="366666"/>
              <a:chOff x="1619672" y="3219822"/>
              <a:chExt cx="754488" cy="366666"/>
            </a:xfrm>
          </p:grpSpPr>
          <p:cxnSp>
            <p:nvCxnSpPr>
              <p:cNvPr id="68" name="直接连接符 67"/>
              <p:cNvCxnSpPr/>
              <p:nvPr/>
            </p:nvCxnSpPr>
            <p:spPr>
              <a:xfrm>
                <a:off x="1619672" y="3219822"/>
                <a:ext cx="754488" cy="0"/>
              </a:xfrm>
              <a:prstGeom prst="line">
                <a:avLst/>
              </a:prstGeom>
              <a:ln w="10160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69" name="下箭头 68"/>
              <p:cNvSpPr/>
              <p:nvPr/>
            </p:nvSpPr>
            <p:spPr>
              <a:xfrm>
                <a:off x="1950831" y="3269423"/>
                <a:ext cx="92170" cy="317065"/>
              </a:xfrm>
              <a:prstGeom prst="downArrow">
                <a:avLst>
                  <a:gd name="adj1" fmla="val 50000"/>
                  <a:gd name="adj2" fmla="val 852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70" name="组合 69"/>
          <p:cNvGrpSpPr/>
          <p:nvPr/>
        </p:nvGrpSpPr>
        <p:grpSpPr>
          <a:xfrm>
            <a:off x="6763924" y="1958762"/>
            <a:ext cx="1336468" cy="1581277"/>
            <a:chOff x="6428149" y="2124844"/>
            <a:chExt cx="1336468" cy="1581277"/>
          </a:xfrm>
        </p:grpSpPr>
        <p:sp>
          <p:nvSpPr>
            <p:cNvPr id="71" name="六边形 70"/>
            <p:cNvSpPr/>
            <p:nvPr/>
          </p:nvSpPr>
          <p:spPr>
            <a:xfrm>
              <a:off x="6428149" y="2124844"/>
              <a:ext cx="1336468" cy="1152128"/>
            </a:xfrm>
            <a:prstGeom prst="hexagon">
              <a:avLst/>
            </a:prstGeom>
            <a:blipFill>
              <a:blip r:embed="rId8"/>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72" name="组合 71"/>
            <p:cNvGrpSpPr/>
            <p:nvPr/>
          </p:nvGrpSpPr>
          <p:grpSpPr>
            <a:xfrm>
              <a:off x="6719139" y="3339455"/>
              <a:ext cx="754488" cy="366666"/>
              <a:chOff x="1619672" y="3219822"/>
              <a:chExt cx="754488" cy="366666"/>
            </a:xfrm>
          </p:grpSpPr>
          <p:cxnSp>
            <p:nvCxnSpPr>
              <p:cNvPr id="73" name="直接连接符 72"/>
              <p:cNvCxnSpPr/>
              <p:nvPr/>
            </p:nvCxnSpPr>
            <p:spPr>
              <a:xfrm>
                <a:off x="1619672" y="3219822"/>
                <a:ext cx="754488" cy="0"/>
              </a:xfrm>
              <a:prstGeom prst="line">
                <a:avLst/>
              </a:prstGeom>
              <a:ln w="101600" cmpd="thickThin">
                <a:solidFill>
                  <a:srgbClr val="0070C0"/>
                </a:solidFill>
              </a:ln>
            </p:spPr>
            <p:style>
              <a:lnRef idx="1">
                <a:schemeClr val="accent1"/>
              </a:lnRef>
              <a:fillRef idx="0">
                <a:schemeClr val="accent1"/>
              </a:fillRef>
              <a:effectRef idx="0">
                <a:schemeClr val="accent1"/>
              </a:effectRef>
              <a:fontRef idx="minor">
                <a:schemeClr val="tx1"/>
              </a:fontRef>
            </p:style>
          </p:cxnSp>
          <p:sp>
            <p:nvSpPr>
              <p:cNvPr id="74" name="下箭头 73"/>
              <p:cNvSpPr/>
              <p:nvPr/>
            </p:nvSpPr>
            <p:spPr>
              <a:xfrm>
                <a:off x="1950831" y="3269423"/>
                <a:ext cx="92170" cy="317065"/>
              </a:xfrm>
              <a:prstGeom prst="downArrow">
                <a:avLst>
                  <a:gd name="adj1" fmla="val 50000"/>
                  <a:gd name="adj2" fmla="val 85222"/>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75" name="矩形 74"/>
          <p:cNvSpPr/>
          <p:nvPr/>
        </p:nvSpPr>
        <p:spPr>
          <a:xfrm>
            <a:off x="880633" y="1275606"/>
            <a:ext cx="1466556" cy="846642"/>
          </a:xfrm>
          <a:prstGeom prst="rect">
            <a:avLst/>
          </a:prstGeom>
        </p:spPr>
        <p:txBody>
          <a:bodyPr wrap="square">
            <a:spAutoFit/>
          </a:bodyPr>
          <a:lstStyle/>
          <a:p>
            <a:pPr algn="just">
              <a:lnSpc>
                <a:spcPts val="1200"/>
              </a:lnSpc>
            </a:pPr>
            <a:r>
              <a:rPr lang="en-US" altLang="zh-CN" sz="800" b="0" dirty="0">
                <a:latin typeface="+mn-lt"/>
                <a:ea typeface="+mn-ea"/>
                <a:cs typeface="+mn-ea"/>
                <a:sym typeface="+mn-lt"/>
              </a:rPr>
              <a:t>With the development of computer technology and the advancement of printing technology, graphic design is in the field of visua</a:t>
            </a:r>
            <a:endParaRPr lang="zh-CN" altLang="en-US" sz="1000" b="0" dirty="0">
              <a:latin typeface="+mn-lt"/>
              <a:ea typeface="+mn-ea"/>
              <a:cs typeface="+mn-ea"/>
              <a:sym typeface="+mn-lt"/>
            </a:endParaRPr>
          </a:p>
        </p:txBody>
      </p:sp>
      <p:sp>
        <p:nvSpPr>
          <p:cNvPr id="76" name="矩形 75"/>
          <p:cNvSpPr/>
          <p:nvPr/>
        </p:nvSpPr>
        <p:spPr>
          <a:xfrm>
            <a:off x="3226365" y="1275606"/>
            <a:ext cx="1466556" cy="846642"/>
          </a:xfrm>
          <a:prstGeom prst="rect">
            <a:avLst/>
          </a:prstGeom>
        </p:spPr>
        <p:txBody>
          <a:bodyPr wrap="square">
            <a:spAutoFit/>
          </a:bodyPr>
          <a:lstStyle/>
          <a:p>
            <a:pPr algn="just">
              <a:lnSpc>
                <a:spcPts val="1200"/>
              </a:lnSpc>
            </a:pPr>
            <a:r>
              <a:rPr lang="en-US" altLang="zh-CN" sz="800" b="0" dirty="0">
                <a:latin typeface="+mn-lt"/>
                <a:ea typeface="+mn-ea"/>
                <a:cs typeface="+mn-ea"/>
                <a:sym typeface="+mn-lt"/>
              </a:rPr>
              <a:t>With the development of computer technology and the advancement of printing technology, graphic design is in the field of visua</a:t>
            </a:r>
            <a:endParaRPr lang="zh-CN" altLang="en-US" sz="800" b="0" dirty="0">
              <a:latin typeface="+mn-lt"/>
              <a:ea typeface="+mn-ea"/>
              <a:cs typeface="+mn-ea"/>
              <a:sym typeface="+mn-lt"/>
            </a:endParaRPr>
          </a:p>
        </p:txBody>
      </p:sp>
      <p:sp>
        <p:nvSpPr>
          <p:cNvPr id="77" name="矩形 76"/>
          <p:cNvSpPr/>
          <p:nvPr/>
        </p:nvSpPr>
        <p:spPr>
          <a:xfrm>
            <a:off x="5526012" y="1275606"/>
            <a:ext cx="1466556" cy="846642"/>
          </a:xfrm>
          <a:prstGeom prst="rect">
            <a:avLst/>
          </a:prstGeom>
        </p:spPr>
        <p:txBody>
          <a:bodyPr wrap="square">
            <a:spAutoFit/>
          </a:bodyPr>
          <a:lstStyle/>
          <a:p>
            <a:pPr algn="just">
              <a:lnSpc>
                <a:spcPts val="1200"/>
              </a:lnSpc>
            </a:pPr>
            <a:r>
              <a:rPr lang="en-US" altLang="zh-CN" sz="800" b="0" dirty="0">
                <a:latin typeface="+mn-lt"/>
                <a:ea typeface="+mn-ea"/>
                <a:cs typeface="+mn-ea"/>
                <a:sym typeface="+mn-lt"/>
              </a:rPr>
              <a:t>With the development of computer technology and the advancement of printing technology, graphic design is in the field of visua</a:t>
            </a:r>
            <a:endParaRPr lang="zh-CN" altLang="en-US" sz="800" b="0" dirty="0">
              <a:latin typeface="+mn-lt"/>
              <a:ea typeface="+mn-ea"/>
              <a:cs typeface="+mn-ea"/>
              <a:sym typeface="+mn-lt"/>
            </a:endParaRPr>
          </a:p>
        </p:txBody>
      </p:sp>
      <p:sp>
        <p:nvSpPr>
          <p:cNvPr id="78" name="矩形 77"/>
          <p:cNvSpPr/>
          <p:nvPr/>
        </p:nvSpPr>
        <p:spPr>
          <a:xfrm>
            <a:off x="2053499" y="3773820"/>
            <a:ext cx="1466556" cy="1003416"/>
          </a:xfrm>
          <a:prstGeom prst="rect">
            <a:avLst/>
          </a:prstGeom>
        </p:spPr>
        <p:txBody>
          <a:bodyPr wrap="square">
            <a:spAutoFit/>
          </a:bodyPr>
          <a:lstStyle/>
          <a:p>
            <a:pPr algn="just">
              <a:lnSpc>
                <a:spcPts val="1200"/>
              </a:lnSpc>
            </a:pPr>
            <a:r>
              <a:rPr lang="en-US" altLang="zh-CN" sz="900" b="0" dirty="0">
                <a:latin typeface="+mn-lt"/>
                <a:ea typeface="+mn-ea"/>
                <a:cs typeface="+mn-ea"/>
                <a:sym typeface="+mn-lt"/>
              </a:rPr>
              <a:t>With the development of computer technology and the advancement of printing technology, graphic design is in the field of visua</a:t>
            </a:r>
            <a:endParaRPr lang="zh-CN" altLang="en-US" sz="900" b="0" dirty="0">
              <a:latin typeface="+mn-lt"/>
              <a:ea typeface="+mn-ea"/>
              <a:cs typeface="+mn-ea"/>
              <a:sym typeface="+mn-lt"/>
            </a:endParaRPr>
          </a:p>
        </p:txBody>
      </p:sp>
      <p:sp>
        <p:nvSpPr>
          <p:cNvPr id="79" name="矩形 78"/>
          <p:cNvSpPr/>
          <p:nvPr/>
        </p:nvSpPr>
        <p:spPr>
          <a:xfrm>
            <a:off x="4399231" y="3773820"/>
            <a:ext cx="1466556" cy="1003416"/>
          </a:xfrm>
          <a:prstGeom prst="rect">
            <a:avLst/>
          </a:prstGeom>
        </p:spPr>
        <p:txBody>
          <a:bodyPr wrap="square">
            <a:spAutoFit/>
          </a:bodyPr>
          <a:lstStyle/>
          <a:p>
            <a:pPr algn="just">
              <a:lnSpc>
                <a:spcPts val="1200"/>
              </a:lnSpc>
            </a:pPr>
            <a:r>
              <a:rPr lang="en-US" altLang="zh-CN" sz="900" b="0" dirty="0">
                <a:latin typeface="+mn-lt"/>
                <a:ea typeface="+mn-ea"/>
                <a:cs typeface="+mn-ea"/>
                <a:sym typeface="+mn-lt"/>
              </a:rPr>
              <a:t>With the development of computer technology and the advancement of printing technology, graphic design is in the field of visua</a:t>
            </a:r>
            <a:endParaRPr lang="zh-CN" altLang="en-US" sz="900" b="0" dirty="0">
              <a:latin typeface="+mn-lt"/>
              <a:ea typeface="+mn-ea"/>
              <a:cs typeface="+mn-ea"/>
              <a:sym typeface="+mn-lt"/>
            </a:endParaRPr>
          </a:p>
        </p:txBody>
      </p:sp>
      <p:sp>
        <p:nvSpPr>
          <p:cNvPr id="80" name="矩形 79"/>
          <p:cNvSpPr/>
          <p:nvPr/>
        </p:nvSpPr>
        <p:spPr>
          <a:xfrm>
            <a:off x="6698880" y="3773820"/>
            <a:ext cx="1466556" cy="1003416"/>
          </a:xfrm>
          <a:prstGeom prst="rect">
            <a:avLst/>
          </a:prstGeom>
        </p:spPr>
        <p:txBody>
          <a:bodyPr wrap="square">
            <a:spAutoFit/>
          </a:bodyPr>
          <a:lstStyle/>
          <a:p>
            <a:pPr algn="just">
              <a:lnSpc>
                <a:spcPts val="1200"/>
              </a:lnSpc>
            </a:pPr>
            <a:r>
              <a:rPr lang="en-US" altLang="zh-CN" sz="900" b="0" dirty="0">
                <a:latin typeface="+mn-lt"/>
                <a:ea typeface="+mn-ea"/>
                <a:cs typeface="+mn-ea"/>
                <a:sym typeface="+mn-lt"/>
              </a:rPr>
              <a:t>With the development of computer technology and the advancement of printing technology, graphic design is in the field of visua</a:t>
            </a:r>
            <a:endParaRPr lang="zh-CN" altLang="en-US" sz="900" b="0" dirty="0">
              <a:latin typeface="+mn-lt"/>
              <a:ea typeface="+mn-ea"/>
              <a:cs typeface="+mn-ea"/>
              <a:sym typeface="+mn-lt"/>
            </a:endParaRPr>
          </a:p>
        </p:txBody>
      </p:sp>
      <p:sp>
        <p:nvSpPr>
          <p:cNvPr id="39" name="Text Box 55"/>
          <p:cNvSpPr txBox="1">
            <a:spLocks noChangeArrowheads="1"/>
          </p:cNvSpPr>
          <p:nvPr/>
        </p:nvSpPr>
        <p:spPr bwMode="auto">
          <a:xfrm>
            <a:off x="602336" y="115858"/>
            <a:ext cx="3105568"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4)">
                                          <p:cBhvr>
                                            <p:cTn id="7" dur="1000"/>
                                            <p:tgtEl>
                                              <p:spTgt spid="39"/>
                                            </p:tgtEl>
                                          </p:cBhvr>
                                        </p:animEffect>
                                      </p:childTnLst>
                                    </p:cTn>
                                  </p:par>
                                </p:childTnLst>
                              </p:cTn>
                            </p:par>
                            <p:par>
                              <p:cTn id="8" fill="hold">
                                <p:stCondLst>
                                  <p:cond delay="1000"/>
                                </p:stCondLst>
                                <p:childTnLst>
                                  <p:par>
                                    <p:cTn id="9" presetID="2" presetClass="entr" presetSubtype="4" decel="4000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400" fill="hold"/>
                                            <p:tgtEl>
                                              <p:spTgt spid="25"/>
                                            </p:tgtEl>
                                            <p:attrNameLst>
                                              <p:attrName>ppt_x</p:attrName>
                                            </p:attrNameLst>
                                          </p:cBhvr>
                                          <p:tavLst>
                                            <p:tav tm="0">
                                              <p:val>
                                                <p:strVal val="#ppt_x"/>
                                              </p:val>
                                            </p:tav>
                                            <p:tav tm="100000">
                                              <p:val>
                                                <p:strVal val="#ppt_x"/>
                                              </p:val>
                                            </p:tav>
                                          </p:tavLst>
                                        </p:anim>
                                        <p:anim calcmode="lin" valueType="num">
                                          <p:cBhvr additive="base">
                                            <p:cTn id="12" dur="4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decel="4000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400" fill="hold"/>
                                            <p:tgtEl>
                                              <p:spTgt spid="48"/>
                                            </p:tgtEl>
                                            <p:attrNameLst>
                                              <p:attrName>ppt_x</p:attrName>
                                            </p:attrNameLst>
                                          </p:cBhvr>
                                          <p:tavLst>
                                            <p:tav tm="0">
                                              <p:val>
                                                <p:strVal val="#ppt_x"/>
                                              </p:val>
                                            </p:tav>
                                            <p:tav tm="100000">
                                              <p:val>
                                                <p:strVal val="#ppt_x"/>
                                              </p:val>
                                            </p:tav>
                                          </p:tavLst>
                                        </p:anim>
                                        <p:anim calcmode="lin" valueType="num">
                                          <p:cBhvr additive="base">
                                            <p:cTn id="16" dur="4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4" decel="4000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400" fill="hold"/>
                                            <p:tgtEl>
                                              <p:spTgt spid="65"/>
                                            </p:tgtEl>
                                            <p:attrNameLst>
                                              <p:attrName>ppt_x</p:attrName>
                                            </p:attrNameLst>
                                          </p:cBhvr>
                                          <p:tavLst>
                                            <p:tav tm="0">
                                              <p:val>
                                                <p:strVal val="#ppt_x"/>
                                              </p:val>
                                            </p:tav>
                                            <p:tav tm="100000">
                                              <p:val>
                                                <p:strVal val="#ppt_x"/>
                                              </p:val>
                                            </p:tav>
                                          </p:tavLst>
                                        </p:anim>
                                        <p:anim calcmode="lin" valueType="num">
                                          <p:cBhvr additive="base">
                                            <p:cTn id="20" dur="400" fill="hold"/>
                                            <p:tgtEl>
                                              <p:spTgt spid="65"/>
                                            </p:tgtEl>
                                            <p:attrNameLst>
                                              <p:attrName>ppt_y</p:attrName>
                                            </p:attrNameLst>
                                          </p:cBhvr>
                                          <p:tavLst>
                                            <p:tav tm="0">
                                              <p:val>
                                                <p:strVal val="1+#ppt_h/2"/>
                                              </p:val>
                                            </p:tav>
                                            <p:tav tm="100000">
                                              <p:val>
                                                <p:strVal val="#ppt_y"/>
                                              </p:val>
                                            </p:tav>
                                          </p:tavLst>
                                        </p:anim>
                                      </p:childTnLst>
                                    </p:cTn>
                                  </p:par>
                                  <p:par>
                                    <p:cTn id="21" presetID="2" presetClass="entr" presetSubtype="1" decel="40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400" fill="hold"/>
                                            <p:tgtEl>
                                              <p:spTgt spid="30"/>
                                            </p:tgtEl>
                                            <p:attrNameLst>
                                              <p:attrName>ppt_x</p:attrName>
                                            </p:attrNameLst>
                                          </p:cBhvr>
                                          <p:tavLst>
                                            <p:tav tm="0">
                                              <p:val>
                                                <p:strVal val="#ppt_x"/>
                                              </p:val>
                                            </p:tav>
                                            <p:tav tm="100000">
                                              <p:val>
                                                <p:strVal val="#ppt_x"/>
                                              </p:val>
                                            </p:tav>
                                          </p:tavLst>
                                        </p:anim>
                                        <p:anim calcmode="lin" valueType="num">
                                          <p:cBhvr additive="base">
                                            <p:cTn id="24" dur="400" fill="hold"/>
                                            <p:tgtEl>
                                              <p:spTgt spid="30"/>
                                            </p:tgtEl>
                                            <p:attrNameLst>
                                              <p:attrName>ppt_y</p:attrName>
                                            </p:attrNameLst>
                                          </p:cBhvr>
                                          <p:tavLst>
                                            <p:tav tm="0">
                                              <p:val>
                                                <p:strVal val="0-#ppt_h/2"/>
                                              </p:val>
                                            </p:tav>
                                            <p:tav tm="100000">
                                              <p:val>
                                                <p:strVal val="#ppt_y"/>
                                              </p:val>
                                            </p:tav>
                                          </p:tavLst>
                                        </p:anim>
                                      </p:childTnLst>
                                    </p:cTn>
                                  </p:par>
                                  <p:par>
                                    <p:cTn id="25" presetID="2" presetClass="entr" presetSubtype="1" decel="4000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400" fill="hold"/>
                                            <p:tgtEl>
                                              <p:spTgt spid="53"/>
                                            </p:tgtEl>
                                            <p:attrNameLst>
                                              <p:attrName>ppt_x</p:attrName>
                                            </p:attrNameLst>
                                          </p:cBhvr>
                                          <p:tavLst>
                                            <p:tav tm="0">
                                              <p:val>
                                                <p:strVal val="#ppt_x"/>
                                              </p:val>
                                            </p:tav>
                                            <p:tav tm="100000">
                                              <p:val>
                                                <p:strVal val="#ppt_x"/>
                                              </p:val>
                                            </p:tav>
                                          </p:tavLst>
                                        </p:anim>
                                        <p:anim calcmode="lin" valueType="num">
                                          <p:cBhvr additive="base">
                                            <p:cTn id="28" dur="40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1" decel="4000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400" fill="hold"/>
                                            <p:tgtEl>
                                              <p:spTgt spid="70"/>
                                            </p:tgtEl>
                                            <p:attrNameLst>
                                              <p:attrName>ppt_x</p:attrName>
                                            </p:attrNameLst>
                                          </p:cBhvr>
                                          <p:tavLst>
                                            <p:tav tm="0">
                                              <p:val>
                                                <p:strVal val="#ppt_x"/>
                                              </p:val>
                                            </p:tav>
                                            <p:tav tm="100000">
                                              <p:val>
                                                <p:strVal val="#ppt_x"/>
                                              </p:val>
                                            </p:tav>
                                          </p:tavLst>
                                        </p:anim>
                                        <p:anim calcmode="lin" valueType="num">
                                          <p:cBhvr additive="base">
                                            <p:cTn id="32" dur="400" fill="hold"/>
                                            <p:tgtEl>
                                              <p:spTgt spid="70"/>
                                            </p:tgtEl>
                                            <p:attrNameLst>
                                              <p:attrName>ppt_y</p:attrName>
                                            </p:attrNameLst>
                                          </p:cBhvr>
                                          <p:tavLst>
                                            <p:tav tm="0">
                                              <p:val>
                                                <p:strVal val="0-#ppt_h/2"/>
                                              </p:val>
                                            </p:tav>
                                            <p:tav tm="100000">
                                              <p:val>
                                                <p:strVal val="#ppt_y"/>
                                              </p:val>
                                            </p:tav>
                                          </p:tavLst>
                                        </p:anim>
                                      </p:childTnLst>
                                    </p:cTn>
                                  </p:par>
                                </p:childTnLst>
                              </p:cTn>
                            </p:par>
                            <p:par>
                              <p:cTn id="33" fill="hold">
                                <p:stCondLst>
                                  <p:cond delay="1400"/>
                                </p:stCondLst>
                                <p:childTnLst>
                                  <p:par>
                                    <p:cTn id="34" presetID="2" presetClass="entr" presetSubtype="8" fill="hold" grpId="0" nodeType="afterEffect" p14:presetBounceEnd="56667">
                                      <p:stCondLst>
                                        <p:cond delay="0"/>
                                      </p:stCondLst>
                                      <p:childTnLst>
                                        <p:set>
                                          <p:cBhvr>
                                            <p:cTn id="35" dur="1" fill="hold">
                                              <p:stCondLst>
                                                <p:cond delay="0"/>
                                              </p:stCondLst>
                                            </p:cTn>
                                            <p:tgtEl>
                                              <p:spTgt spid="75"/>
                                            </p:tgtEl>
                                            <p:attrNameLst>
                                              <p:attrName>style.visibility</p:attrName>
                                            </p:attrNameLst>
                                          </p:cBhvr>
                                          <p:to>
                                            <p:strVal val="visible"/>
                                          </p:to>
                                        </p:set>
                                        <p:anim calcmode="lin" valueType="num" p14:bounceEnd="56667">
                                          <p:cBhvr additive="base">
                                            <p:cTn id="36" dur="300" fill="hold"/>
                                            <p:tgtEl>
                                              <p:spTgt spid="75"/>
                                            </p:tgtEl>
                                            <p:attrNameLst>
                                              <p:attrName>ppt_x</p:attrName>
                                            </p:attrNameLst>
                                          </p:cBhvr>
                                          <p:tavLst>
                                            <p:tav tm="0">
                                              <p:val>
                                                <p:strVal val="0-#ppt_w/2"/>
                                              </p:val>
                                            </p:tav>
                                            <p:tav tm="100000">
                                              <p:val>
                                                <p:strVal val="#ppt_x"/>
                                              </p:val>
                                            </p:tav>
                                          </p:tavLst>
                                        </p:anim>
                                        <p:anim calcmode="lin" valueType="num" p14:bounceEnd="56667">
                                          <p:cBhvr additive="base">
                                            <p:cTn id="37" dur="300" fill="hold"/>
                                            <p:tgtEl>
                                              <p:spTgt spid="75"/>
                                            </p:tgtEl>
                                            <p:attrNameLst>
                                              <p:attrName>ppt_y</p:attrName>
                                            </p:attrNameLst>
                                          </p:cBhvr>
                                          <p:tavLst>
                                            <p:tav tm="0">
                                              <p:val>
                                                <p:strVal val="#ppt_y"/>
                                              </p:val>
                                            </p:tav>
                                            <p:tav tm="100000">
                                              <p:val>
                                                <p:strVal val="#ppt_y"/>
                                              </p:val>
                                            </p:tav>
                                          </p:tavLst>
                                        </p:anim>
                                      </p:childTnLst>
                                    </p:cTn>
                                  </p:par>
                                </p:childTnLst>
                              </p:cTn>
                            </p:par>
                            <p:par>
                              <p:cTn id="38" fill="hold">
                                <p:stCondLst>
                                  <p:cond delay="1700"/>
                                </p:stCondLst>
                                <p:childTnLst>
                                  <p:par>
                                    <p:cTn id="39" presetID="2" presetClass="entr" presetSubtype="8" fill="hold" grpId="0" nodeType="afterEffect" p14:presetBounceEnd="56667">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14:bounceEnd="56667">
                                          <p:cBhvr additive="base">
                                            <p:cTn id="41" dur="300" fill="hold"/>
                                            <p:tgtEl>
                                              <p:spTgt spid="76"/>
                                            </p:tgtEl>
                                            <p:attrNameLst>
                                              <p:attrName>ppt_x</p:attrName>
                                            </p:attrNameLst>
                                          </p:cBhvr>
                                          <p:tavLst>
                                            <p:tav tm="0">
                                              <p:val>
                                                <p:strVal val="0-#ppt_w/2"/>
                                              </p:val>
                                            </p:tav>
                                            <p:tav tm="100000">
                                              <p:val>
                                                <p:strVal val="#ppt_x"/>
                                              </p:val>
                                            </p:tav>
                                          </p:tavLst>
                                        </p:anim>
                                        <p:anim calcmode="lin" valueType="num" p14:bounceEnd="56667">
                                          <p:cBhvr additive="base">
                                            <p:cTn id="42" dur="300" fill="hold"/>
                                            <p:tgtEl>
                                              <p:spTgt spid="76"/>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8" fill="hold" grpId="0" nodeType="afterEffect" p14:presetBounceEnd="56667">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14:bounceEnd="56667">
                                          <p:cBhvr additive="base">
                                            <p:cTn id="46" dur="300" fill="hold"/>
                                            <p:tgtEl>
                                              <p:spTgt spid="77"/>
                                            </p:tgtEl>
                                            <p:attrNameLst>
                                              <p:attrName>ppt_x</p:attrName>
                                            </p:attrNameLst>
                                          </p:cBhvr>
                                          <p:tavLst>
                                            <p:tav tm="0">
                                              <p:val>
                                                <p:strVal val="0-#ppt_w/2"/>
                                              </p:val>
                                            </p:tav>
                                            <p:tav tm="100000">
                                              <p:val>
                                                <p:strVal val="#ppt_x"/>
                                              </p:val>
                                            </p:tav>
                                          </p:tavLst>
                                        </p:anim>
                                        <p:anim calcmode="lin" valueType="num" p14:bounceEnd="56667">
                                          <p:cBhvr additive="base">
                                            <p:cTn id="47" dur="300" fill="hold"/>
                                            <p:tgtEl>
                                              <p:spTgt spid="77"/>
                                            </p:tgtEl>
                                            <p:attrNameLst>
                                              <p:attrName>ppt_y</p:attrName>
                                            </p:attrNameLst>
                                          </p:cBhvr>
                                          <p:tavLst>
                                            <p:tav tm="0">
                                              <p:val>
                                                <p:strVal val="#ppt_y"/>
                                              </p:val>
                                            </p:tav>
                                            <p:tav tm="100000">
                                              <p:val>
                                                <p:strVal val="#ppt_y"/>
                                              </p:val>
                                            </p:tav>
                                          </p:tavLst>
                                        </p:anim>
                                      </p:childTnLst>
                                    </p:cTn>
                                  </p:par>
                                </p:childTnLst>
                              </p:cTn>
                            </p:par>
                            <p:par>
                              <p:cTn id="48" fill="hold">
                                <p:stCondLst>
                                  <p:cond delay="2300"/>
                                </p:stCondLst>
                                <p:childTnLst>
                                  <p:par>
                                    <p:cTn id="49" presetID="2" presetClass="entr" presetSubtype="8" fill="hold" grpId="0" nodeType="afterEffect" p14:presetBounceEnd="56667">
                                      <p:stCondLst>
                                        <p:cond delay="0"/>
                                      </p:stCondLst>
                                      <p:childTnLst>
                                        <p:set>
                                          <p:cBhvr>
                                            <p:cTn id="50" dur="1" fill="hold">
                                              <p:stCondLst>
                                                <p:cond delay="0"/>
                                              </p:stCondLst>
                                            </p:cTn>
                                            <p:tgtEl>
                                              <p:spTgt spid="78"/>
                                            </p:tgtEl>
                                            <p:attrNameLst>
                                              <p:attrName>style.visibility</p:attrName>
                                            </p:attrNameLst>
                                          </p:cBhvr>
                                          <p:to>
                                            <p:strVal val="visible"/>
                                          </p:to>
                                        </p:set>
                                        <p:anim calcmode="lin" valueType="num" p14:bounceEnd="56667">
                                          <p:cBhvr additive="base">
                                            <p:cTn id="51" dur="300" fill="hold"/>
                                            <p:tgtEl>
                                              <p:spTgt spid="78"/>
                                            </p:tgtEl>
                                            <p:attrNameLst>
                                              <p:attrName>ppt_x</p:attrName>
                                            </p:attrNameLst>
                                          </p:cBhvr>
                                          <p:tavLst>
                                            <p:tav tm="0">
                                              <p:val>
                                                <p:strVal val="0-#ppt_w/2"/>
                                              </p:val>
                                            </p:tav>
                                            <p:tav tm="100000">
                                              <p:val>
                                                <p:strVal val="#ppt_x"/>
                                              </p:val>
                                            </p:tav>
                                          </p:tavLst>
                                        </p:anim>
                                        <p:anim calcmode="lin" valueType="num" p14:bounceEnd="56667">
                                          <p:cBhvr additive="base">
                                            <p:cTn id="52" dur="300" fill="hold"/>
                                            <p:tgtEl>
                                              <p:spTgt spid="78"/>
                                            </p:tgtEl>
                                            <p:attrNameLst>
                                              <p:attrName>ppt_y</p:attrName>
                                            </p:attrNameLst>
                                          </p:cBhvr>
                                          <p:tavLst>
                                            <p:tav tm="0">
                                              <p:val>
                                                <p:strVal val="#ppt_y"/>
                                              </p:val>
                                            </p:tav>
                                            <p:tav tm="100000">
                                              <p:val>
                                                <p:strVal val="#ppt_y"/>
                                              </p:val>
                                            </p:tav>
                                          </p:tavLst>
                                        </p:anim>
                                      </p:childTnLst>
                                    </p:cTn>
                                  </p:par>
                                </p:childTnLst>
                              </p:cTn>
                            </p:par>
                            <p:par>
                              <p:cTn id="53" fill="hold">
                                <p:stCondLst>
                                  <p:cond delay="2600"/>
                                </p:stCondLst>
                                <p:childTnLst>
                                  <p:par>
                                    <p:cTn id="54" presetID="2" presetClass="entr" presetSubtype="8" fill="hold" grpId="0" nodeType="afterEffect" p14:presetBounceEnd="56667">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14:bounceEnd="56667">
                                          <p:cBhvr additive="base">
                                            <p:cTn id="56" dur="300" fill="hold"/>
                                            <p:tgtEl>
                                              <p:spTgt spid="79"/>
                                            </p:tgtEl>
                                            <p:attrNameLst>
                                              <p:attrName>ppt_x</p:attrName>
                                            </p:attrNameLst>
                                          </p:cBhvr>
                                          <p:tavLst>
                                            <p:tav tm="0">
                                              <p:val>
                                                <p:strVal val="0-#ppt_w/2"/>
                                              </p:val>
                                            </p:tav>
                                            <p:tav tm="100000">
                                              <p:val>
                                                <p:strVal val="#ppt_x"/>
                                              </p:val>
                                            </p:tav>
                                          </p:tavLst>
                                        </p:anim>
                                        <p:anim calcmode="lin" valueType="num" p14:bounceEnd="56667">
                                          <p:cBhvr additive="base">
                                            <p:cTn id="57" dur="300" fill="hold"/>
                                            <p:tgtEl>
                                              <p:spTgt spid="79"/>
                                            </p:tgtEl>
                                            <p:attrNameLst>
                                              <p:attrName>ppt_y</p:attrName>
                                            </p:attrNameLst>
                                          </p:cBhvr>
                                          <p:tavLst>
                                            <p:tav tm="0">
                                              <p:val>
                                                <p:strVal val="#ppt_y"/>
                                              </p:val>
                                            </p:tav>
                                            <p:tav tm="100000">
                                              <p:val>
                                                <p:strVal val="#ppt_y"/>
                                              </p:val>
                                            </p:tav>
                                          </p:tavLst>
                                        </p:anim>
                                      </p:childTnLst>
                                    </p:cTn>
                                  </p:par>
                                </p:childTnLst>
                              </p:cTn>
                            </p:par>
                            <p:par>
                              <p:cTn id="58" fill="hold">
                                <p:stCondLst>
                                  <p:cond delay="2900"/>
                                </p:stCondLst>
                                <p:childTnLst>
                                  <p:par>
                                    <p:cTn id="59" presetID="2" presetClass="entr" presetSubtype="8" fill="hold" grpId="0" nodeType="afterEffect" p14:presetBounceEnd="56667">
                                      <p:stCondLst>
                                        <p:cond delay="0"/>
                                      </p:stCondLst>
                                      <p:childTnLst>
                                        <p:set>
                                          <p:cBhvr>
                                            <p:cTn id="60" dur="1" fill="hold">
                                              <p:stCondLst>
                                                <p:cond delay="0"/>
                                              </p:stCondLst>
                                            </p:cTn>
                                            <p:tgtEl>
                                              <p:spTgt spid="80"/>
                                            </p:tgtEl>
                                            <p:attrNameLst>
                                              <p:attrName>style.visibility</p:attrName>
                                            </p:attrNameLst>
                                          </p:cBhvr>
                                          <p:to>
                                            <p:strVal val="visible"/>
                                          </p:to>
                                        </p:set>
                                        <p:anim calcmode="lin" valueType="num" p14:bounceEnd="56667">
                                          <p:cBhvr additive="base">
                                            <p:cTn id="61" dur="300" fill="hold"/>
                                            <p:tgtEl>
                                              <p:spTgt spid="80"/>
                                            </p:tgtEl>
                                            <p:attrNameLst>
                                              <p:attrName>ppt_x</p:attrName>
                                            </p:attrNameLst>
                                          </p:cBhvr>
                                          <p:tavLst>
                                            <p:tav tm="0">
                                              <p:val>
                                                <p:strVal val="0-#ppt_w/2"/>
                                              </p:val>
                                            </p:tav>
                                            <p:tav tm="100000">
                                              <p:val>
                                                <p:strVal val="#ppt_x"/>
                                              </p:val>
                                            </p:tav>
                                          </p:tavLst>
                                        </p:anim>
                                        <p:anim calcmode="lin" valueType="num" p14:bounceEnd="56667">
                                          <p:cBhvr additive="base">
                                            <p:cTn id="62" dur="3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P spid="79" grpId="0"/>
          <p:bldP spid="80"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4)">
                                          <p:cBhvr>
                                            <p:cTn id="7" dur="1000"/>
                                            <p:tgtEl>
                                              <p:spTgt spid="39"/>
                                            </p:tgtEl>
                                          </p:cBhvr>
                                        </p:animEffect>
                                      </p:childTnLst>
                                    </p:cTn>
                                  </p:par>
                                </p:childTnLst>
                              </p:cTn>
                            </p:par>
                            <p:par>
                              <p:cTn id="8" fill="hold">
                                <p:stCondLst>
                                  <p:cond delay="1000"/>
                                </p:stCondLst>
                                <p:childTnLst>
                                  <p:par>
                                    <p:cTn id="9" presetID="2" presetClass="entr" presetSubtype="4" decel="4000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400" fill="hold"/>
                                            <p:tgtEl>
                                              <p:spTgt spid="25"/>
                                            </p:tgtEl>
                                            <p:attrNameLst>
                                              <p:attrName>ppt_x</p:attrName>
                                            </p:attrNameLst>
                                          </p:cBhvr>
                                          <p:tavLst>
                                            <p:tav tm="0">
                                              <p:val>
                                                <p:strVal val="#ppt_x"/>
                                              </p:val>
                                            </p:tav>
                                            <p:tav tm="100000">
                                              <p:val>
                                                <p:strVal val="#ppt_x"/>
                                              </p:val>
                                            </p:tav>
                                          </p:tavLst>
                                        </p:anim>
                                        <p:anim calcmode="lin" valueType="num">
                                          <p:cBhvr additive="base">
                                            <p:cTn id="12" dur="4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decel="4000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400" fill="hold"/>
                                            <p:tgtEl>
                                              <p:spTgt spid="48"/>
                                            </p:tgtEl>
                                            <p:attrNameLst>
                                              <p:attrName>ppt_x</p:attrName>
                                            </p:attrNameLst>
                                          </p:cBhvr>
                                          <p:tavLst>
                                            <p:tav tm="0">
                                              <p:val>
                                                <p:strVal val="#ppt_x"/>
                                              </p:val>
                                            </p:tav>
                                            <p:tav tm="100000">
                                              <p:val>
                                                <p:strVal val="#ppt_x"/>
                                              </p:val>
                                            </p:tav>
                                          </p:tavLst>
                                        </p:anim>
                                        <p:anim calcmode="lin" valueType="num">
                                          <p:cBhvr additive="base">
                                            <p:cTn id="16" dur="4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4" decel="4000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400" fill="hold"/>
                                            <p:tgtEl>
                                              <p:spTgt spid="65"/>
                                            </p:tgtEl>
                                            <p:attrNameLst>
                                              <p:attrName>ppt_x</p:attrName>
                                            </p:attrNameLst>
                                          </p:cBhvr>
                                          <p:tavLst>
                                            <p:tav tm="0">
                                              <p:val>
                                                <p:strVal val="#ppt_x"/>
                                              </p:val>
                                            </p:tav>
                                            <p:tav tm="100000">
                                              <p:val>
                                                <p:strVal val="#ppt_x"/>
                                              </p:val>
                                            </p:tav>
                                          </p:tavLst>
                                        </p:anim>
                                        <p:anim calcmode="lin" valueType="num">
                                          <p:cBhvr additive="base">
                                            <p:cTn id="20" dur="400" fill="hold"/>
                                            <p:tgtEl>
                                              <p:spTgt spid="65"/>
                                            </p:tgtEl>
                                            <p:attrNameLst>
                                              <p:attrName>ppt_y</p:attrName>
                                            </p:attrNameLst>
                                          </p:cBhvr>
                                          <p:tavLst>
                                            <p:tav tm="0">
                                              <p:val>
                                                <p:strVal val="1+#ppt_h/2"/>
                                              </p:val>
                                            </p:tav>
                                            <p:tav tm="100000">
                                              <p:val>
                                                <p:strVal val="#ppt_y"/>
                                              </p:val>
                                            </p:tav>
                                          </p:tavLst>
                                        </p:anim>
                                      </p:childTnLst>
                                    </p:cTn>
                                  </p:par>
                                  <p:par>
                                    <p:cTn id="21" presetID="2" presetClass="entr" presetSubtype="1" decel="40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400" fill="hold"/>
                                            <p:tgtEl>
                                              <p:spTgt spid="30"/>
                                            </p:tgtEl>
                                            <p:attrNameLst>
                                              <p:attrName>ppt_x</p:attrName>
                                            </p:attrNameLst>
                                          </p:cBhvr>
                                          <p:tavLst>
                                            <p:tav tm="0">
                                              <p:val>
                                                <p:strVal val="#ppt_x"/>
                                              </p:val>
                                            </p:tav>
                                            <p:tav tm="100000">
                                              <p:val>
                                                <p:strVal val="#ppt_x"/>
                                              </p:val>
                                            </p:tav>
                                          </p:tavLst>
                                        </p:anim>
                                        <p:anim calcmode="lin" valueType="num">
                                          <p:cBhvr additive="base">
                                            <p:cTn id="24" dur="400" fill="hold"/>
                                            <p:tgtEl>
                                              <p:spTgt spid="30"/>
                                            </p:tgtEl>
                                            <p:attrNameLst>
                                              <p:attrName>ppt_y</p:attrName>
                                            </p:attrNameLst>
                                          </p:cBhvr>
                                          <p:tavLst>
                                            <p:tav tm="0">
                                              <p:val>
                                                <p:strVal val="0-#ppt_h/2"/>
                                              </p:val>
                                            </p:tav>
                                            <p:tav tm="100000">
                                              <p:val>
                                                <p:strVal val="#ppt_y"/>
                                              </p:val>
                                            </p:tav>
                                          </p:tavLst>
                                        </p:anim>
                                      </p:childTnLst>
                                    </p:cTn>
                                  </p:par>
                                  <p:par>
                                    <p:cTn id="25" presetID="2" presetClass="entr" presetSubtype="1" decel="4000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400" fill="hold"/>
                                            <p:tgtEl>
                                              <p:spTgt spid="53"/>
                                            </p:tgtEl>
                                            <p:attrNameLst>
                                              <p:attrName>ppt_x</p:attrName>
                                            </p:attrNameLst>
                                          </p:cBhvr>
                                          <p:tavLst>
                                            <p:tav tm="0">
                                              <p:val>
                                                <p:strVal val="#ppt_x"/>
                                              </p:val>
                                            </p:tav>
                                            <p:tav tm="100000">
                                              <p:val>
                                                <p:strVal val="#ppt_x"/>
                                              </p:val>
                                            </p:tav>
                                          </p:tavLst>
                                        </p:anim>
                                        <p:anim calcmode="lin" valueType="num">
                                          <p:cBhvr additive="base">
                                            <p:cTn id="28" dur="40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1" decel="4000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400" fill="hold"/>
                                            <p:tgtEl>
                                              <p:spTgt spid="70"/>
                                            </p:tgtEl>
                                            <p:attrNameLst>
                                              <p:attrName>ppt_x</p:attrName>
                                            </p:attrNameLst>
                                          </p:cBhvr>
                                          <p:tavLst>
                                            <p:tav tm="0">
                                              <p:val>
                                                <p:strVal val="#ppt_x"/>
                                              </p:val>
                                            </p:tav>
                                            <p:tav tm="100000">
                                              <p:val>
                                                <p:strVal val="#ppt_x"/>
                                              </p:val>
                                            </p:tav>
                                          </p:tavLst>
                                        </p:anim>
                                        <p:anim calcmode="lin" valueType="num">
                                          <p:cBhvr additive="base">
                                            <p:cTn id="32" dur="400" fill="hold"/>
                                            <p:tgtEl>
                                              <p:spTgt spid="70"/>
                                            </p:tgtEl>
                                            <p:attrNameLst>
                                              <p:attrName>ppt_y</p:attrName>
                                            </p:attrNameLst>
                                          </p:cBhvr>
                                          <p:tavLst>
                                            <p:tav tm="0">
                                              <p:val>
                                                <p:strVal val="0-#ppt_h/2"/>
                                              </p:val>
                                            </p:tav>
                                            <p:tav tm="100000">
                                              <p:val>
                                                <p:strVal val="#ppt_y"/>
                                              </p:val>
                                            </p:tav>
                                          </p:tavLst>
                                        </p:anim>
                                      </p:childTnLst>
                                    </p:cTn>
                                  </p:par>
                                </p:childTnLst>
                              </p:cTn>
                            </p:par>
                            <p:par>
                              <p:cTn id="33" fill="hold">
                                <p:stCondLst>
                                  <p:cond delay="1400"/>
                                </p:stCondLst>
                                <p:childTnLst>
                                  <p:par>
                                    <p:cTn id="34" presetID="2" presetClass="entr" presetSubtype="8" fill="hold" grpId="0" nodeType="afterEffect">
                                      <p:stCondLst>
                                        <p:cond delay="0"/>
                                      </p:stCondLst>
                                      <p:childTnLst>
                                        <p:set>
                                          <p:cBhvr>
                                            <p:cTn id="35" dur="1" fill="hold">
                                              <p:stCondLst>
                                                <p:cond delay="0"/>
                                              </p:stCondLst>
                                            </p:cTn>
                                            <p:tgtEl>
                                              <p:spTgt spid="75"/>
                                            </p:tgtEl>
                                            <p:attrNameLst>
                                              <p:attrName>style.visibility</p:attrName>
                                            </p:attrNameLst>
                                          </p:cBhvr>
                                          <p:to>
                                            <p:strVal val="visible"/>
                                          </p:to>
                                        </p:set>
                                        <p:anim calcmode="lin" valueType="num">
                                          <p:cBhvr additive="base">
                                            <p:cTn id="36" dur="300" fill="hold"/>
                                            <p:tgtEl>
                                              <p:spTgt spid="75"/>
                                            </p:tgtEl>
                                            <p:attrNameLst>
                                              <p:attrName>ppt_x</p:attrName>
                                            </p:attrNameLst>
                                          </p:cBhvr>
                                          <p:tavLst>
                                            <p:tav tm="0">
                                              <p:val>
                                                <p:strVal val="0-#ppt_w/2"/>
                                              </p:val>
                                            </p:tav>
                                            <p:tav tm="100000">
                                              <p:val>
                                                <p:strVal val="#ppt_x"/>
                                              </p:val>
                                            </p:tav>
                                          </p:tavLst>
                                        </p:anim>
                                        <p:anim calcmode="lin" valueType="num">
                                          <p:cBhvr additive="base">
                                            <p:cTn id="37" dur="300" fill="hold"/>
                                            <p:tgtEl>
                                              <p:spTgt spid="75"/>
                                            </p:tgtEl>
                                            <p:attrNameLst>
                                              <p:attrName>ppt_y</p:attrName>
                                            </p:attrNameLst>
                                          </p:cBhvr>
                                          <p:tavLst>
                                            <p:tav tm="0">
                                              <p:val>
                                                <p:strVal val="#ppt_y"/>
                                              </p:val>
                                            </p:tav>
                                            <p:tav tm="100000">
                                              <p:val>
                                                <p:strVal val="#ppt_y"/>
                                              </p:val>
                                            </p:tav>
                                          </p:tavLst>
                                        </p:anim>
                                      </p:childTnLst>
                                    </p:cTn>
                                  </p:par>
                                </p:childTnLst>
                              </p:cTn>
                            </p:par>
                            <p:par>
                              <p:cTn id="38" fill="hold">
                                <p:stCondLst>
                                  <p:cond delay="1700"/>
                                </p:stCondLst>
                                <p:childTnLst>
                                  <p:par>
                                    <p:cTn id="39" presetID="2" presetClass="entr" presetSubtype="8" fill="hold" grpId="0" nodeType="after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300" fill="hold"/>
                                            <p:tgtEl>
                                              <p:spTgt spid="76"/>
                                            </p:tgtEl>
                                            <p:attrNameLst>
                                              <p:attrName>ppt_x</p:attrName>
                                            </p:attrNameLst>
                                          </p:cBhvr>
                                          <p:tavLst>
                                            <p:tav tm="0">
                                              <p:val>
                                                <p:strVal val="0-#ppt_w/2"/>
                                              </p:val>
                                            </p:tav>
                                            <p:tav tm="100000">
                                              <p:val>
                                                <p:strVal val="#ppt_x"/>
                                              </p:val>
                                            </p:tav>
                                          </p:tavLst>
                                        </p:anim>
                                        <p:anim calcmode="lin" valueType="num">
                                          <p:cBhvr additive="base">
                                            <p:cTn id="42" dur="300" fill="hold"/>
                                            <p:tgtEl>
                                              <p:spTgt spid="76"/>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8" fill="hold" grpId="0" nodeType="after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additive="base">
                                            <p:cTn id="46" dur="300" fill="hold"/>
                                            <p:tgtEl>
                                              <p:spTgt spid="77"/>
                                            </p:tgtEl>
                                            <p:attrNameLst>
                                              <p:attrName>ppt_x</p:attrName>
                                            </p:attrNameLst>
                                          </p:cBhvr>
                                          <p:tavLst>
                                            <p:tav tm="0">
                                              <p:val>
                                                <p:strVal val="0-#ppt_w/2"/>
                                              </p:val>
                                            </p:tav>
                                            <p:tav tm="100000">
                                              <p:val>
                                                <p:strVal val="#ppt_x"/>
                                              </p:val>
                                            </p:tav>
                                          </p:tavLst>
                                        </p:anim>
                                        <p:anim calcmode="lin" valueType="num">
                                          <p:cBhvr additive="base">
                                            <p:cTn id="47" dur="300" fill="hold"/>
                                            <p:tgtEl>
                                              <p:spTgt spid="77"/>
                                            </p:tgtEl>
                                            <p:attrNameLst>
                                              <p:attrName>ppt_y</p:attrName>
                                            </p:attrNameLst>
                                          </p:cBhvr>
                                          <p:tavLst>
                                            <p:tav tm="0">
                                              <p:val>
                                                <p:strVal val="#ppt_y"/>
                                              </p:val>
                                            </p:tav>
                                            <p:tav tm="100000">
                                              <p:val>
                                                <p:strVal val="#ppt_y"/>
                                              </p:val>
                                            </p:tav>
                                          </p:tavLst>
                                        </p:anim>
                                      </p:childTnLst>
                                    </p:cTn>
                                  </p:par>
                                </p:childTnLst>
                              </p:cTn>
                            </p:par>
                            <p:par>
                              <p:cTn id="48" fill="hold">
                                <p:stCondLst>
                                  <p:cond delay="2300"/>
                                </p:stCondLst>
                                <p:childTnLst>
                                  <p:par>
                                    <p:cTn id="49" presetID="2" presetClass="entr" presetSubtype="8" fill="hold" grpId="0" nodeType="afterEffect">
                                      <p:stCondLst>
                                        <p:cond delay="0"/>
                                      </p:stCondLst>
                                      <p:childTnLst>
                                        <p:set>
                                          <p:cBhvr>
                                            <p:cTn id="50" dur="1" fill="hold">
                                              <p:stCondLst>
                                                <p:cond delay="0"/>
                                              </p:stCondLst>
                                            </p:cTn>
                                            <p:tgtEl>
                                              <p:spTgt spid="78"/>
                                            </p:tgtEl>
                                            <p:attrNameLst>
                                              <p:attrName>style.visibility</p:attrName>
                                            </p:attrNameLst>
                                          </p:cBhvr>
                                          <p:to>
                                            <p:strVal val="visible"/>
                                          </p:to>
                                        </p:set>
                                        <p:anim calcmode="lin" valueType="num">
                                          <p:cBhvr additive="base">
                                            <p:cTn id="51" dur="300" fill="hold"/>
                                            <p:tgtEl>
                                              <p:spTgt spid="78"/>
                                            </p:tgtEl>
                                            <p:attrNameLst>
                                              <p:attrName>ppt_x</p:attrName>
                                            </p:attrNameLst>
                                          </p:cBhvr>
                                          <p:tavLst>
                                            <p:tav tm="0">
                                              <p:val>
                                                <p:strVal val="0-#ppt_w/2"/>
                                              </p:val>
                                            </p:tav>
                                            <p:tav tm="100000">
                                              <p:val>
                                                <p:strVal val="#ppt_x"/>
                                              </p:val>
                                            </p:tav>
                                          </p:tavLst>
                                        </p:anim>
                                        <p:anim calcmode="lin" valueType="num">
                                          <p:cBhvr additive="base">
                                            <p:cTn id="52" dur="300" fill="hold"/>
                                            <p:tgtEl>
                                              <p:spTgt spid="78"/>
                                            </p:tgtEl>
                                            <p:attrNameLst>
                                              <p:attrName>ppt_y</p:attrName>
                                            </p:attrNameLst>
                                          </p:cBhvr>
                                          <p:tavLst>
                                            <p:tav tm="0">
                                              <p:val>
                                                <p:strVal val="#ppt_y"/>
                                              </p:val>
                                            </p:tav>
                                            <p:tav tm="100000">
                                              <p:val>
                                                <p:strVal val="#ppt_y"/>
                                              </p:val>
                                            </p:tav>
                                          </p:tavLst>
                                        </p:anim>
                                      </p:childTnLst>
                                    </p:cTn>
                                  </p:par>
                                </p:childTnLst>
                              </p:cTn>
                            </p:par>
                            <p:par>
                              <p:cTn id="53" fill="hold">
                                <p:stCondLst>
                                  <p:cond delay="2600"/>
                                </p:stCondLst>
                                <p:childTnLst>
                                  <p:par>
                                    <p:cTn id="54" presetID="2" presetClass="entr" presetSubtype="8" fill="hold" grpId="0" nodeType="afterEffect">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cBhvr additive="base">
                                            <p:cTn id="56" dur="300" fill="hold"/>
                                            <p:tgtEl>
                                              <p:spTgt spid="79"/>
                                            </p:tgtEl>
                                            <p:attrNameLst>
                                              <p:attrName>ppt_x</p:attrName>
                                            </p:attrNameLst>
                                          </p:cBhvr>
                                          <p:tavLst>
                                            <p:tav tm="0">
                                              <p:val>
                                                <p:strVal val="0-#ppt_w/2"/>
                                              </p:val>
                                            </p:tav>
                                            <p:tav tm="100000">
                                              <p:val>
                                                <p:strVal val="#ppt_x"/>
                                              </p:val>
                                            </p:tav>
                                          </p:tavLst>
                                        </p:anim>
                                        <p:anim calcmode="lin" valueType="num">
                                          <p:cBhvr additive="base">
                                            <p:cTn id="57" dur="300" fill="hold"/>
                                            <p:tgtEl>
                                              <p:spTgt spid="79"/>
                                            </p:tgtEl>
                                            <p:attrNameLst>
                                              <p:attrName>ppt_y</p:attrName>
                                            </p:attrNameLst>
                                          </p:cBhvr>
                                          <p:tavLst>
                                            <p:tav tm="0">
                                              <p:val>
                                                <p:strVal val="#ppt_y"/>
                                              </p:val>
                                            </p:tav>
                                            <p:tav tm="100000">
                                              <p:val>
                                                <p:strVal val="#ppt_y"/>
                                              </p:val>
                                            </p:tav>
                                          </p:tavLst>
                                        </p:anim>
                                      </p:childTnLst>
                                    </p:cTn>
                                  </p:par>
                                </p:childTnLst>
                              </p:cTn>
                            </p:par>
                            <p:par>
                              <p:cTn id="58" fill="hold">
                                <p:stCondLst>
                                  <p:cond delay="2900"/>
                                </p:stCondLst>
                                <p:childTnLst>
                                  <p:par>
                                    <p:cTn id="59" presetID="2" presetClass="entr" presetSubtype="8" fill="hold" grpId="0" nodeType="afterEffect">
                                      <p:stCondLst>
                                        <p:cond delay="0"/>
                                      </p:stCondLst>
                                      <p:childTnLst>
                                        <p:set>
                                          <p:cBhvr>
                                            <p:cTn id="60" dur="1" fill="hold">
                                              <p:stCondLst>
                                                <p:cond delay="0"/>
                                              </p:stCondLst>
                                            </p:cTn>
                                            <p:tgtEl>
                                              <p:spTgt spid="80"/>
                                            </p:tgtEl>
                                            <p:attrNameLst>
                                              <p:attrName>style.visibility</p:attrName>
                                            </p:attrNameLst>
                                          </p:cBhvr>
                                          <p:to>
                                            <p:strVal val="visible"/>
                                          </p:to>
                                        </p:set>
                                        <p:anim calcmode="lin" valueType="num">
                                          <p:cBhvr additive="base">
                                            <p:cTn id="61" dur="300" fill="hold"/>
                                            <p:tgtEl>
                                              <p:spTgt spid="80"/>
                                            </p:tgtEl>
                                            <p:attrNameLst>
                                              <p:attrName>ppt_x</p:attrName>
                                            </p:attrNameLst>
                                          </p:cBhvr>
                                          <p:tavLst>
                                            <p:tav tm="0">
                                              <p:val>
                                                <p:strVal val="0-#ppt_w/2"/>
                                              </p:val>
                                            </p:tav>
                                            <p:tav tm="100000">
                                              <p:val>
                                                <p:strVal val="#ppt_x"/>
                                              </p:val>
                                            </p:tav>
                                          </p:tavLst>
                                        </p:anim>
                                        <p:anim calcmode="lin" valueType="num">
                                          <p:cBhvr additive="base">
                                            <p:cTn id="62" dur="3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P spid="79" grpId="0"/>
          <p:bldP spid="80" grpId="0"/>
          <p:bldP spid="39"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11" name="矩形 10"/>
          <p:cNvSpPr/>
          <p:nvPr/>
        </p:nvSpPr>
        <p:spPr>
          <a:xfrm>
            <a:off x="0" y="1688371"/>
            <a:ext cx="3140330" cy="176643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12" name="矩形 11"/>
          <p:cNvSpPr/>
          <p:nvPr/>
        </p:nvSpPr>
        <p:spPr>
          <a:xfrm>
            <a:off x="3140330" y="1688371"/>
            <a:ext cx="1765800" cy="176643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grpSp>
        <p:nvGrpSpPr>
          <p:cNvPr id="13" name="组合 12"/>
          <p:cNvGrpSpPr/>
          <p:nvPr/>
        </p:nvGrpSpPr>
        <p:grpSpPr>
          <a:xfrm>
            <a:off x="4677147" y="1688370"/>
            <a:ext cx="4466853" cy="1767720"/>
            <a:chOff x="4257077" y="2119893"/>
            <a:chExt cx="5955804" cy="2356960"/>
          </a:xfrm>
          <a:solidFill>
            <a:schemeClr val="accent1"/>
          </a:solidFill>
        </p:grpSpPr>
        <p:sp>
          <p:nvSpPr>
            <p:cNvPr id="14" name="等腰三角形 13"/>
            <p:cNvSpPr/>
            <p:nvPr/>
          </p:nvSpPr>
          <p:spPr>
            <a:xfrm rot="16200000">
              <a:off x="4224440" y="3094390"/>
              <a:ext cx="473237" cy="4079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a:off x="4552497" y="2119893"/>
              <a:ext cx="5660384" cy="23569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spcBef>
                  <a:spcPts val="900"/>
                </a:spcBef>
              </a:pPr>
              <a:endParaRPr lang="en-US" altLang="zh-CN" sz="1200" dirty="0">
                <a:solidFill>
                  <a:schemeClr val="bg1"/>
                </a:solidFill>
                <a:cs typeface="+mn-ea"/>
                <a:sym typeface="+mn-lt"/>
              </a:endParaRPr>
            </a:p>
          </p:txBody>
        </p:sp>
      </p:grpSp>
      <p:pic>
        <p:nvPicPr>
          <p:cNvPr id="16" name="Picture 4" descr="F:\C\PPT\PPT\企业PPT\PPT\目录\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0844" y="1772375"/>
            <a:ext cx="1651396" cy="13754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52120" y="2080394"/>
            <a:ext cx="671115" cy="1096264"/>
          </a:xfrm>
          <a:prstGeom prst="rect">
            <a:avLst/>
          </a:prstGeom>
          <a:noFill/>
        </p:spPr>
        <p:txBody>
          <a:bodyPr wrap="square" lIns="72567" tIns="36283" rIns="72567" bIns="36283" rtlCol="0">
            <a:spAutoFit/>
          </a:bodyPr>
          <a:lstStyle/>
          <a:p>
            <a:pPr defTabSz="934007"/>
            <a:r>
              <a:rPr lang="en-US" altLang="zh-CN" sz="6600" dirty="0">
                <a:solidFill>
                  <a:srgbClr val="FFFFFF"/>
                </a:solidFill>
                <a:latin typeface="+mn-lt"/>
                <a:ea typeface="+mn-ea"/>
                <a:cs typeface="+mn-ea"/>
                <a:sym typeface="+mn-lt"/>
              </a:rPr>
              <a:t>5</a:t>
            </a:r>
            <a:endParaRPr lang="zh-CN" altLang="en-US" sz="6600" dirty="0">
              <a:solidFill>
                <a:srgbClr val="FFFFFF"/>
              </a:solidFill>
              <a:latin typeface="+mn-lt"/>
              <a:ea typeface="+mn-ea"/>
              <a:cs typeface="+mn-ea"/>
              <a:sym typeface="+mn-lt"/>
            </a:endParaRPr>
          </a:p>
        </p:txBody>
      </p:sp>
      <p:sp>
        <p:nvSpPr>
          <p:cNvPr id="20" name="Subtitle 9"/>
          <p:cNvSpPr txBox="1">
            <a:spLocks/>
          </p:cNvSpPr>
          <p:nvPr/>
        </p:nvSpPr>
        <p:spPr>
          <a:xfrm>
            <a:off x="6444208" y="1995686"/>
            <a:ext cx="2971298" cy="993351"/>
          </a:xfrm>
          <a:prstGeom prst="rect">
            <a:avLst/>
          </a:prstGeom>
        </p:spPr>
        <p:txBody>
          <a:bodyPr vert="horz" wrap="square" lIns="81536" tIns="40768" rIns="81536" bIns="40768" rtlCol="0">
            <a:spAutoFit/>
          </a:bodyPr>
          <a:lstStyle>
            <a:defPPr>
              <a:defRPr lang="zh-CN"/>
            </a:defPPr>
            <a:lvl1pPr indent="0" algn="r" defTabSz="1087444">
              <a:lnSpc>
                <a:spcPct val="100000"/>
              </a:lnSpc>
              <a:spcBef>
                <a:spcPct val="20000"/>
              </a:spcBef>
              <a:buFont typeface="Arial"/>
              <a:buNone/>
              <a:defRPr sz="2000">
                <a:solidFill>
                  <a:schemeClr val="accent2"/>
                </a:solidFill>
                <a:latin typeface="微软雅黑"/>
                <a:ea typeface="微软雅黑"/>
                <a:cs typeface="Open Sans Light"/>
              </a:defRPr>
            </a:lvl1pPr>
            <a:lvl2pPr marL="1087444" indent="0" algn="ctr" defTabSz="1087444">
              <a:lnSpc>
                <a:spcPct val="130000"/>
              </a:lnSpc>
              <a:spcBef>
                <a:spcPct val="20000"/>
              </a:spcBef>
              <a:buFont typeface="Arial"/>
              <a:buNone/>
              <a:defRPr sz="3100">
                <a:solidFill>
                  <a:schemeClr val="tx1">
                    <a:tint val="75000"/>
                  </a:schemeClr>
                </a:solidFill>
                <a:latin typeface="Open Sans"/>
                <a:cs typeface="Open Sans"/>
              </a:defRPr>
            </a:lvl2pPr>
            <a:lvl3pPr marL="2174887" indent="0" algn="ctr" defTabSz="1087444">
              <a:lnSpc>
                <a:spcPct val="130000"/>
              </a:lnSpc>
              <a:spcBef>
                <a:spcPct val="20000"/>
              </a:spcBef>
              <a:buFont typeface="Arial"/>
              <a:buNone/>
              <a:defRPr sz="3100">
                <a:solidFill>
                  <a:schemeClr val="tx1">
                    <a:tint val="75000"/>
                  </a:schemeClr>
                </a:solidFill>
                <a:latin typeface="Open Sans"/>
                <a:cs typeface="Open Sans"/>
              </a:defRPr>
            </a:lvl3pPr>
            <a:lvl4pPr marL="3262338" indent="0" algn="ctr" defTabSz="1087444">
              <a:lnSpc>
                <a:spcPct val="130000"/>
              </a:lnSpc>
              <a:spcBef>
                <a:spcPct val="20000"/>
              </a:spcBef>
              <a:buFont typeface="Arial"/>
              <a:buNone/>
              <a:defRPr sz="3100">
                <a:solidFill>
                  <a:schemeClr val="tx1">
                    <a:tint val="75000"/>
                  </a:schemeClr>
                </a:solidFill>
                <a:latin typeface="Open Sans"/>
                <a:cs typeface="Open Sans"/>
              </a:defRPr>
            </a:lvl4pPr>
            <a:lvl5pPr marL="4349779" indent="0" algn="ctr" defTabSz="1087444">
              <a:lnSpc>
                <a:spcPct val="130000"/>
              </a:lnSpc>
              <a:spcBef>
                <a:spcPct val="20000"/>
              </a:spcBef>
              <a:buFont typeface="Arial"/>
              <a:buNone/>
              <a:defRPr sz="3100">
                <a:solidFill>
                  <a:schemeClr val="tx1">
                    <a:tint val="75000"/>
                  </a:schemeClr>
                </a:solidFill>
                <a:latin typeface="Open Sans"/>
                <a:cs typeface="Open Sans"/>
              </a:defRPr>
            </a:lvl5pPr>
            <a:lvl6pPr marL="5437225" indent="0" algn="ctr" defTabSz="1087444">
              <a:spcBef>
                <a:spcPct val="20000"/>
              </a:spcBef>
              <a:buFont typeface="Arial"/>
              <a:buNone/>
              <a:defRPr sz="4800">
                <a:solidFill>
                  <a:schemeClr val="tx1">
                    <a:tint val="75000"/>
                  </a:schemeClr>
                </a:solidFill>
              </a:defRPr>
            </a:lvl6pPr>
            <a:lvl7pPr marL="6524671" indent="0" algn="ctr" defTabSz="1087444">
              <a:spcBef>
                <a:spcPct val="20000"/>
              </a:spcBef>
              <a:buFont typeface="Arial"/>
              <a:buNone/>
              <a:defRPr sz="4800">
                <a:solidFill>
                  <a:schemeClr val="tx1">
                    <a:tint val="75000"/>
                  </a:schemeClr>
                </a:solidFill>
              </a:defRPr>
            </a:lvl7pPr>
            <a:lvl8pPr marL="7612115" indent="0" algn="ctr" defTabSz="1087444">
              <a:spcBef>
                <a:spcPct val="20000"/>
              </a:spcBef>
              <a:buFont typeface="Arial"/>
              <a:buNone/>
              <a:defRPr sz="4800">
                <a:solidFill>
                  <a:schemeClr val="tx1">
                    <a:tint val="75000"/>
                  </a:schemeClr>
                </a:solidFill>
              </a:defRPr>
            </a:lvl8pPr>
            <a:lvl9pPr marL="8699558" indent="0" algn="ctr" defTabSz="1087444">
              <a:spcBef>
                <a:spcPct val="20000"/>
              </a:spcBef>
              <a:buFont typeface="Arial"/>
              <a:buNone/>
              <a:defRPr sz="4800">
                <a:solidFill>
                  <a:schemeClr val="tx1">
                    <a:tint val="75000"/>
                  </a:schemeClr>
                </a:solidFill>
              </a:defRPr>
            </a:lvl9pPr>
          </a:lstStyle>
          <a:p>
            <a:pPr algn="l"/>
            <a:r>
              <a:rPr lang="en-US" altLang="zh-CN" sz="2400" dirty="0">
                <a:solidFill>
                  <a:srgbClr val="FFFFFF"/>
                </a:solidFill>
                <a:latin typeface="+mn-lt"/>
                <a:ea typeface="+mn-ea"/>
                <a:cs typeface="+mn-ea"/>
                <a:sym typeface="+mn-lt"/>
              </a:rPr>
              <a:t>Part 5 title</a:t>
            </a:r>
          </a:p>
          <a:p>
            <a:pPr algn="l"/>
            <a:r>
              <a:rPr lang="en-US" altLang="zh-CN" sz="1600" dirty="0">
                <a:solidFill>
                  <a:srgbClr val="FFFFFF"/>
                </a:solidFill>
                <a:latin typeface="+mn-lt"/>
                <a:ea typeface="+mn-ea"/>
                <a:cs typeface="+mn-ea"/>
                <a:sym typeface="+mn-lt"/>
              </a:rPr>
              <a:t>NEXT YEAR THE WORK PLAN</a:t>
            </a:r>
          </a:p>
        </p:txBody>
      </p:sp>
    </p:spTree>
    <p:extLst>
      <p:ext uri="{BB962C8B-B14F-4D97-AF65-F5344CB8AC3E}">
        <p14:creationId xmlns:p14="http://schemas.microsoft.com/office/powerpoint/2010/main" val="4014435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1000"/>
                                        <p:tgtEl>
                                          <p:spTgt spid="12"/>
                                        </p:tgtEl>
                                      </p:cBhvr>
                                    </p:animEffect>
                                  </p:childTnLst>
                                </p:cTn>
                              </p:par>
                            </p:childTnLst>
                          </p:cTn>
                        </p:par>
                        <p:par>
                          <p:cTn id="11" fill="hold">
                            <p:stCondLst>
                              <p:cond delay="1500"/>
                            </p:stCondLst>
                            <p:childTnLst>
                              <p:par>
                                <p:cTn id="12" presetID="1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p:tgtEl>
                                          <p:spTgt spid="13"/>
                                        </p:tgtEl>
                                        <p:attrNameLst>
                                          <p:attrName>ppt_x</p:attrName>
                                        </p:attrNameLst>
                                      </p:cBhvr>
                                      <p:tavLst>
                                        <p:tav tm="0">
                                          <p:val>
                                            <p:strVal val="#ppt_x+#ppt_w*1.125000"/>
                                          </p:val>
                                        </p:tav>
                                        <p:tav tm="100000">
                                          <p:val>
                                            <p:strVal val="#ppt_x"/>
                                          </p:val>
                                        </p:tav>
                                      </p:tavLst>
                                    </p:anim>
                                    <p:animEffect transition="in" filter="wipe(left)">
                                      <p:cBhvr>
                                        <p:cTn id="15" dur="1000"/>
                                        <p:tgtEl>
                                          <p:spTgt spid="13"/>
                                        </p:tgtEl>
                                      </p:cBhvr>
                                    </p:animEffect>
                                  </p:childTnLst>
                                </p:cTn>
                              </p:par>
                              <p:par>
                                <p:cTn id="16" presetID="22" presetClass="entr" presetSubtype="8"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300"/>
                                        <p:tgtEl>
                                          <p:spTgt spid="16"/>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300"/>
                                        <p:tgtEl>
                                          <p:spTgt spid="19"/>
                                        </p:tgtEl>
                                      </p:cBhvr>
                                    </p:animEffect>
                                  </p:childTnLst>
                                </p:cTn>
                              </p:par>
                            </p:childTnLst>
                          </p:cTn>
                        </p:par>
                        <p:par>
                          <p:cTn id="23" fill="hold">
                            <p:stCondLst>
                              <p:cond delay="2800"/>
                            </p:stCondLst>
                            <p:childTnLst>
                              <p:par>
                                <p:cTn id="24" presetID="10" presetClass="entr" presetSubtype="0" fill="hold" grpId="0"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300"/>
                                        <p:tgtEl>
                                          <p:spTgt spid="20">
                                            <p:txEl>
                                              <p:pRg st="0" end="0"/>
                                            </p:txEl>
                                          </p:spTgt>
                                        </p:tgtEl>
                                      </p:cBhvr>
                                    </p:animEffect>
                                  </p:childTnLst>
                                </p:cTn>
                              </p:par>
                            </p:childTnLst>
                          </p:cTn>
                        </p:par>
                        <p:par>
                          <p:cTn id="27" fill="hold">
                            <p:stCondLst>
                              <p:cond delay="3100"/>
                            </p:stCondLst>
                            <p:childTnLst>
                              <p:par>
                                <p:cTn id="28" presetID="10" presetClass="entr" presetSubtype="0" fill="hold" grpId="0" nodeType="after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3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p:bldP spid="20"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箭头3"/>
          <p:cNvSpPr>
            <a:spLocks/>
          </p:cNvSpPr>
          <p:nvPr/>
        </p:nvSpPr>
        <p:spPr bwMode="gray">
          <a:xfrm flipV="1">
            <a:off x="1867366" y="2917248"/>
            <a:ext cx="905261" cy="125819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0070C0"/>
          </a:solidFill>
          <a:ln>
            <a:noFill/>
          </a:ln>
          <a:effectLst/>
        </p:spPr>
        <p:txBody>
          <a:bodyPr wrap="none"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000">
              <a:solidFill>
                <a:sysClr val="windowText" lastClr="000000"/>
              </a:solidFill>
              <a:cs typeface="+mn-ea"/>
              <a:sym typeface="+mn-lt"/>
            </a:endParaRPr>
          </a:p>
        </p:txBody>
      </p:sp>
      <p:sp>
        <p:nvSpPr>
          <p:cNvPr id="35" name="箭头2"/>
          <p:cNvSpPr>
            <a:spLocks/>
          </p:cNvSpPr>
          <p:nvPr/>
        </p:nvSpPr>
        <p:spPr bwMode="gray">
          <a:xfrm rot="16200000">
            <a:off x="2106043" y="2393076"/>
            <a:ext cx="268784" cy="1076028"/>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ffectLst/>
        </p:spPr>
        <p:txBody>
          <a:bodyPr wrap="none"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000">
              <a:solidFill>
                <a:sysClr val="windowText" lastClr="000000"/>
              </a:solidFill>
              <a:cs typeface="+mn-ea"/>
              <a:sym typeface="+mn-lt"/>
            </a:endParaRPr>
          </a:p>
        </p:txBody>
      </p:sp>
      <p:sp>
        <p:nvSpPr>
          <p:cNvPr id="36" name="箭头1"/>
          <p:cNvSpPr>
            <a:spLocks/>
          </p:cNvSpPr>
          <p:nvPr/>
        </p:nvSpPr>
        <p:spPr bwMode="gray">
          <a:xfrm>
            <a:off x="1861544" y="1542803"/>
            <a:ext cx="905261" cy="1457493"/>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0070C0"/>
          </a:solidFill>
          <a:ln>
            <a:noFill/>
          </a:ln>
          <a:effectLst/>
        </p:spPr>
        <p:txBody>
          <a:bodyPr wrap="none"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000">
              <a:solidFill>
                <a:sysClr val="windowText" lastClr="000000"/>
              </a:solidFill>
              <a:cs typeface="+mn-ea"/>
              <a:sym typeface="+mn-lt"/>
            </a:endParaRPr>
          </a:p>
        </p:txBody>
      </p:sp>
      <p:sp>
        <p:nvSpPr>
          <p:cNvPr id="37" name="文本1"/>
          <p:cNvSpPr>
            <a:spLocks noChangeArrowheads="1"/>
          </p:cNvSpPr>
          <p:nvPr/>
        </p:nvSpPr>
        <p:spPr bwMode="gray">
          <a:xfrm>
            <a:off x="3906355" y="1221172"/>
            <a:ext cx="3523592" cy="989533"/>
          </a:xfrm>
          <a:prstGeom prst="roundRect">
            <a:avLst>
              <a:gd name="adj" fmla="val 11505"/>
            </a:avLst>
          </a:prstGeom>
          <a:noFill/>
          <a:ln w="28575" cap="flat" cmpd="sng" algn="ctr">
            <a:solidFill>
              <a:srgbClr val="0070C0"/>
            </a:solid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1300" dirty="0">
                <a:solidFill>
                  <a:srgbClr val="314865"/>
                </a:solidFill>
                <a:cs typeface="+mn-ea"/>
                <a:sym typeface="+mn-lt"/>
              </a:rPr>
              <a:t>Your content is here, or by copying your text, select Paste in this box and choose to keep only the text. A comprehensive descr</a:t>
            </a:r>
            <a:endParaRPr lang="zh-CN" altLang="zh-CN" sz="1300" dirty="0">
              <a:solidFill>
                <a:srgbClr val="314865"/>
              </a:solidFill>
              <a:cs typeface="+mn-ea"/>
              <a:sym typeface="+mn-lt"/>
            </a:endParaRPr>
          </a:p>
        </p:txBody>
      </p:sp>
      <p:sp>
        <p:nvSpPr>
          <p:cNvPr id="38" name="标题1"/>
          <p:cNvSpPr>
            <a:spLocks noChangeArrowheads="1"/>
          </p:cNvSpPr>
          <p:nvPr/>
        </p:nvSpPr>
        <p:spPr bwMode="gray">
          <a:xfrm>
            <a:off x="2877203" y="1216107"/>
            <a:ext cx="1029152" cy="994598"/>
          </a:xfrm>
          <a:prstGeom prst="roundRect">
            <a:avLst>
              <a:gd name="adj" fmla="val 11921"/>
            </a:avLst>
          </a:prstGeom>
          <a:solidFill>
            <a:srgbClr val="0070C0"/>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defRPr/>
            </a:pPr>
            <a:r>
              <a:rPr lang="en-US" altLang="zh-CN" sz="1200" dirty="0">
                <a:solidFill>
                  <a:sysClr val="window" lastClr="FFFFFF">
                    <a:lumMod val="95000"/>
                  </a:sysClr>
                </a:solidFill>
                <a:cs typeface="+mn-ea"/>
                <a:sym typeface="+mn-lt"/>
              </a:rPr>
              <a:t>Business aspect</a:t>
            </a:r>
            <a:endParaRPr lang="zh-CN" altLang="zh-CN" sz="1200" b="1" dirty="0">
              <a:solidFill>
                <a:sysClr val="window" lastClr="FFFFFF">
                  <a:lumMod val="95000"/>
                </a:sysClr>
              </a:solidFill>
              <a:cs typeface="+mn-ea"/>
              <a:sym typeface="+mn-lt"/>
            </a:endParaRPr>
          </a:p>
        </p:txBody>
      </p:sp>
      <p:sp>
        <p:nvSpPr>
          <p:cNvPr id="39" name="文本2"/>
          <p:cNvSpPr>
            <a:spLocks noChangeArrowheads="1"/>
          </p:cNvSpPr>
          <p:nvPr/>
        </p:nvSpPr>
        <p:spPr bwMode="gray">
          <a:xfrm>
            <a:off x="3906355" y="2423659"/>
            <a:ext cx="3523592" cy="986261"/>
          </a:xfrm>
          <a:prstGeom prst="roundRect">
            <a:avLst>
              <a:gd name="adj" fmla="val 11505"/>
            </a:avLst>
          </a:prstGeom>
          <a:noFill/>
          <a:ln w="28575" cap="flat" cmpd="sng" algn="ctr">
            <a:solidFill>
              <a:srgbClr val="0070C0"/>
            </a:solid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lang="en-US" altLang="zh-CN" sz="1300" dirty="0">
                <a:solidFill>
                  <a:srgbClr val="314865"/>
                </a:solidFill>
                <a:cs typeface="+mn-ea"/>
                <a:sym typeface="+mn-lt"/>
              </a:rPr>
              <a:t>Your content is here, or by copying your text, select Paste in this box and choose to keep only the text.</a:t>
            </a:r>
            <a:endParaRPr lang="zh-CN" altLang="zh-CN" sz="1300" dirty="0">
              <a:solidFill>
                <a:srgbClr val="314865"/>
              </a:solidFill>
              <a:cs typeface="+mn-ea"/>
              <a:sym typeface="+mn-lt"/>
            </a:endParaRPr>
          </a:p>
        </p:txBody>
      </p:sp>
      <p:sp>
        <p:nvSpPr>
          <p:cNvPr id="71" name="标题2"/>
          <p:cNvSpPr>
            <a:spLocks noChangeArrowheads="1"/>
          </p:cNvSpPr>
          <p:nvPr/>
        </p:nvSpPr>
        <p:spPr bwMode="gray">
          <a:xfrm>
            <a:off x="2877202" y="2423659"/>
            <a:ext cx="1029153" cy="986261"/>
          </a:xfrm>
          <a:prstGeom prst="roundRect">
            <a:avLst>
              <a:gd name="adj" fmla="val 11921"/>
            </a:avLst>
          </a:prstGeom>
          <a:solidFill>
            <a:srgbClr val="0070C0"/>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defRPr/>
            </a:pPr>
            <a:r>
              <a:rPr lang="en-US" altLang="zh-CN" sz="1200" dirty="0">
                <a:solidFill>
                  <a:sysClr val="window" lastClr="FFFFFF">
                    <a:lumMod val="95000"/>
                  </a:sysClr>
                </a:solidFill>
                <a:cs typeface="+mn-ea"/>
                <a:sym typeface="+mn-lt"/>
              </a:rPr>
              <a:t>Skill aspect</a:t>
            </a:r>
            <a:endParaRPr lang="zh-CN" altLang="zh-CN" sz="1200" b="1" dirty="0">
              <a:solidFill>
                <a:sysClr val="window" lastClr="FFFFFF">
                  <a:lumMod val="95000"/>
                </a:sysClr>
              </a:solidFill>
              <a:cs typeface="+mn-ea"/>
              <a:sym typeface="+mn-lt"/>
            </a:endParaRPr>
          </a:p>
        </p:txBody>
      </p:sp>
      <p:sp>
        <p:nvSpPr>
          <p:cNvPr id="72" name="文本3"/>
          <p:cNvSpPr>
            <a:spLocks noChangeArrowheads="1"/>
          </p:cNvSpPr>
          <p:nvPr/>
        </p:nvSpPr>
        <p:spPr bwMode="ltGray">
          <a:xfrm>
            <a:off x="3906355" y="3615968"/>
            <a:ext cx="3523592" cy="977462"/>
          </a:xfrm>
          <a:prstGeom prst="roundRect">
            <a:avLst>
              <a:gd name="adj" fmla="val 11505"/>
            </a:avLst>
          </a:prstGeom>
          <a:noFill/>
          <a:ln w="28575" cap="flat" cmpd="sng" algn="ctr">
            <a:solidFill>
              <a:srgbClr val="0070C0"/>
            </a:solid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1300" dirty="0">
                <a:solidFill>
                  <a:srgbClr val="314865"/>
                </a:solidFill>
                <a:cs typeface="+mn-ea"/>
                <a:sym typeface="+mn-lt"/>
              </a:rPr>
              <a:t>Your content is here, or by copying your text, select Paste in this box and choose to keep only the text. A comprehensive descr</a:t>
            </a:r>
            <a:endParaRPr lang="zh-CN" altLang="zh-CN" sz="1300" dirty="0">
              <a:solidFill>
                <a:srgbClr val="314865"/>
              </a:solidFill>
              <a:cs typeface="+mn-ea"/>
              <a:sym typeface="+mn-lt"/>
            </a:endParaRPr>
          </a:p>
        </p:txBody>
      </p:sp>
      <p:sp>
        <p:nvSpPr>
          <p:cNvPr id="73" name="标题3"/>
          <p:cNvSpPr>
            <a:spLocks noChangeArrowheads="1"/>
          </p:cNvSpPr>
          <p:nvPr/>
        </p:nvSpPr>
        <p:spPr bwMode="gray">
          <a:xfrm>
            <a:off x="2877203" y="3615968"/>
            <a:ext cx="1029152" cy="977462"/>
          </a:xfrm>
          <a:prstGeom prst="roundRect">
            <a:avLst>
              <a:gd name="adj" fmla="val 11921"/>
            </a:avLst>
          </a:prstGeom>
          <a:solidFill>
            <a:srgbClr val="0070C0"/>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defRPr/>
            </a:pPr>
            <a:r>
              <a:rPr lang="en-US" altLang="zh-CN" sz="1200" dirty="0">
                <a:solidFill>
                  <a:sysClr val="window" lastClr="FFFFFF">
                    <a:lumMod val="95000"/>
                  </a:sysClr>
                </a:solidFill>
                <a:cs typeface="+mn-ea"/>
                <a:sym typeface="+mn-lt"/>
              </a:rPr>
              <a:t>Management aspect</a:t>
            </a:r>
            <a:endParaRPr lang="zh-CN" altLang="zh-CN" sz="1200" b="1" dirty="0">
              <a:solidFill>
                <a:sysClr val="window" lastClr="FFFFFF">
                  <a:lumMod val="95000"/>
                </a:sysClr>
              </a:solidFill>
              <a:cs typeface="+mn-ea"/>
              <a:sym typeface="+mn-lt"/>
            </a:endParaRPr>
          </a:p>
        </p:txBody>
      </p:sp>
      <p:sp>
        <p:nvSpPr>
          <p:cNvPr id="74" name="Oval 19"/>
          <p:cNvSpPr>
            <a:spLocks noChangeArrowheads="1"/>
          </p:cNvSpPr>
          <p:nvPr/>
        </p:nvSpPr>
        <p:spPr bwMode="auto">
          <a:xfrm>
            <a:off x="1403648" y="2423659"/>
            <a:ext cx="986038" cy="986261"/>
          </a:xfrm>
          <a:prstGeom prst="ellipse">
            <a:avLst/>
          </a:prstGeom>
          <a:solidFill>
            <a:srgbClr val="0070C0"/>
          </a:solidFill>
          <a:ln w="9525">
            <a:noFill/>
            <a:round/>
            <a:headEnd/>
            <a:tailEnd/>
          </a:ln>
          <a:effectLst/>
        </p:spPr>
        <p:txBody>
          <a:bodyPr lIns="68580" tIns="34290" rIns="68580" bIns="34290" anchor="ctr"/>
          <a:lstStyle/>
          <a:p>
            <a:pPr algn="ctr">
              <a:lnSpc>
                <a:spcPct val="120000"/>
              </a:lnSpc>
              <a:defRPr/>
            </a:pPr>
            <a:r>
              <a:rPr lang="en-US" altLang="zh-CN" sz="1000" kern="0" dirty="0">
                <a:solidFill>
                  <a:schemeClr val="bg1"/>
                </a:solidFill>
                <a:latin typeface="+mn-lt"/>
                <a:ea typeface="+mn-ea"/>
                <a:cs typeface="+mn-ea"/>
                <a:sym typeface="+mn-lt"/>
              </a:rPr>
              <a:t>Work overview</a:t>
            </a:r>
            <a:endParaRPr lang="zh-CN" altLang="en-US" sz="1000" b="1" kern="0" dirty="0">
              <a:solidFill>
                <a:schemeClr val="bg1"/>
              </a:solidFill>
              <a:latin typeface="+mn-lt"/>
              <a:ea typeface="+mn-ea"/>
              <a:cs typeface="+mn-ea"/>
              <a:sym typeface="+mn-lt"/>
            </a:endParaRPr>
          </a:p>
        </p:txBody>
      </p:sp>
      <p:sp>
        <p:nvSpPr>
          <p:cNvPr id="13" name="Text Box 55"/>
          <p:cNvSpPr txBox="1">
            <a:spLocks noChangeArrowheads="1"/>
          </p:cNvSpPr>
          <p:nvPr/>
        </p:nvSpPr>
        <p:spPr bwMode="auto">
          <a:xfrm>
            <a:off x="602335" y="115858"/>
            <a:ext cx="3304019"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spTree>
    <p:extLst>
      <p:ext uri="{BB962C8B-B14F-4D97-AF65-F5344CB8AC3E}">
        <p14:creationId xmlns:p14="http://schemas.microsoft.com/office/powerpoint/2010/main" val="3948132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1000"/>
                                        <p:tgtEl>
                                          <p:spTgt spid="1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500" fill="hold"/>
                                        <p:tgtEl>
                                          <p:spTgt spid="74"/>
                                        </p:tgtEl>
                                        <p:attrNameLst>
                                          <p:attrName>ppt_w</p:attrName>
                                        </p:attrNameLst>
                                      </p:cBhvr>
                                      <p:tavLst>
                                        <p:tav tm="0">
                                          <p:val>
                                            <p:fltVal val="0"/>
                                          </p:val>
                                        </p:tav>
                                        <p:tav tm="100000">
                                          <p:val>
                                            <p:strVal val="#ppt_w"/>
                                          </p:val>
                                        </p:tav>
                                      </p:tavLst>
                                    </p:anim>
                                    <p:anim calcmode="lin" valueType="num">
                                      <p:cBhvr>
                                        <p:cTn id="12" dur="500" fill="hold"/>
                                        <p:tgtEl>
                                          <p:spTgt spid="74"/>
                                        </p:tgtEl>
                                        <p:attrNameLst>
                                          <p:attrName>ppt_h</p:attrName>
                                        </p:attrNameLst>
                                      </p:cBhvr>
                                      <p:tavLst>
                                        <p:tav tm="0">
                                          <p:val>
                                            <p:fltVal val="0"/>
                                          </p:val>
                                        </p:tav>
                                        <p:tav tm="100000">
                                          <p:val>
                                            <p:strVal val="#ppt_h"/>
                                          </p:val>
                                        </p:tav>
                                      </p:tavLst>
                                    </p:anim>
                                    <p:animEffect transition="in" filter="fade">
                                      <p:cBhvr>
                                        <p:cTn id="13" dur="500"/>
                                        <p:tgtEl>
                                          <p:spTgt spid="7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left)">
                                      <p:cBhvr>
                                        <p:cTn id="33" dur="500"/>
                                        <p:tgtEl>
                                          <p:spTgt spid="71"/>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wipe(left)">
                                      <p:cBhvr>
                                        <p:cTn id="45" dur="500"/>
                                        <p:tgtEl>
                                          <p:spTgt spid="73"/>
                                        </p:tgtEl>
                                      </p:cBhvr>
                                    </p:animEffect>
                                  </p:childTnLst>
                                </p:cTn>
                              </p:par>
                            </p:childTnLst>
                          </p:cTn>
                        </p:par>
                        <p:par>
                          <p:cTn id="46" fill="hold">
                            <p:stCondLst>
                              <p:cond delay="5500"/>
                            </p:stCondLst>
                            <p:childTnLst>
                              <p:par>
                                <p:cTn id="47" presetID="22" presetClass="entr" presetSubtype="8" fill="hold" grpId="0" nodeType="after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left)">
                                      <p:cBhvr>
                                        <p:cTn id="4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71" grpId="0" animBg="1"/>
      <p:bldP spid="72" grpId="0" animBg="1"/>
      <p:bldP spid="73" grpId="0" animBg="1"/>
      <p:bldP spid="74"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55"/>
          <p:cNvSpPr txBox="1">
            <a:spLocks noChangeArrowheads="1"/>
          </p:cNvSpPr>
          <p:nvPr/>
        </p:nvSpPr>
        <p:spPr bwMode="auto">
          <a:xfrm>
            <a:off x="602336" y="115858"/>
            <a:ext cx="3177576"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grpSp>
        <p:nvGrpSpPr>
          <p:cNvPr id="25" name="组合 24"/>
          <p:cNvGrpSpPr/>
          <p:nvPr/>
        </p:nvGrpSpPr>
        <p:grpSpPr>
          <a:xfrm>
            <a:off x="1484417" y="1653944"/>
            <a:ext cx="3894137" cy="1369219"/>
            <a:chOff x="1980253" y="2205769"/>
            <a:chExt cx="5194887" cy="1826048"/>
          </a:xfrm>
        </p:grpSpPr>
        <p:sp>
          <p:nvSpPr>
            <p:cNvPr id="26" name="圆角矩形 25"/>
            <p:cNvSpPr/>
            <p:nvPr/>
          </p:nvSpPr>
          <p:spPr>
            <a:xfrm>
              <a:off x="1980253" y="3815867"/>
              <a:ext cx="5194887" cy="215950"/>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b="0">
                <a:solidFill>
                  <a:schemeClr val="tx1"/>
                </a:solidFill>
                <a:cs typeface="+mn-ea"/>
                <a:sym typeface="+mn-lt"/>
              </a:endParaRPr>
            </a:p>
          </p:txBody>
        </p:sp>
        <p:sp>
          <p:nvSpPr>
            <p:cNvPr id="27" name="圆角矩形 26"/>
            <p:cNvSpPr/>
            <p:nvPr/>
          </p:nvSpPr>
          <p:spPr>
            <a:xfrm>
              <a:off x="1980253" y="3287108"/>
              <a:ext cx="5194887" cy="215950"/>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b="0">
                <a:solidFill>
                  <a:schemeClr val="tx1"/>
                </a:solidFill>
                <a:cs typeface="+mn-ea"/>
                <a:sym typeface="+mn-lt"/>
              </a:endParaRPr>
            </a:p>
          </p:txBody>
        </p:sp>
        <p:sp>
          <p:nvSpPr>
            <p:cNvPr id="28" name="圆角矩形 27"/>
            <p:cNvSpPr/>
            <p:nvPr/>
          </p:nvSpPr>
          <p:spPr>
            <a:xfrm>
              <a:off x="1980253" y="2737706"/>
              <a:ext cx="5194887" cy="217537"/>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b="0">
                <a:solidFill>
                  <a:schemeClr val="tx1"/>
                </a:solidFill>
                <a:cs typeface="+mn-ea"/>
                <a:sym typeface="+mn-lt"/>
              </a:endParaRPr>
            </a:p>
          </p:txBody>
        </p:sp>
        <p:sp>
          <p:nvSpPr>
            <p:cNvPr id="29" name="圆角矩形 28"/>
            <p:cNvSpPr/>
            <p:nvPr/>
          </p:nvSpPr>
          <p:spPr>
            <a:xfrm>
              <a:off x="1980253" y="2205769"/>
              <a:ext cx="5194887" cy="215950"/>
            </a:xfrm>
            <a:prstGeom prst="roundRect">
              <a:avLst>
                <a:gd name="adj" fmla="val 500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b="0">
                <a:solidFill>
                  <a:schemeClr val="tx1"/>
                </a:solidFill>
                <a:cs typeface="+mn-ea"/>
                <a:sym typeface="+mn-lt"/>
              </a:endParaRPr>
            </a:p>
          </p:txBody>
        </p:sp>
      </p:grpSp>
      <p:sp>
        <p:nvSpPr>
          <p:cNvPr id="30" name="文本框 8"/>
          <p:cNvSpPr txBox="1">
            <a:spLocks noChangeArrowheads="1"/>
          </p:cNvSpPr>
          <p:nvPr/>
        </p:nvSpPr>
        <p:spPr bwMode="auto">
          <a:xfrm>
            <a:off x="428728" y="1565838"/>
            <a:ext cx="9144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eaLnBrk="1" hangingPunct="1"/>
            <a:r>
              <a:rPr lang="en-US" altLang="zh-CN" sz="1400" b="0" dirty="0">
                <a:latin typeface="+mn-lt"/>
                <a:ea typeface="+mn-ea"/>
                <a:cs typeface="+mn-ea"/>
                <a:sym typeface="+mn-lt"/>
              </a:rPr>
              <a:t>Enter title</a:t>
            </a:r>
            <a:endParaRPr lang="zh-CN" altLang="en-US" sz="1400" b="0" dirty="0">
              <a:latin typeface="+mn-lt"/>
              <a:ea typeface="+mn-ea"/>
              <a:cs typeface="+mn-ea"/>
              <a:sym typeface="+mn-lt"/>
            </a:endParaRPr>
          </a:p>
        </p:txBody>
      </p:sp>
      <p:sp>
        <p:nvSpPr>
          <p:cNvPr id="31" name="文本框 9"/>
          <p:cNvSpPr txBox="1">
            <a:spLocks noChangeArrowheads="1"/>
          </p:cNvSpPr>
          <p:nvPr/>
        </p:nvSpPr>
        <p:spPr bwMode="auto">
          <a:xfrm>
            <a:off x="5796067" y="1586079"/>
            <a:ext cx="719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200" b="0" dirty="0">
                <a:latin typeface="+mn-lt"/>
                <a:ea typeface="+mn-ea"/>
                <a:cs typeface="+mn-ea"/>
                <a:sym typeface="+mn-lt"/>
              </a:rPr>
              <a:t>40</a:t>
            </a:r>
            <a:r>
              <a:rPr lang="en-US" altLang="zh-CN" sz="1400" b="0" dirty="0">
                <a:latin typeface="+mn-lt"/>
                <a:ea typeface="+mn-ea"/>
                <a:cs typeface="+mn-ea"/>
                <a:sym typeface="+mn-lt"/>
              </a:rPr>
              <a:t>%</a:t>
            </a:r>
            <a:endParaRPr lang="zh-CN" altLang="en-US" sz="1400" b="0" dirty="0">
              <a:latin typeface="+mn-lt"/>
              <a:ea typeface="+mn-ea"/>
              <a:cs typeface="+mn-ea"/>
              <a:sym typeface="+mn-lt"/>
            </a:endParaRPr>
          </a:p>
        </p:txBody>
      </p:sp>
      <p:sp>
        <p:nvSpPr>
          <p:cNvPr id="32" name="文本框 23"/>
          <p:cNvSpPr txBox="1">
            <a:spLocks noChangeArrowheads="1"/>
          </p:cNvSpPr>
          <p:nvPr/>
        </p:nvSpPr>
        <p:spPr bwMode="auto">
          <a:xfrm>
            <a:off x="428728" y="1968269"/>
            <a:ext cx="9144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r>
              <a:rPr lang="en-US" altLang="zh-CN" sz="1400" b="0" dirty="0">
                <a:latin typeface="+mn-lt"/>
                <a:ea typeface="+mn-ea"/>
                <a:cs typeface="+mn-ea"/>
                <a:sym typeface="+mn-lt"/>
              </a:rPr>
              <a:t>Enter title</a:t>
            </a:r>
            <a:endParaRPr lang="zh-CN" altLang="en-US" sz="1400" b="0" dirty="0">
              <a:latin typeface="+mn-lt"/>
              <a:ea typeface="+mn-ea"/>
              <a:cs typeface="+mn-ea"/>
              <a:sym typeface="+mn-lt"/>
            </a:endParaRPr>
          </a:p>
        </p:txBody>
      </p:sp>
      <p:sp>
        <p:nvSpPr>
          <p:cNvPr id="33" name="文本框 24"/>
          <p:cNvSpPr txBox="1">
            <a:spLocks noChangeArrowheads="1"/>
          </p:cNvSpPr>
          <p:nvPr/>
        </p:nvSpPr>
        <p:spPr bwMode="auto">
          <a:xfrm>
            <a:off x="5796067" y="1988510"/>
            <a:ext cx="719137" cy="26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200" b="0">
                <a:latin typeface="+mn-lt"/>
                <a:ea typeface="+mn-ea"/>
                <a:cs typeface="+mn-ea"/>
                <a:sym typeface="+mn-lt"/>
              </a:rPr>
              <a:t>50</a:t>
            </a:r>
            <a:r>
              <a:rPr lang="en-US" altLang="zh-CN" sz="1400" b="0">
                <a:latin typeface="+mn-lt"/>
                <a:ea typeface="+mn-ea"/>
                <a:cs typeface="+mn-ea"/>
                <a:sym typeface="+mn-lt"/>
              </a:rPr>
              <a:t>%</a:t>
            </a:r>
            <a:endParaRPr lang="zh-CN" altLang="en-US" sz="1400" b="0">
              <a:latin typeface="+mn-lt"/>
              <a:ea typeface="+mn-ea"/>
              <a:cs typeface="+mn-ea"/>
              <a:sym typeface="+mn-lt"/>
            </a:endParaRPr>
          </a:p>
        </p:txBody>
      </p:sp>
      <p:sp>
        <p:nvSpPr>
          <p:cNvPr id="34" name="文本框 27"/>
          <p:cNvSpPr txBox="1">
            <a:spLocks noChangeArrowheads="1"/>
          </p:cNvSpPr>
          <p:nvPr/>
        </p:nvSpPr>
        <p:spPr bwMode="auto">
          <a:xfrm>
            <a:off x="428728" y="2370701"/>
            <a:ext cx="9144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r>
              <a:rPr lang="en-US" altLang="zh-CN" sz="1400" b="0" dirty="0">
                <a:latin typeface="+mn-lt"/>
                <a:ea typeface="+mn-ea"/>
                <a:cs typeface="+mn-ea"/>
                <a:sym typeface="+mn-lt"/>
              </a:rPr>
              <a:t>Enter title</a:t>
            </a:r>
            <a:endParaRPr lang="zh-CN" altLang="en-US" sz="1400" b="0" dirty="0">
              <a:latin typeface="+mn-lt"/>
              <a:ea typeface="+mn-ea"/>
              <a:cs typeface="+mn-ea"/>
              <a:sym typeface="+mn-lt"/>
            </a:endParaRPr>
          </a:p>
        </p:txBody>
      </p:sp>
      <p:sp>
        <p:nvSpPr>
          <p:cNvPr id="35" name="文本框 28"/>
          <p:cNvSpPr txBox="1">
            <a:spLocks noChangeArrowheads="1"/>
          </p:cNvSpPr>
          <p:nvPr/>
        </p:nvSpPr>
        <p:spPr bwMode="auto">
          <a:xfrm>
            <a:off x="5796067" y="2392132"/>
            <a:ext cx="719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200" b="0">
                <a:latin typeface="+mn-lt"/>
                <a:ea typeface="+mn-ea"/>
                <a:cs typeface="+mn-ea"/>
                <a:sym typeface="+mn-lt"/>
              </a:rPr>
              <a:t>80</a:t>
            </a:r>
            <a:r>
              <a:rPr lang="en-US" altLang="zh-CN" sz="1400" b="0">
                <a:latin typeface="+mn-lt"/>
                <a:ea typeface="+mn-ea"/>
                <a:cs typeface="+mn-ea"/>
                <a:sym typeface="+mn-lt"/>
              </a:rPr>
              <a:t>%</a:t>
            </a:r>
            <a:endParaRPr lang="zh-CN" altLang="en-US" sz="1400" b="0">
              <a:latin typeface="+mn-lt"/>
              <a:ea typeface="+mn-ea"/>
              <a:cs typeface="+mn-ea"/>
              <a:sym typeface="+mn-lt"/>
            </a:endParaRPr>
          </a:p>
        </p:txBody>
      </p:sp>
      <p:sp>
        <p:nvSpPr>
          <p:cNvPr id="36" name="文本框 31"/>
          <p:cNvSpPr txBox="1">
            <a:spLocks noChangeArrowheads="1"/>
          </p:cNvSpPr>
          <p:nvPr/>
        </p:nvSpPr>
        <p:spPr bwMode="auto">
          <a:xfrm>
            <a:off x="428728" y="2773132"/>
            <a:ext cx="9144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r"/>
            <a:r>
              <a:rPr lang="en-US" altLang="zh-CN" sz="1400" b="0" dirty="0">
                <a:latin typeface="+mn-lt"/>
                <a:ea typeface="+mn-ea"/>
                <a:cs typeface="+mn-ea"/>
                <a:sym typeface="+mn-lt"/>
              </a:rPr>
              <a:t>Enter title</a:t>
            </a:r>
            <a:endParaRPr lang="zh-CN" altLang="en-US" sz="1400" b="0" dirty="0">
              <a:latin typeface="+mn-lt"/>
              <a:ea typeface="+mn-ea"/>
              <a:cs typeface="+mn-ea"/>
              <a:sym typeface="+mn-lt"/>
            </a:endParaRPr>
          </a:p>
        </p:txBody>
      </p:sp>
      <p:sp>
        <p:nvSpPr>
          <p:cNvPr id="37" name="文本框 32"/>
          <p:cNvSpPr txBox="1">
            <a:spLocks noChangeArrowheads="1"/>
          </p:cNvSpPr>
          <p:nvPr/>
        </p:nvSpPr>
        <p:spPr bwMode="auto">
          <a:xfrm>
            <a:off x="5796067" y="2794564"/>
            <a:ext cx="719137" cy="26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200" b="0">
                <a:latin typeface="+mn-lt"/>
                <a:ea typeface="+mn-ea"/>
                <a:cs typeface="+mn-ea"/>
                <a:sym typeface="+mn-lt"/>
              </a:rPr>
              <a:t>20</a:t>
            </a:r>
            <a:r>
              <a:rPr lang="en-US" altLang="zh-CN" sz="1400" b="0">
                <a:latin typeface="+mn-lt"/>
                <a:ea typeface="+mn-ea"/>
                <a:cs typeface="+mn-ea"/>
                <a:sym typeface="+mn-lt"/>
              </a:rPr>
              <a:t>%</a:t>
            </a:r>
            <a:endParaRPr lang="zh-CN" altLang="en-US" sz="1400" b="0">
              <a:latin typeface="+mn-lt"/>
              <a:ea typeface="+mn-ea"/>
              <a:cs typeface="+mn-ea"/>
              <a:sym typeface="+mn-lt"/>
            </a:endParaRPr>
          </a:p>
        </p:txBody>
      </p:sp>
      <p:sp>
        <p:nvSpPr>
          <p:cNvPr id="38" name="矩形 37"/>
          <p:cNvSpPr/>
          <p:nvPr/>
        </p:nvSpPr>
        <p:spPr>
          <a:xfrm>
            <a:off x="399433" y="3381653"/>
            <a:ext cx="5991225" cy="950118"/>
          </a:xfrm>
          <a:prstGeom prst="rect">
            <a:avLst/>
          </a:prstGeom>
        </p:spPr>
        <p:txBody>
          <a:bodyPr lIns="81628" tIns="40814" rIns="81628" bIns="40814"/>
          <a:lstStyle/>
          <a:p>
            <a:pPr algn="just">
              <a:lnSpc>
                <a:spcPct val="130000"/>
              </a:lnSpc>
              <a:spcBef>
                <a:spcPts val="536"/>
              </a:spcBef>
              <a:spcAft>
                <a:spcPts val="536"/>
              </a:spcAft>
              <a:buClr>
                <a:srgbClr val="00B050"/>
              </a:buClr>
              <a:buSzPct val="80000"/>
              <a:defRPr/>
            </a:pPr>
            <a:r>
              <a:rPr lang="en-US" altLang="zh-CN" sz="1400" b="0" dirty="0">
                <a:latin typeface="+mn-lt"/>
                <a:ea typeface="+mn-ea"/>
                <a:cs typeface="+mn-ea"/>
                <a:sym typeface="+mn-lt"/>
              </a:rPr>
              <a:t>Please enter your text here or copy your text here, please enter your text here or copy your text here. Please enter your text </a:t>
            </a:r>
            <a:r>
              <a:rPr lang="zh-CN" altLang="en-US" sz="1400" b="0" dirty="0">
                <a:latin typeface="+mn-lt"/>
                <a:ea typeface="+mn-ea"/>
                <a:cs typeface="+mn-ea"/>
                <a:sym typeface="+mn-lt"/>
              </a:rPr>
              <a:t>。</a:t>
            </a:r>
          </a:p>
        </p:txBody>
      </p:sp>
      <p:grpSp>
        <p:nvGrpSpPr>
          <p:cNvPr id="39" name="组合 38"/>
          <p:cNvGrpSpPr/>
          <p:nvPr/>
        </p:nvGrpSpPr>
        <p:grpSpPr>
          <a:xfrm>
            <a:off x="1484416" y="1653944"/>
            <a:ext cx="3346450" cy="1369219"/>
            <a:chOff x="1980252" y="2205769"/>
            <a:chExt cx="4464257" cy="1826048"/>
          </a:xfrm>
        </p:grpSpPr>
        <p:sp>
          <p:nvSpPr>
            <p:cNvPr id="40" name="圆角矩形 39"/>
            <p:cNvSpPr/>
            <p:nvPr/>
          </p:nvSpPr>
          <p:spPr>
            <a:xfrm>
              <a:off x="1980253" y="2737706"/>
              <a:ext cx="2551911" cy="217537"/>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b="0">
                <a:solidFill>
                  <a:schemeClr val="tx1"/>
                </a:solidFill>
                <a:cs typeface="+mn-ea"/>
                <a:sym typeface="+mn-lt"/>
              </a:endParaRPr>
            </a:p>
          </p:txBody>
        </p:sp>
        <p:sp>
          <p:nvSpPr>
            <p:cNvPr id="41" name="圆角矩形 40"/>
            <p:cNvSpPr/>
            <p:nvPr/>
          </p:nvSpPr>
          <p:spPr>
            <a:xfrm>
              <a:off x="1980252" y="3287108"/>
              <a:ext cx="4464257" cy="21595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b="0">
                <a:solidFill>
                  <a:schemeClr val="tx1"/>
                </a:solidFill>
                <a:cs typeface="+mn-ea"/>
                <a:sym typeface="+mn-lt"/>
              </a:endParaRPr>
            </a:p>
          </p:txBody>
        </p:sp>
        <p:sp>
          <p:nvSpPr>
            <p:cNvPr id="42" name="圆角矩形 41"/>
            <p:cNvSpPr/>
            <p:nvPr/>
          </p:nvSpPr>
          <p:spPr>
            <a:xfrm>
              <a:off x="1980253" y="3815867"/>
              <a:ext cx="1274897" cy="21595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b="0">
                <a:solidFill>
                  <a:schemeClr val="tx1"/>
                </a:solidFill>
                <a:cs typeface="+mn-ea"/>
                <a:sym typeface="+mn-lt"/>
              </a:endParaRPr>
            </a:p>
          </p:txBody>
        </p:sp>
        <p:sp>
          <p:nvSpPr>
            <p:cNvPr id="63" name="圆角矩形 62"/>
            <p:cNvSpPr/>
            <p:nvPr/>
          </p:nvSpPr>
          <p:spPr>
            <a:xfrm>
              <a:off x="1980252" y="2205769"/>
              <a:ext cx="1912345" cy="2159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96" tIns="54448" rIns="108896" bIns="54448" anchor="ctr"/>
            <a:lstStyle/>
            <a:p>
              <a:pPr algn="ctr">
                <a:defRPr/>
              </a:pPr>
              <a:endParaRPr lang="zh-CN" altLang="en-US" b="0">
                <a:solidFill>
                  <a:schemeClr val="tx1"/>
                </a:solidFill>
                <a:cs typeface="+mn-ea"/>
                <a:sym typeface="+mn-lt"/>
              </a:endParaRPr>
            </a:p>
          </p:txBody>
        </p:sp>
      </p:grpSp>
      <p:sp>
        <p:nvSpPr>
          <p:cNvPr id="64" name="圆角矩形 63"/>
          <p:cNvSpPr>
            <a:spLocks noChangeAspect="1"/>
          </p:cNvSpPr>
          <p:nvPr/>
        </p:nvSpPr>
        <p:spPr>
          <a:xfrm>
            <a:off x="6623159" y="1407756"/>
            <a:ext cx="2081044" cy="2945779"/>
          </a:xfrm>
          <a:prstGeom prst="roundRect">
            <a:avLst>
              <a:gd name="adj" fmla="val 1429"/>
            </a:avLst>
          </a:prstGeom>
          <a:solidFill>
            <a:srgbClr val="F2F2F2"/>
          </a:solidFill>
          <a:ln w="3175">
            <a:solidFill>
              <a:srgbClr val="D5D5D5"/>
            </a:solidFill>
            <a:prstDash val="solid"/>
          </a:ln>
        </p:spPr>
        <p:style>
          <a:lnRef idx="1">
            <a:schemeClr val="accent6"/>
          </a:lnRef>
          <a:fillRef idx="0">
            <a:schemeClr val="accent6"/>
          </a:fillRef>
          <a:effectRef idx="0">
            <a:schemeClr val="accent6"/>
          </a:effectRef>
          <a:fontRef idx="minor">
            <a:schemeClr val="tx1"/>
          </a:fontRef>
        </p:style>
        <p:txBody>
          <a:bodyPr lIns="257097" tIns="642743" rIns="257097" bIns="321372" anchor="ctr"/>
          <a:lstStyle/>
          <a:p>
            <a:pPr algn="just">
              <a:lnSpc>
                <a:spcPct val="120000"/>
              </a:lnSpc>
              <a:spcBef>
                <a:spcPts val="536"/>
              </a:spcBef>
              <a:spcAft>
                <a:spcPts val="536"/>
              </a:spcAft>
              <a:defRPr/>
            </a:pPr>
            <a:endParaRPr lang="zh-CN" altLang="en-US" sz="1400" b="0" dirty="0">
              <a:solidFill>
                <a:srgbClr val="454545"/>
              </a:solidFill>
              <a:cs typeface="+mn-ea"/>
              <a:sym typeface="+mn-lt"/>
            </a:endParaRPr>
          </a:p>
        </p:txBody>
      </p:sp>
      <p:sp>
        <p:nvSpPr>
          <p:cNvPr id="65" name="任意多边形 64"/>
          <p:cNvSpPr/>
          <p:nvPr/>
        </p:nvSpPr>
        <p:spPr>
          <a:xfrm>
            <a:off x="6953710" y="1346597"/>
            <a:ext cx="154612" cy="61159"/>
          </a:xfrm>
          <a:custGeom>
            <a:avLst/>
            <a:gdLst>
              <a:gd name="connsiteX0" fmla="*/ 131005 w 311731"/>
              <a:gd name="connsiteY0" fmla="*/ 0 h 121823"/>
              <a:gd name="connsiteX1" fmla="*/ 180725 w 311731"/>
              <a:gd name="connsiteY1" fmla="*/ 0 h 121823"/>
              <a:gd name="connsiteX2" fmla="*/ 205433 w 311731"/>
              <a:gd name="connsiteY2" fmla="*/ 4162 h 121823"/>
              <a:gd name="connsiteX3" fmla="*/ 309453 w 311731"/>
              <a:gd name="connsiteY3" fmla="*/ 109253 h 121823"/>
              <a:gd name="connsiteX4" fmla="*/ 311731 w 311731"/>
              <a:gd name="connsiteY4" fmla="*/ 121823 h 121823"/>
              <a:gd name="connsiteX5" fmla="*/ 0 w 311731"/>
              <a:gd name="connsiteY5" fmla="*/ 121823 h 121823"/>
              <a:gd name="connsiteX6" fmla="*/ 2277 w 311731"/>
              <a:gd name="connsiteY6" fmla="*/ 109253 h 121823"/>
              <a:gd name="connsiteX7" fmla="*/ 106298 w 311731"/>
              <a:gd name="connsiteY7" fmla="*/ 4162 h 1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31" h="121823">
                <a:moveTo>
                  <a:pt x="131005" y="0"/>
                </a:moveTo>
                <a:lnTo>
                  <a:pt x="180725" y="0"/>
                </a:lnTo>
                <a:lnTo>
                  <a:pt x="205433" y="4162"/>
                </a:lnTo>
                <a:cubicBezTo>
                  <a:pt x="252408" y="20443"/>
                  <a:pt x="290475" y="59254"/>
                  <a:pt x="309453" y="109253"/>
                </a:cubicBezTo>
                <a:lnTo>
                  <a:pt x="311731" y="121823"/>
                </a:lnTo>
                <a:lnTo>
                  <a:pt x="0" y="121823"/>
                </a:lnTo>
                <a:lnTo>
                  <a:pt x="2277" y="109253"/>
                </a:lnTo>
                <a:cubicBezTo>
                  <a:pt x="21256" y="59254"/>
                  <a:pt x="59323" y="20443"/>
                  <a:pt x="106298" y="4162"/>
                </a:cubicBezTo>
                <a:close/>
              </a:path>
            </a:pathLst>
          </a:custGeom>
          <a:gradFill>
            <a:gsLst>
              <a:gs pos="0">
                <a:schemeClr val="accent1">
                  <a:lumMod val="50000"/>
                </a:schemeClr>
              </a:gs>
              <a:gs pos="49000">
                <a:schemeClr val="accent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b="0" dirty="0">
              <a:cs typeface="+mn-ea"/>
              <a:sym typeface="+mn-lt"/>
            </a:endParaRPr>
          </a:p>
        </p:txBody>
      </p:sp>
      <p:sp>
        <p:nvSpPr>
          <p:cNvPr id="66" name="任意多边形 65"/>
          <p:cNvSpPr/>
          <p:nvPr/>
        </p:nvSpPr>
        <p:spPr>
          <a:xfrm>
            <a:off x="8256361" y="1346597"/>
            <a:ext cx="146615" cy="61159"/>
          </a:xfrm>
          <a:custGeom>
            <a:avLst/>
            <a:gdLst>
              <a:gd name="connsiteX0" fmla="*/ 145370 w 318081"/>
              <a:gd name="connsiteY0" fmla="*/ 0 h 130555"/>
              <a:gd name="connsiteX1" fmla="*/ 172710 w 318081"/>
              <a:gd name="connsiteY1" fmla="*/ 0 h 130555"/>
              <a:gd name="connsiteX2" fmla="*/ 209618 w 318081"/>
              <a:gd name="connsiteY2" fmla="*/ 6428 h 130555"/>
              <a:gd name="connsiteX3" fmla="*/ 315757 w 318081"/>
              <a:gd name="connsiteY3" fmla="*/ 117294 h 130555"/>
              <a:gd name="connsiteX4" fmla="*/ 318081 w 318081"/>
              <a:gd name="connsiteY4" fmla="*/ 130555 h 130555"/>
              <a:gd name="connsiteX5" fmla="*/ 0 w 318081"/>
              <a:gd name="connsiteY5" fmla="*/ 130555 h 130555"/>
              <a:gd name="connsiteX6" fmla="*/ 2324 w 318081"/>
              <a:gd name="connsiteY6" fmla="*/ 117294 h 130555"/>
              <a:gd name="connsiteX7" fmla="*/ 108463 w 318081"/>
              <a:gd name="connsiteY7" fmla="*/ 6428 h 13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81" h="130555">
                <a:moveTo>
                  <a:pt x="145370" y="0"/>
                </a:moveTo>
                <a:lnTo>
                  <a:pt x="172710" y="0"/>
                </a:lnTo>
                <a:lnTo>
                  <a:pt x="209618" y="6428"/>
                </a:lnTo>
                <a:cubicBezTo>
                  <a:pt x="257550" y="23604"/>
                  <a:pt x="296392" y="64548"/>
                  <a:pt x="315757" y="117294"/>
                </a:cubicBezTo>
                <a:lnTo>
                  <a:pt x="318081" y="130555"/>
                </a:lnTo>
                <a:lnTo>
                  <a:pt x="0" y="130555"/>
                </a:lnTo>
                <a:lnTo>
                  <a:pt x="2324" y="117294"/>
                </a:lnTo>
                <a:cubicBezTo>
                  <a:pt x="21689" y="64548"/>
                  <a:pt x="60531" y="23604"/>
                  <a:pt x="108463" y="6428"/>
                </a:cubicBezTo>
                <a:close/>
              </a:path>
            </a:pathLst>
          </a:custGeom>
          <a:gradFill>
            <a:gsLst>
              <a:gs pos="0">
                <a:schemeClr val="accent1">
                  <a:lumMod val="50000"/>
                </a:schemeClr>
              </a:gs>
              <a:gs pos="49000">
                <a:schemeClr val="accent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b="0" dirty="0">
              <a:cs typeface="+mn-ea"/>
              <a:sym typeface="+mn-lt"/>
            </a:endParaRPr>
          </a:p>
        </p:txBody>
      </p:sp>
      <p:sp>
        <p:nvSpPr>
          <p:cNvPr id="67" name="任意多边形 66"/>
          <p:cNvSpPr/>
          <p:nvPr/>
        </p:nvSpPr>
        <p:spPr>
          <a:xfrm>
            <a:off x="7031905" y="1346598"/>
            <a:ext cx="1291989" cy="329130"/>
          </a:xfrm>
          <a:custGeom>
            <a:avLst/>
            <a:gdLst>
              <a:gd name="connsiteX0" fmla="*/ 0 w 2600830"/>
              <a:gd name="connsiteY0" fmla="*/ 0 h 649288"/>
              <a:gd name="connsiteX1" fmla="*/ 2600830 w 2600830"/>
              <a:gd name="connsiteY1" fmla="*/ 0 h 649288"/>
              <a:gd name="connsiteX2" fmla="*/ 2520047 w 2600830"/>
              <a:gd name="connsiteY2" fmla="*/ 89402 h 649288"/>
              <a:gd name="connsiteX3" fmla="*/ 1945040 w 2600830"/>
              <a:gd name="connsiteY3" fmla="*/ 646112 h 649288"/>
              <a:gd name="connsiteX4" fmla="*/ 648052 w 2600830"/>
              <a:gd name="connsiteY4" fmla="*/ 649287 h 649288"/>
              <a:gd name="connsiteX5" fmla="*/ 77908 w 2600830"/>
              <a:gd name="connsiteY5" fmla="*/ 84156 h 64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830" h="649288">
                <a:moveTo>
                  <a:pt x="0" y="0"/>
                </a:moveTo>
                <a:lnTo>
                  <a:pt x="2600830" y="0"/>
                </a:lnTo>
                <a:lnTo>
                  <a:pt x="2520047" y="89402"/>
                </a:lnTo>
                <a:cubicBezTo>
                  <a:pt x="2351572" y="318525"/>
                  <a:pt x="2323328" y="645186"/>
                  <a:pt x="1945040" y="646112"/>
                </a:cubicBezTo>
                <a:lnTo>
                  <a:pt x="648052" y="649287"/>
                </a:lnTo>
                <a:cubicBezTo>
                  <a:pt x="269764" y="650213"/>
                  <a:pt x="245977" y="310819"/>
                  <a:pt x="77908" y="84156"/>
                </a:cubicBezTo>
                <a:close/>
              </a:path>
            </a:pathLst>
          </a:custGeom>
          <a:gradFill flip="none" rotWithShape="1">
            <a:gsLst>
              <a:gs pos="0">
                <a:schemeClr val="accent1">
                  <a:lumMod val="60000"/>
                  <a:lumOff val="40000"/>
                </a:schemeClr>
              </a:gs>
              <a:gs pos="26000">
                <a:schemeClr val="accent1">
                  <a:lumMod val="40000"/>
                  <a:lumOff val="60000"/>
                </a:schemeClr>
              </a:gs>
              <a:gs pos="100000">
                <a:schemeClr val="accent1">
                  <a:lumMod val="60000"/>
                  <a:lumOff val="40000"/>
                </a:schemeClr>
              </a:gs>
            </a:gsLst>
            <a:lin ang="5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lIns="81628" tIns="40814" rIns="81628" bIns="40814" anchor="ctr"/>
          <a:lstStyle/>
          <a:p>
            <a:pPr algn="ctr">
              <a:defRPr/>
            </a:pPr>
            <a:r>
              <a:rPr lang="en-US" altLang="zh-CN" sz="1500" b="0" dirty="0">
                <a:solidFill>
                  <a:schemeClr val="accent1">
                    <a:lumMod val="50000"/>
                  </a:schemeClr>
                </a:solidFill>
                <a:cs typeface="+mn-ea"/>
                <a:sym typeface="+mn-lt"/>
              </a:rPr>
              <a:t>Enter title</a:t>
            </a:r>
            <a:endParaRPr lang="zh-CN" altLang="en-US" sz="1500" b="0" dirty="0">
              <a:solidFill>
                <a:schemeClr val="accent1">
                  <a:lumMod val="50000"/>
                </a:schemeClr>
              </a:solidFill>
              <a:cs typeface="+mn-ea"/>
              <a:sym typeface="+mn-lt"/>
            </a:endParaRPr>
          </a:p>
        </p:txBody>
      </p:sp>
      <p:sp>
        <p:nvSpPr>
          <p:cNvPr id="68" name="矩形 67"/>
          <p:cNvSpPr/>
          <p:nvPr/>
        </p:nvSpPr>
        <p:spPr>
          <a:xfrm>
            <a:off x="6785094" y="1752274"/>
            <a:ext cx="1834928" cy="2493274"/>
          </a:xfrm>
          <a:prstGeom prst="rect">
            <a:avLst/>
          </a:prstGeom>
        </p:spPr>
        <p:txBody>
          <a:bodyPr lIns="81628" tIns="40814" rIns="81628" bIns="40814"/>
          <a:lstStyle/>
          <a:p>
            <a:pPr algn="just">
              <a:lnSpc>
                <a:spcPct val="130000"/>
              </a:lnSpc>
              <a:spcBef>
                <a:spcPts val="536"/>
              </a:spcBef>
              <a:spcAft>
                <a:spcPts val="536"/>
              </a:spcAft>
              <a:buClr>
                <a:srgbClr val="00B050"/>
              </a:buClr>
              <a:buSzPct val="80000"/>
              <a:defRPr/>
            </a:pPr>
            <a:r>
              <a:rPr lang="en-US" altLang="zh-CN" sz="1400" b="0" dirty="0">
                <a:latin typeface="+mn-lt"/>
                <a:ea typeface="+mn-ea"/>
                <a:cs typeface="+mn-ea"/>
                <a:sym typeface="+mn-lt"/>
              </a:rPr>
              <a:t>Please enter your text here or copy your text here, please enter your text here or copy your text here. Please enter your text </a:t>
            </a:r>
            <a:endParaRPr lang="zh-CN" altLang="en-US" sz="1400" b="0" dirty="0">
              <a:latin typeface="+mn-lt"/>
              <a:ea typeface="+mn-ea"/>
              <a:cs typeface="+mn-ea"/>
              <a:sym typeface="+mn-lt"/>
            </a:endParaRPr>
          </a:p>
        </p:txBody>
      </p:sp>
    </p:spTree>
    <p:extLst>
      <p:ext uri="{BB962C8B-B14F-4D97-AF65-F5344CB8AC3E}">
        <p14:creationId xmlns:p14="http://schemas.microsoft.com/office/powerpoint/2010/main" val="3610443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4)">
                                      <p:cBhvr>
                                        <p:cTn id="7" dur="1000"/>
                                        <p:tgtEl>
                                          <p:spTgt spid="24"/>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0-#ppt_w/2"/>
                                          </p:val>
                                        </p:tav>
                                        <p:tav tm="100000">
                                          <p:val>
                                            <p:strVal val="#ppt_x"/>
                                          </p:val>
                                        </p:tav>
                                      </p:tavLst>
                                    </p:anim>
                                    <p:anim calcmode="lin" valueType="num">
                                      <p:cBhvr additive="base">
                                        <p:cTn id="24" dur="500" fill="hold"/>
                                        <p:tgtEl>
                                          <p:spTgt spid="3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1250"/>
                                        <p:tgtEl>
                                          <p:spTgt spid="25"/>
                                        </p:tgtEl>
                                      </p:cBhvr>
                                    </p:animEffect>
                                  </p:childTnLst>
                                </p:cTn>
                              </p:par>
                              <p:par>
                                <p:cTn id="29" presetID="22" presetClass="entr" presetSubtype="8" fill="hold" nodeType="withEffect">
                                  <p:stCondLst>
                                    <p:cond delay="25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1250"/>
                                        <p:tgtEl>
                                          <p:spTgt spid="39"/>
                                        </p:tgtEl>
                                      </p:cBhvr>
                                    </p:animEffect>
                                  </p:childTnLst>
                                </p:cTn>
                              </p:par>
                            </p:childTnLst>
                          </p:cTn>
                        </p:par>
                        <p:par>
                          <p:cTn id="32" fill="hold">
                            <p:stCondLst>
                              <p:cond delay="3000"/>
                            </p:stCondLst>
                            <p:childTnLst>
                              <p:par>
                                <p:cTn id="33" presetID="22" presetClass="entr" presetSubtype="4"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childTnLst>
                          </p:cTn>
                        </p:par>
                        <p:par>
                          <p:cTn id="45" fill="hold">
                            <p:stCondLst>
                              <p:cond delay="3500"/>
                            </p:stCondLst>
                            <p:childTnLst>
                              <p:par>
                                <p:cTn id="46" presetID="42" presetClass="entr" presetSubtype="0" fill="hold" grpId="0"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childTnLst>
                          </p:cTn>
                        </p:par>
                        <p:par>
                          <p:cTn id="51" fill="hold">
                            <p:stCondLst>
                              <p:cond delay="4500"/>
                            </p:stCondLst>
                            <p:childTnLst>
                              <p:par>
                                <p:cTn id="52" presetID="14" presetClass="entr" presetSubtype="10"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randombar(horizontal)">
                                      <p:cBhvr>
                                        <p:cTn id="54" dur="500"/>
                                        <p:tgtEl>
                                          <p:spTgt spid="65"/>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randombar(horizontal)">
                                      <p:cBhvr>
                                        <p:cTn id="57" dur="500"/>
                                        <p:tgtEl>
                                          <p:spTgt spid="66"/>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randombar(horizontal)">
                                      <p:cBhvr>
                                        <p:cTn id="60" dur="500"/>
                                        <p:tgtEl>
                                          <p:spTgt spid="67"/>
                                        </p:tgtEl>
                                      </p:cBhvr>
                                    </p:animEffect>
                                  </p:childTnLst>
                                </p:cTn>
                              </p:par>
                            </p:childTnLst>
                          </p:cTn>
                        </p:par>
                        <p:par>
                          <p:cTn id="61" fill="hold">
                            <p:stCondLst>
                              <p:cond delay="5000"/>
                            </p:stCondLst>
                            <p:childTnLst>
                              <p:par>
                                <p:cTn id="62" presetID="22" presetClass="entr" presetSubtype="1" fill="hold" grpId="0" nodeType="after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up)">
                                      <p:cBhvr>
                                        <p:cTn id="64" dur="500"/>
                                        <p:tgtEl>
                                          <p:spTgt spid="64"/>
                                        </p:tgtEl>
                                      </p:cBhvr>
                                    </p:animEffect>
                                  </p:childTnLst>
                                </p:cTn>
                              </p:par>
                            </p:childTnLst>
                          </p:cTn>
                        </p:par>
                        <p:par>
                          <p:cTn id="65" fill="hold">
                            <p:stCondLst>
                              <p:cond delay="5500"/>
                            </p:stCondLst>
                            <p:childTnLst>
                              <p:par>
                                <p:cTn id="66" presetID="42" presetClass="entr" presetSubtype="0" fill="hold" grpId="0" nodeType="after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1000"/>
                                        <p:tgtEl>
                                          <p:spTgt spid="68"/>
                                        </p:tgtEl>
                                      </p:cBhvr>
                                    </p:animEffect>
                                    <p:anim calcmode="lin" valueType="num">
                                      <p:cBhvr>
                                        <p:cTn id="69" dur="1000" fill="hold"/>
                                        <p:tgtEl>
                                          <p:spTgt spid="68"/>
                                        </p:tgtEl>
                                        <p:attrNameLst>
                                          <p:attrName>ppt_x</p:attrName>
                                        </p:attrNameLst>
                                      </p:cBhvr>
                                      <p:tavLst>
                                        <p:tav tm="0">
                                          <p:val>
                                            <p:strVal val="#ppt_x"/>
                                          </p:val>
                                        </p:tav>
                                        <p:tav tm="100000">
                                          <p:val>
                                            <p:strVal val="#ppt_x"/>
                                          </p:val>
                                        </p:tav>
                                      </p:tavLst>
                                    </p:anim>
                                    <p:anim calcmode="lin" valueType="num">
                                      <p:cBhvr>
                                        <p:cTn id="7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31" grpId="0"/>
      <p:bldP spid="32" grpId="0"/>
      <p:bldP spid="33" grpId="0"/>
      <p:bldP spid="34" grpId="0"/>
      <p:bldP spid="35" grpId="0"/>
      <p:bldP spid="36" grpId="0"/>
      <p:bldP spid="37" grpId="0"/>
      <p:bldP spid="38" grpId="0"/>
      <p:bldP spid="64" grpId="0" animBg="1"/>
      <p:bldP spid="65" grpId="0" animBg="1"/>
      <p:bldP spid="66" grpId="0" animBg="1"/>
      <p:bldP spid="67" grpId="0" animBg="1"/>
      <p:bldP spid="6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0"/>
          <p:cNvGrpSpPr>
            <a:grpSpLocks/>
          </p:cNvGrpSpPr>
          <p:nvPr/>
        </p:nvGrpSpPr>
        <p:grpSpPr bwMode="auto">
          <a:xfrm>
            <a:off x="1472389" y="3199729"/>
            <a:ext cx="1622822" cy="1316237"/>
            <a:chOff x="0" y="0"/>
            <a:chExt cx="2726" cy="2211"/>
          </a:xfrm>
        </p:grpSpPr>
        <p:sp>
          <p:nvSpPr>
            <p:cNvPr id="20"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en-US" altLang="zh-CN" sz="1400" dirty="0">
                  <a:solidFill>
                    <a:srgbClr val="0070C0"/>
                  </a:solidFill>
                  <a:latin typeface="+mn-lt"/>
                  <a:ea typeface="+mn-ea"/>
                  <a:cs typeface="+mn-ea"/>
                  <a:sym typeface="+mn-lt"/>
                </a:rPr>
                <a:t>Click here to add a title</a:t>
              </a:r>
              <a:endParaRPr lang="en-US" sz="1400" dirty="0">
                <a:solidFill>
                  <a:srgbClr val="0070C0"/>
                </a:solidFill>
                <a:latin typeface="+mn-lt"/>
                <a:ea typeface="+mn-ea"/>
                <a:cs typeface="+mn-ea"/>
                <a:sym typeface="+mn-lt"/>
              </a:endParaRPr>
            </a:p>
          </p:txBody>
        </p:sp>
        <p:sp>
          <p:nvSpPr>
            <p:cNvPr id="21" name="Rectangle 12"/>
            <p:cNvSpPr>
              <a:spLocks/>
            </p:cNvSpPr>
            <p:nvPr/>
          </p:nvSpPr>
          <p:spPr bwMode="auto">
            <a:xfrm>
              <a:off x="0" y="416"/>
              <a:ext cx="2726"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en-US" altLang="zh-CN" sz="800" dirty="0">
                  <a:solidFill>
                    <a:srgbClr val="7F7F7F"/>
                  </a:solidFill>
                  <a:latin typeface="+mn-lt"/>
                  <a:ea typeface="+mn-ea"/>
                  <a:cs typeface="+mn-ea"/>
                  <a:sym typeface="+mn-lt"/>
                </a:rPr>
                <a:t>Add a detailed text description here, suggesting that it is relevant to the title and conforms to the overall language style, a</a:t>
              </a:r>
              <a:endParaRPr lang="en-US" sz="800" dirty="0">
                <a:solidFill>
                  <a:srgbClr val="7F7F7F"/>
                </a:solidFill>
                <a:latin typeface="+mn-lt"/>
                <a:ea typeface="+mn-ea"/>
                <a:cs typeface="+mn-ea"/>
                <a:sym typeface="+mn-lt"/>
              </a:endParaRPr>
            </a:p>
          </p:txBody>
        </p:sp>
      </p:grpSp>
      <p:grpSp>
        <p:nvGrpSpPr>
          <p:cNvPr id="22" name="Group 13"/>
          <p:cNvGrpSpPr>
            <a:grpSpLocks/>
          </p:cNvGrpSpPr>
          <p:nvPr/>
        </p:nvGrpSpPr>
        <p:grpSpPr bwMode="auto">
          <a:xfrm>
            <a:off x="969350" y="3186980"/>
            <a:ext cx="348258" cy="347663"/>
            <a:chOff x="0" y="0"/>
            <a:chExt cx="584" cy="584"/>
          </a:xfrm>
        </p:grpSpPr>
        <p:sp>
          <p:nvSpPr>
            <p:cNvPr id="23" name="Oval 14"/>
            <p:cNvSpPr>
              <a:spLocks/>
            </p:cNvSpPr>
            <p:nvPr/>
          </p:nvSpPr>
          <p:spPr bwMode="auto">
            <a:xfrm>
              <a:off x="0" y="0"/>
              <a:ext cx="584" cy="584"/>
            </a:xfrm>
            <a:prstGeom prst="ellipse">
              <a:avLst/>
            </a:prstGeom>
            <a:solidFill>
              <a:schemeClr val="accent2"/>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kern="0">
                <a:solidFill>
                  <a:srgbClr val="000000"/>
                </a:solidFill>
                <a:latin typeface="+mn-lt"/>
                <a:ea typeface="+mn-ea"/>
                <a:cs typeface="+mn-ea"/>
                <a:sym typeface="+mn-lt"/>
              </a:endParaRPr>
            </a:p>
          </p:txBody>
        </p:sp>
        <p:sp>
          <p:nvSpPr>
            <p:cNvPr id="24" name="Rectangle 15"/>
            <p:cNvSpPr>
              <a:spLocks/>
            </p:cNvSpPr>
            <p:nvPr/>
          </p:nvSpPr>
          <p:spPr bwMode="auto">
            <a:xfrm>
              <a:off x="0"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200" kern="0" dirty="0">
                  <a:solidFill>
                    <a:srgbClr val="FFFFFF"/>
                  </a:solidFill>
                  <a:latin typeface="+mn-lt"/>
                  <a:ea typeface="+mn-ea"/>
                  <a:cs typeface="+mn-ea"/>
                  <a:sym typeface="+mn-lt"/>
                </a:rPr>
                <a:t>1</a:t>
              </a:r>
            </a:p>
          </p:txBody>
        </p:sp>
      </p:grpSp>
      <p:grpSp>
        <p:nvGrpSpPr>
          <p:cNvPr id="25" name="Group 4"/>
          <p:cNvGrpSpPr/>
          <p:nvPr/>
        </p:nvGrpSpPr>
        <p:grpSpPr>
          <a:xfrm>
            <a:off x="857506" y="2760706"/>
            <a:ext cx="7344815" cy="213386"/>
            <a:chOff x="899592" y="2852807"/>
            <a:chExt cx="7344815" cy="213386"/>
          </a:xfrm>
          <a:solidFill>
            <a:srgbClr val="00B0F0"/>
          </a:solidFill>
        </p:grpSpPr>
        <p:sp>
          <p:nvSpPr>
            <p:cNvPr id="26" name="Rectangle 61"/>
            <p:cNvSpPr/>
            <p:nvPr/>
          </p:nvSpPr>
          <p:spPr bwMode="auto">
            <a:xfrm>
              <a:off x="899592" y="2852807"/>
              <a:ext cx="7344815" cy="32031"/>
            </a:xfrm>
            <a:prstGeom prst="rect">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41" fontAlgn="base">
                <a:spcBef>
                  <a:spcPct val="0"/>
                </a:spcBef>
                <a:spcAft>
                  <a:spcPct val="0"/>
                </a:spcAft>
                <a:defRPr/>
              </a:pPr>
              <a:endParaRPr lang="en-US" sz="5600" kern="0">
                <a:solidFill>
                  <a:srgbClr val="000000"/>
                </a:solidFill>
                <a:latin typeface="+mn-lt"/>
                <a:ea typeface="+mn-ea"/>
                <a:cs typeface="+mn-ea"/>
                <a:sym typeface="+mn-lt"/>
              </a:endParaRPr>
            </a:p>
          </p:txBody>
        </p:sp>
        <p:sp>
          <p:nvSpPr>
            <p:cNvPr id="27" name="Flowchart: Merge 3"/>
            <p:cNvSpPr/>
            <p:nvPr/>
          </p:nvSpPr>
          <p:spPr bwMode="auto">
            <a:xfrm>
              <a:off x="1099027" y="2874792"/>
              <a:ext cx="210541" cy="191401"/>
            </a:xfrm>
            <a:prstGeom prst="flowChartMerge">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41" fontAlgn="base">
                <a:spcBef>
                  <a:spcPct val="0"/>
                </a:spcBef>
                <a:spcAft>
                  <a:spcPct val="0"/>
                </a:spcAft>
                <a:defRPr/>
              </a:pPr>
              <a:endParaRPr lang="en-US" sz="5600" kern="0">
                <a:solidFill>
                  <a:srgbClr val="000000"/>
                </a:solidFill>
                <a:latin typeface="+mn-lt"/>
                <a:ea typeface="+mn-ea"/>
                <a:cs typeface="+mn-ea"/>
                <a:sym typeface="+mn-lt"/>
              </a:endParaRPr>
            </a:p>
          </p:txBody>
        </p:sp>
        <p:sp>
          <p:nvSpPr>
            <p:cNvPr id="28" name="Flowchart: Merge 64"/>
            <p:cNvSpPr/>
            <p:nvPr/>
          </p:nvSpPr>
          <p:spPr bwMode="auto">
            <a:xfrm>
              <a:off x="3708663" y="2874792"/>
              <a:ext cx="210541" cy="191401"/>
            </a:xfrm>
            <a:prstGeom prst="flowChartMerge">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41" fontAlgn="base">
                <a:spcBef>
                  <a:spcPct val="0"/>
                </a:spcBef>
                <a:spcAft>
                  <a:spcPct val="0"/>
                </a:spcAft>
                <a:defRPr/>
              </a:pPr>
              <a:endParaRPr lang="en-US" sz="5600" kern="0">
                <a:solidFill>
                  <a:srgbClr val="000000"/>
                </a:solidFill>
                <a:latin typeface="+mn-lt"/>
                <a:ea typeface="+mn-ea"/>
                <a:cs typeface="+mn-ea"/>
                <a:sym typeface="+mn-lt"/>
              </a:endParaRPr>
            </a:p>
          </p:txBody>
        </p:sp>
        <p:sp>
          <p:nvSpPr>
            <p:cNvPr id="29" name="Flowchart: Merge 65"/>
            <p:cNvSpPr/>
            <p:nvPr/>
          </p:nvSpPr>
          <p:spPr bwMode="auto">
            <a:xfrm>
              <a:off x="6174461" y="2874792"/>
              <a:ext cx="210541" cy="191401"/>
            </a:xfrm>
            <a:prstGeom prst="flowChartMerge">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41" fontAlgn="base">
                <a:spcBef>
                  <a:spcPct val="0"/>
                </a:spcBef>
                <a:spcAft>
                  <a:spcPct val="0"/>
                </a:spcAft>
                <a:defRPr/>
              </a:pPr>
              <a:endParaRPr lang="en-US" sz="5600" kern="0">
                <a:solidFill>
                  <a:srgbClr val="000000"/>
                </a:solidFill>
                <a:latin typeface="+mn-lt"/>
                <a:ea typeface="+mn-ea"/>
                <a:cs typeface="+mn-ea"/>
                <a:sym typeface="+mn-lt"/>
              </a:endParaRPr>
            </a:p>
          </p:txBody>
        </p:sp>
      </p:grpSp>
      <p:grpSp>
        <p:nvGrpSpPr>
          <p:cNvPr id="30" name="Group 10"/>
          <p:cNvGrpSpPr>
            <a:grpSpLocks/>
          </p:cNvGrpSpPr>
          <p:nvPr/>
        </p:nvGrpSpPr>
        <p:grpSpPr bwMode="auto">
          <a:xfrm>
            <a:off x="4100756" y="3199729"/>
            <a:ext cx="1622822" cy="1316237"/>
            <a:chOff x="0" y="0"/>
            <a:chExt cx="2726" cy="2211"/>
          </a:xfrm>
        </p:grpSpPr>
        <p:sp>
          <p:nvSpPr>
            <p:cNvPr id="31"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en-US" altLang="zh-CN" sz="1400" dirty="0">
                  <a:solidFill>
                    <a:srgbClr val="0070C0"/>
                  </a:solidFill>
                  <a:latin typeface="+mn-lt"/>
                  <a:ea typeface="+mn-ea"/>
                  <a:cs typeface="+mn-ea"/>
                  <a:sym typeface="+mn-lt"/>
                </a:rPr>
                <a:t>Click here to add a title</a:t>
              </a:r>
              <a:endParaRPr lang="en-US" sz="1400" dirty="0">
                <a:solidFill>
                  <a:srgbClr val="0070C0"/>
                </a:solidFill>
                <a:latin typeface="+mn-lt"/>
                <a:ea typeface="+mn-ea"/>
                <a:cs typeface="+mn-ea"/>
                <a:sym typeface="+mn-lt"/>
              </a:endParaRPr>
            </a:p>
          </p:txBody>
        </p:sp>
        <p:sp>
          <p:nvSpPr>
            <p:cNvPr id="32" name="Rectangle 12"/>
            <p:cNvSpPr>
              <a:spLocks/>
            </p:cNvSpPr>
            <p:nvPr/>
          </p:nvSpPr>
          <p:spPr bwMode="auto">
            <a:xfrm>
              <a:off x="0" y="416"/>
              <a:ext cx="2726"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en-US" altLang="zh-CN" sz="800" dirty="0">
                  <a:solidFill>
                    <a:srgbClr val="7F7F7F"/>
                  </a:solidFill>
                  <a:latin typeface="+mn-lt"/>
                  <a:ea typeface="+mn-ea"/>
                  <a:cs typeface="+mn-ea"/>
                  <a:sym typeface="+mn-lt"/>
                </a:rPr>
                <a:t>Add a detailed text description here, suggesting that it is relevant to the title and conforms to the overall language style, a</a:t>
              </a:r>
              <a:endParaRPr lang="en-US" sz="800" dirty="0">
                <a:solidFill>
                  <a:srgbClr val="7F7F7F"/>
                </a:solidFill>
                <a:latin typeface="+mn-lt"/>
                <a:ea typeface="+mn-ea"/>
                <a:cs typeface="+mn-ea"/>
                <a:sym typeface="+mn-lt"/>
              </a:endParaRPr>
            </a:p>
          </p:txBody>
        </p:sp>
      </p:grpSp>
      <p:grpSp>
        <p:nvGrpSpPr>
          <p:cNvPr id="33" name="Group 13"/>
          <p:cNvGrpSpPr>
            <a:grpSpLocks/>
          </p:cNvGrpSpPr>
          <p:nvPr/>
        </p:nvGrpSpPr>
        <p:grpSpPr bwMode="auto">
          <a:xfrm>
            <a:off x="3597718" y="3186980"/>
            <a:ext cx="348258" cy="347663"/>
            <a:chOff x="0" y="0"/>
            <a:chExt cx="584" cy="584"/>
          </a:xfrm>
        </p:grpSpPr>
        <p:sp>
          <p:nvSpPr>
            <p:cNvPr id="34" name="Oval 14"/>
            <p:cNvSpPr>
              <a:spLocks/>
            </p:cNvSpPr>
            <p:nvPr/>
          </p:nvSpPr>
          <p:spPr bwMode="auto">
            <a:xfrm>
              <a:off x="0" y="0"/>
              <a:ext cx="584" cy="584"/>
            </a:xfrm>
            <a:prstGeom prst="ellipse">
              <a:avLst/>
            </a:prstGeom>
            <a:solidFill>
              <a:srgbClr val="0070C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kern="0">
                <a:solidFill>
                  <a:srgbClr val="000000"/>
                </a:solidFill>
                <a:latin typeface="+mn-lt"/>
                <a:ea typeface="+mn-ea"/>
                <a:cs typeface="+mn-ea"/>
                <a:sym typeface="+mn-lt"/>
              </a:endParaRPr>
            </a:p>
          </p:txBody>
        </p:sp>
        <p:sp>
          <p:nvSpPr>
            <p:cNvPr id="35" name="Rectangle 15"/>
            <p:cNvSpPr>
              <a:spLocks/>
            </p:cNvSpPr>
            <p:nvPr/>
          </p:nvSpPr>
          <p:spPr bwMode="auto">
            <a:xfrm>
              <a:off x="0"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200" kern="0" dirty="0">
                  <a:solidFill>
                    <a:srgbClr val="FFFFFF"/>
                  </a:solidFill>
                  <a:latin typeface="+mn-lt"/>
                  <a:ea typeface="+mn-ea"/>
                  <a:cs typeface="+mn-ea"/>
                  <a:sym typeface="+mn-lt"/>
                </a:rPr>
                <a:t>2</a:t>
              </a:r>
            </a:p>
          </p:txBody>
        </p:sp>
      </p:grpSp>
      <p:grpSp>
        <p:nvGrpSpPr>
          <p:cNvPr id="36" name="Group 10"/>
          <p:cNvGrpSpPr>
            <a:grpSpLocks/>
          </p:cNvGrpSpPr>
          <p:nvPr/>
        </p:nvGrpSpPr>
        <p:grpSpPr bwMode="auto">
          <a:xfrm>
            <a:off x="6588465" y="3199729"/>
            <a:ext cx="1622822" cy="1316237"/>
            <a:chOff x="0" y="0"/>
            <a:chExt cx="2726" cy="2211"/>
          </a:xfrm>
        </p:grpSpPr>
        <p:sp>
          <p:nvSpPr>
            <p:cNvPr id="37"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en-US" altLang="zh-CN" sz="1400" dirty="0">
                  <a:solidFill>
                    <a:srgbClr val="0070C0"/>
                  </a:solidFill>
                  <a:latin typeface="+mn-lt"/>
                  <a:ea typeface="+mn-ea"/>
                  <a:cs typeface="+mn-ea"/>
                  <a:sym typeface="+mn-lt"/>
                </a:rPr>
                <a:t>Click here to add a title</a:t>
              </a:r>
              <a:endParaRPr lang="en-US" sz="1400" dirty="0">
                <a:solidFill>
                  <a:srgbClr val="0070C0"/>
                </a:solidFill>
                <a:latin typeface="+mn-lt"/>
                <a:ea typeface="+mn-ea"/>
                <a:cs typeface="+mn-ea"/>
                <a:sym typeface="+mn-lt"/>
              </a:endParaRPr>
            </a:p>
          </p:txBody>
        </p:sp>
        <p:sp>
          <p:nvSpPr>
            <p:cNvPr id="38" name="Rectangle 12"/>
            <p:cNvSpPr>
              <a:spLocks/>
            </p:cNvSpPr>
            <p:nvPr/>
          </p:nvSpPr>
          <p:spPr bwMode="auto">
            <a:xfrm>
              <a:off x="0" y="416"/>
              <a:ext cx="2726"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en-US" altLang="zh-CN" sz="800" dirty="0">
                  <a:solidFill>
                    <a:srgbClr val="7F7F7F"/>
                  </a:solidFill>
                  <a:latin typeface="+mn-lt"/>
                  <a:ea typeface="+mn-ea"/>
                  <a:cs typeface="+mn-ea"/>
                  <a:sym typeface="+mn-lt"/>
                </a:rPr>
                <a:t>Add a detailed text description here, suggesting that it is relevant to the title and conforms to the overall language style, a</a:t>
              </a:r>
              <a:endParaRPr lang="en-US" sz="800" dirty="0">
                <a:solidFill>
                  <a:srgbClr val="7F7F7F"/>
                </a:solidFill>
                <a:latin typeface="+mn-lt"/>
                <a:ea typeface="+mn-ea"/>
                <a:cs typeface="+mn-ea"/>
                <a:sym typeface="+mn-lt"/>
              </a:endParaRPr>
            </a:p>
          </p:txBody>
        </p:sp>
      </p:grpSp>
      <p:grpSp>
        <p:nvGrpSpPr>
          <p:cNvPr id="54" name="Group 13"/>
          <p:cNvGrpSpPr>
            <a:grpSpLocks/>
          </p:cNvGrpSpPr>
          <p:nvPr/>
        </p:nvGrpSpPr>
        <p:grpSpPr bwMode="auto">
          <a:xfrm>
            <a:off x="6097353" y="3186981"/>
            <a:ext cx="348259" cy="347663"/>
            <a:chOff x="20" y="0"/>
            <a:chExt cx="584" cy="584"/>
          </a:xfrm>
        </p:grpSpPr>
        <p:sp>
          <p:nvSpPr>
            <p:cNvPr id="55" name="Oval 14"/>
            <p:cNvSpPr>
              <a:spLocks/>
            </p:cNvSpPr>
            <p:nvPr/>
          </p:nvSpPr>
          <p:spPr bwMode="auto">
            <a:xfrm>
              <a:off x="20" y="0"/>
              <a:ext cx="584" cy="584"/>
            </a:xfrm>
            <a:prstGeom prst="ellipse">
              <a:avLst/>
            </a:prstGeom>
            <a:solidFill>
              <a:srgbClr val="0070C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kern="0">
                <a:solidFill>
                  <a:srgbClr val="000000"/>
                </a:solidFill>
                <a:latin typeface="+mn-lt"/>
                <a:ea typeface="+mn-ea"/>
                <a:cs typeface="+mn-ea"/>
                <a:sym typeface="+mn-lt"/>
              </a:endParaRPr>
            </a:p>
          </p:txBody>
        </p:sp>
        <p:sp>
          <p:nvSpPr>
            <p:cNvPr id="56" name="Rectangle 15"/>
            <p:cNvSpPr>
              <a:spLocks/>
            </p:cNvSpPr>
            <p:nvPr/>
          </p:nvSpPr>
          <p:spPr bwMode="auto">
            <a:xfrm>
              <a:off x="20" y="45"/>
              <a:ext cx="584"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200" kern="0" dirty="0">
                  <a:solidFill>
                    <a:srgbClr val="FFFFFF"/>
                  </a:solidFill>
                  <a:latin typeface="+mn-lt"/>
                  <a:ea typeface="+mn-ea"/>
                  <a:cs typeface="+mn-ea"/>
                  <a:sym typeface="+mn-lt"/>
                </a:rPr>
                <a:t>3</a:t>
              </a:r>
            </a:p>
          </p:txBody>
        </p:sp>
      </p:grpSp>
      <p:sp>
        <p:nvSpPr>
          <p:cNvPr id="57" name="Rectangle 59"/>
          <p:cNvSpPr/>
          <p:nvPr/>
        </p:nvSpPr>
        <p:spPr bwMode="auto">
          <a:xfrm>
            <a:off x="1086090" y="985006"/>
            <a:ext cx="6944909" cy="1677239"/>
          </a:xfrm>
          <a:prstGeom prst="rect">
            <a:avLst/>
          </a:prstGeom>
          <a:blipFill>
            <a:blip r:embed="rId3"/>
            <a:srcRect/>
            <a:stretch>
              <a:fillRect/>
            </a:stretch>
          </a:blipFill>
          <a:ln w="25400" cap="flat" cmpd="sng" algn="ctr">
            <a:noFill/>
            <a:prstDash val="solid"/>
            <a:round/>
            <a:headEnd type="none" w="med" len="med"/>
            <a:tailEnd type="none" w="med" len="med"/>
          </a:ln>
          <a:effectLst/>
        </p:spPr>
        <p:txBody>
          <a:bodyPr vert="horz" wrap="square" lIns="91434" tIns="45717" rIns="91434" bIns="45717" numCol="1" rtlCol="0" anchor="t" anchorCtr="0" compatLnSpc="1">
            <a:prstTxWarp prst="textNoShape">
              <a:avLst/>
            </a:prstTxWarp>
          </a:bodyPr>
          <a:lstStyle/>
          <a:p>
            <a:pPr defTabSz="914341"/>
            <a:endParaRPr lang="en-US" sz="5600">
              <a:solidFill>
                <a:srgbClr val="FFFFFF"/>
              </a:solidFill>
              <a:latin typeface="+mn-lt"/>
              <a:ea typeface="+mn-ea"/>
              <a:cs typeface="+mn-ea"/>
              <a:sym typeface="+mn-lt"/>
            </a:endParaRPr>
          </a:p>
        </p:txBody>
      </p:sp>
      <p:sp>
        <p:nvSpPr>
          <p:cNvPr id="39" name="Text Box 55"/>
          <p:cNvSpPr txBox="1">
            <a:spLocks noChangeArrowheads="1"/>
          </p:cNvSpPr>
          <p:nvPr/>
        </p:nvSpPr>
        <p:spPr bwMode="auto">
          <a:xfrm>
            <a:off x="602336" y="115858"/>
            <a:ext cx="3343640"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4)">
                                      <p:cBhvr>
                                        <p:cTn id="7" dur="1000"/>
                                        <p:tgtEl>
                                          <p:spTgt spid="3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outVertical)">
                                      <p:cBhvr>
                                        <p:cTn id="10" dur="200"/>
                                        <p:tgtEl>
                                          <p:spTgt spid="57"/>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200"/>
                                        <p:tgtEl>
                                          <p:spTgt spid="25"/>
                                        </p:tgtEl>
                                      </p:cBhvr>
                                    </p:animEffect>
                                  </p:childTnLst>
                                </p:cTn>
                              </p:par>
                              <p:par>
                                <p:cTn id="15" presetID="2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200" fill="hold"/>
                                        <p:tgtEl>
                                          <p:spTgt spid="22"/>
                                        </p:tgtEl>
                                        <p:attrNameLst>
                                          <p:attrName>ppt_w</p:attrName>
                                        </p:attrNameLst>
                                      </p:cBhvr>
                                      <p:tavLst>
                                        <p:tav tm="0">
                                          <p:val>
                                            <p:fltVal val="0"/>
                                          </p:val>
                                        </p:tav>
                                        <p:tav tm="100000">
                                          <p:val>
                                            <p:strVal val="#ppt_w"/>
                                          </p:val>
                                        </p:tav>
                                      </p:tavLst>
                                    </p:anim>
                                    <p:anim calcmode="lin" valueType="num">
                                      <p:cBhvr>
                                        <p:cTn id="18" dur="200" fill="hold"/>
                                        <p:tgtEl>
                                          <p:spTgt spid="22"/>
                                        </p:tgtEl>
                                        <p:attrNameLst>
                                          <p:attrName>ppt_h</p:attrName>
                                        </p:attrNameLst>
                                      </p:cBhvr>
                                      <p:tavLst>
                                        <p:tav tm="0">
                                          <p:val>
                                            <p:fltVal val="0"/>
                                          </p:val>
                                        </p:tav>
                                        <p:tav tm="100000">
                                          <p:val>
                                            <p:strVal val="#ppt_h"/>
                                          </p:val>
                                        </p:tav>
                                      </p:tavLst>
                                    </p:anim>
                                  </p:childTnLst>
                                </p:cTn>
                              </p:par>
                            </p:childTnLst>
                          </p:cTn>
                        </p:par>
                        <p:par>
                          <p:cTn id="19" fill="hold">
                            <p:stCondLst>
                              <p:cond delay="1200"/>
                            </p:stCondLst>
                            <p:childTnLst>
                              <p:par>
                                <p:cTn id="20" presetID="2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200"/>
                                        <p:tgtEl>
                                          <p:spTgt spid="19"/>
                                        </p:tgtEl>
                                      </p:cBhvr>
                                    </p:animEffect>
                                  </p:childTnLst>
                                </p:cTn>
                              </p:par>
                              <p:par>
                                <p:cTn id="23" presetID="23" presetClass="entr" presetSubtype="16"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200" fill="hold"/>
                                        <p:tgtEl>
                                          <p:spTgt spid="33"/>
                                        </p:tgtEl>
                                        <p:attrNameLst>
                                          <p:attrName>ppt_w</p:attrName>
                                        </p:attrNameLst>
                                      </p:cBhvr>
                                      <p:tavLst>
                                        <p:tav tm="0">
                                          <p:val>
                                            <p:fltVal val="0"/>
                                          </p:val>
                                        </p:tav>
                                        <p:tav tm="100000">
                                          <p:val>
                                            <p:strVal val="#ppt_w"/>
                                          </p:val>
                                        </p:tav>
                                      </p:tavLst>
                                    </p:anim>
                                    <p:anim calcmode="lin" valueType="num">
                                      <p:cBhvr>
                                        <p:cTn id="26" dur="200" fill="hold"/>
                                        <p:tgtEl>
                                          <p:spTgt spid="33"/>
                                        </p:tgtEl>
                                        <p:attrNameLst>
                                          <p:attrName>ppt_h</p:attrName>
                                        </p:attrNameLst>
                                      </p:cBhvr>
                                      <p:tavLst>
                                        <p:tav tm="0">
                                          <p:val>
                                            <p:fltVal val="0"/>
                                          </p:val>
                                        </p:tav>
                                        <p:tav tm="100000">
                                          <p:val>
                                            <p:strVal val="#ppt_h"/>
                                          </p:val>
                                        </p:tav>
                                      </p:tavLst>
                                    </p:anim>
                                  </p:childTnLst>
                                </p:cTn>
                              </p:par>
                            </p:childTnLst>
                          </p:cTn>
                        </p:par>
                        <p:par>
                          <p:cTn id="27" fill="hold">
                            <p:stCondLst>
                              <p:cond delay="1400"/>
                            </p:stCondLst>
                            <p:childTnLst>
                              <p:par>
                                <p:cTn id="28" presetID="22" presetClass="entr" presetSubtype="8"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200"/>
                                        <p:tgtEl>
                                          <p:spTgt spid="30"/>
                                        </p:tgtEl>
                                      </p:cBhvr>
                                    </p:animEffect>
                                  </p:childTnLst>
                                </p:cTn>
                              </p:par>
                              <p:par>
                                <p:cTn id="31" presetID="23" presetClass="entr" presetSubtype="16"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p:cTn id="33" dur="200" fill="hold"/>
                                        <p:tgtEl>
                                          <p:spTgt spid="54"/>
                                        </p:tgtEl>
                                        <p:attrNameLst>
                                          <p:attrName>ppt_w</p:attrName>
                                        </p:attrNameLst>
                                      </p:cBhvr>
                                      <p:tavLst>
                                        <p:tav tm="0">
                                          <p:val>
                                            <p:fltVal val="0"/>
                                          </p:val>
                                        </p:tav>
                                        <p:tav tm="100000">
                                          <p:val>
                                            <p:strVal val="#ppt_w"/>
                                          </p:val>
                                        </p:tav>
                                      </p:tavLst>
                                    </p:anim>
                                    <p:anim calcmode="lin" valueType="num">
                                      <p:cBhvr>
                                        <p:cTn id="34" dur="200" fill="hold"/>
                                        <p:tgtEl>
                                          <p:spTgt spid="54"/>
                                        </p:tgtEl>
                                        <p:attrNameLst>
                                          <p:attrName>ppt_h</p:attrName>
                                        </p:attrNameLst>
                                      </p:cBhvr>
                                      <p:tavLst>
                                        <p:tav tm="0">
                                          <p:val>
                                            <p:fltVal val="0"/>
                                          </p:val>
                                        </p:tav>
                                        <p:tav tm="100000">
                                          <p:val>
                                            <p:strVal val="#ppt_h"/>
                                          </p:val>
                                        </p:tav>
                                      </p:tavLst>
                                    </p:anim>
                                  </p:childTnLst>
                                </p:cTn>
                              </p:par>
                            </p:childTnLst>
                          </p:cTn>
                        </p:par>
                        <p:par>
                          <p:cTn id="35" fill="hold">
                            <p:stCondLst>
                              <p:cond delay="1600"/>
                            </p:stCondLst>
                            <p:childTnLst>
                              <p:par>
                                <p:cTn id="36" presetID="22" presetClass="entr" presetSubtype="8"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2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242651" y="4310975"/>
            <a:ext cx="986410" cy="461665"/>
          </a:xfrm>
          <a:prstGeom prst="rect">
            <a:avLst/>
          </a:prstGeom>
          <a:noFill/>
        </p:spPr>
        <p:txBody>
          <a:bodyPr wrap="square" rtlCol="0">
            <a:spAutoFit/>
          </a:bodyPr>
          <a:lstStyle/>
          <a:p>
            <a:pPr algn="ctr"/>
            <a:r>
              <a:rPr lang="en-US" altLang="zh-CN" sz="1200" b="0" dirty="0">
                <a:latin typeface="+mn-lt"/>
                <a:ea typeface="+mn-ea"/>
                <a:cs typeface="+mn-ea"/>
                <a:sym typeface="+mn-lt"/>
              </a:rPr>
              <a:t>Source of income</a:t>
            </a:r>
            <a:endParaRPr lang="zh-CN" altLang="en-US" sz="1200" b="0" dirty="0">
              <a:latin typeface="+mn-lt"/>
              <a:ea typeface="+mn-ea"/>
              <a:cs typeface="+mn-ea"/>
              <a:sym typeface="+mn-lt"/>
            </a:endParaRPr>
          </a:p>
        </p:txBody>
      </p:sp>
      <p:sp>
        <p:nvSpPr>
          <p:cNvPr id="28" name="TextBox 27"/>
          <p:cNvSpPr txBox="1"/>
          <p:nvPr/>
        </p:nvSpPr>
        <p:spPr>
          <a:xfrm>
            <a:off x="888055" y="3800676"/>
            <a:ext cx="216024" cy="138499"/>
          </a:xfrm>
          <a:prstGeom prst="rect">
            <a:avLst/>
          </a:prstGeom>
          <a:noFill/>
        </p:spPr>
        <p:txBody>
          <a:bodyPr wrap="square" lIns="0" tIns="0" rIns="0" bIns="0" rtlCol="0">
            <a:spAutoFit/>
          </a:bodyPr>
          <a:lstStyle/>
          <a:p>
            <a:pPr algn="just"/>
            <a:r>
              <a:rPr lang="en-US" altLang="zh-CN" sz="900" b="0" dirty="0">
                <a:latin typeface="+mn-lt"/>
                <a:ea typeface="+mn-ea"/>
                <a:cs typeface="+mn-ea"/>
                <a:sym typeface="+mn-lt"/>
              </a:rPr>
              <a:t>100</a:t>
            </a:r>
            <a:endParaRPr lang="zh-CN" altLang="en-US" sz="900" b="0" dirty="0">
              <a:latin typeface="+mn-lt"/>
              <a:ea typeface="+mn-ea"/>
              <a:cs typeface="+mn-ea"/>
              <a:sym typeface="+mn-lt"/>
            </a:endParaRPr>
          </a:p>
        </p:txBody>
      </p:sp>
      <p:sp>
        <p:nvSpPr>
          <p:cNvPr id="29" name="TextBox 28"/>
          <p:cNvSpPr txBox="1"/>
          <p:nvPr/>
        </p:nvSpPr>
        <p:spPr>
          <a:xfrm>
            <a:off x="2368604" y="4310975"/>
            <a:ext cx="986410" cy="461665"/>
          </a:xfrm>
          <a:prstGeom prst="rect">
            <a:avLst/>
          </a:prstGeom>
          <a:noFill/>
        </p:spPr>
        <p:txBody>
          <a:bodyPr wrap="square" rtlCol="0">
            <a:spAutoFit/>
          </a:bodyPr>
          <a:lstStyle/>
          <a:p>
            <a:pPr algn="ctr"/>
            <a:r>
              <a:rPr lang="en-US" altLang="zh-CN" sz="1200" b="0" dirty="0">
                <a:latin typeface="+mn-lt"/>
                <a:ea typeface="+mn-ea"/>
                <a:cs typeface="+mn-ea"/>
                <a:sym typeface="+mn-lt"/>
              </a:rPr>
              <a:t>Income source two</a:t>
            </a:r>
            <a:endParaRPr lang="zh-CN" altLang="en-US" sz="1200" b="0" dirty="0">
              <a:latin typeface="+mn-lt"/>
              <a:ea typeface="+mn-ea"/>
              <a:cs typeface="+mn-ea"/>
              <a:sym typeface="+mn-lt"/>
            </a:endParaRPr>
          </a:p>
        </p:txBody>
      </p:sp>
      <p:sp>
        <p:nvSpPr>
          <p:cNvPr id="30" name="TextBox 29"/>
          <p:cNvSpPr txBox="1"/>
          <p:nvPr/>
        </p:nvSpPr>
        <p:spPr>
          <a:xfrm>
            <a:off x="3479317" y="4310975"/>
            <a:ext cx="986410" cy="646331"/>
          </a:xfrm>
          <a:prstGeom prst="rect">
            <a:avLst/>
          </a:prstGeom>
          <a:noFill/>
        </p:spPr>
        <p:txBody>
          <a:bodyPr wrap="square" rtlCol="0">
            <a:spAutoFit/>
          </a:bodyPr>
          <a:lstStyle/>
          <a:p>
            <a:pPr algn="ctr"/>
            <a:r>
              <a:rPr lang="en-US" altLang="zh-CN" sz="1200" b="0" dirty="0">
                <a:latin typeface="+mn-lt"/>
                <a:ea typeface="+mn-ea"/>
                <a:cs typeface="+mn-ea"/>
                <a:sym typeface="+mn-lt"/>
              </a:rPr>
              <a:t>Income source three</a:t>
            </a:r>
            <a:endParaRPr lang="zh-CN" altLang="en-US" sz="1200" b="0" dirty="0">
              <a:latin typeface="+mn-lt"/>
              <a:ea typeface="+mn-ea"/>
              <a:cs typeface="+mn-ea"/>
              <a:sym typeface="+mn-lt"/>
            </a:endParaRPr>
          </a:p>
        </p:txBody>
      </p:sp>
      <p:sp>
        <p:nvSpPr>
          <p:cNvPr id="31" name="TextBox 30"/>
          <p:cNvSpPr txBox="1"/>
          <p:nvPr/>
        </p:nvSpPr>
        <p:spPr>
          <a:xfrm>
            <a:off x="4590031" y="4310975"/>
            <a:ext cx="986410" cy="461665"/>
          </a:xfrm>
          <a:prstGeom prst="rect">
            <a:avLst/>
          </a:prstGeom>
          <a:noFill/>
        </p:spPr>
        <p:txBody>
          <a:bodyPr wrap="square" rtlCol="0">
            <a:spAutoFit/>
          </a:bodyPr>
          <a:lstStyle/>
          <a:p>
            <a:pPr algn="ctr"/>
            <a:r>
              <a:rPr lang="en-US" altLang="zh-CN" sz="1200" b="0" dirty="0">
                <a:latin typeface="+mn-lt"/>
                <a:ea typeface="+mn-ea"/>
                <a:cs typeface="+mn-ea"/>
                <a:sym typeface="+mn-lt"/>
              </a:rPr>
              <a:t>Income source four</a:t>
            </a:r>
            <a:endParaRPr lang="zh-CN" altLang="en-US" sz="1200" b="0" dirty="0">
              <a:latin typeface="+mn-lt"/>
              <a:ea typeface="+mn-ea"/>
              <a:cs typeface="+mn-ea"/>
              <a:sym typeface="+mn-lt"/>
            </a:endParaRPr>
          </a:p>
        </p:txBody>
      </p:sp>
      <p:sp>
        <p:nvSpPr>
          <p:cNvPr id="32" name="TextBox 31"/>
          <p:cNvSpPr txBox="1"/>
          <p:nvPr/>
        </p:nvSpPr>
        <p:spPr>
          <a:xfrm>
            <a:off x="888055" y="3431635"/>
            <a:ext cx="216024" cy="138499"/>
          </a:xfrm>
          <a:prstGeom prst="rect">
            <a:avLst/>
          </a:prstGeom>
          <a:noFill/>
        </p:spPr>
        <p:txBody>
          <a:bodyPr wrap="square" lIns="0" tIns="0" rIns="0" bIns="0" rtlCol="0">
            <a:spAutoFit/>
          </a:bodyPr>
          <a:lstStyle/>
          <a:p>
            <a:pPr algn="just"/>
            <a:r>
              <a:rPr lang="en-US" altLang="zh-CN" sz="900" b="0" dirty="0">
                <a:latin typeface="+mn-lt"/>
                <a:ea typeface="+mn-ea"/>
                <a:cs typeface="+mn-ea"/>
                <a:sym typeface="+mn-lt"/>
              </a:rPr>
              <a:t>200</a:t>
            </a:r>
            <a:endParaRPr lang="zh-CN" altLang="en-US" sz="900" b="0" dirty="0">
              <a:latin typeface="+mn-lt"/>
              <a:ea typeface="+mn-ea"/>
              <a:cs typeface="+mn-ea"/>
              <a:sym typeface="+mn-lt"/>
            </a:endParaRPr>
          </a:p>
        </p:txBody>
      </p:sp>
      <p:sp>
        <p:nvSpPr>
          <p:cNvPr id="33" name="TextBox 32"/>
          <p:cNvSpPr txBox="1"/>
          <p:nvPr/>
        </p:nvSpPr>
        <p:spPr>
          <a:xfrm>
            <a:off x="888055" y="3062594"/>
            <a:ext cx="216024" cy="138499"/>
          </a:xfrm>
          <a:prstGeom prst="rect">
            <a:avLst/>
          </a:prstGeom>
          <a:noFill/>
        </p:spPr>
        <p:txBody>
          <a:bodyPr wrap="square" lIns="0" tIns="0" rIns="0" bIns="0" rtlCol="0">
            <a:spAutoFit/>
          </a:bodyPr>
          <a:lstStyle/>
          <a:p>
            <a:pPr algn="just"/>
            <a:r>
              <a:rPr lang="en-US" altLang="zh-CN" sz="900" b="0" dirty="0">
                <a:latin typeface="+mn-lt"/>
                <a:ea typeface="+mn-ea"/>
                <a:cs typeface="+mn-ea"/>
                <a:sym typeface="+mn-lt"/>
              </a:rPr>
              <a:t>300</a:t>
            </a:r>
            <a:endParaRPr lang="zh-CN" altLang="en-US" sz="900" b="0" dirty="0">
              <a:latin typeface="+mn-lt"/>
              <a:ea typeface="+mn-ea"/>
              <a:cs typeface="+mn-ea"/>
              <a:sym typeface="+mn-lt"/>
            </a:endParaRPr>
          </a:p>
        </p:txBody>
      </p:sp>
      <p:sp>
        <p:nvSpPr>
          <p:cNvPr id="34" name="TextBox 33"/>
          <p:cNvSpPr txBox="1"/>
          <p:nvPr/>
        </p:nvSpPr>
        <p:spPr>
          <a:xfrm>
            <a:off x="888055" y="2693553"/>
            <a:ext cx="216024" cy="138499"/>
          </a:xfrm>
          <a:prstGeom prst="rect">
            <a:avLst/>
          </a:prstGeom>
          <a:noFill/>
        </p:spPr>
        <p:txBody>
          <a:bodyPr wrap="square" lIns="0" tIns="0" rIns="0" bIns="0" rtlCol="0">
            <a:spAutoFit/>
          </a:bodyPr>
          <a:lstStyle/>
          <a:p>
            <a:pPr algn="just"/>
            <a:r>
              <a:rPr lang="en-US" altLang="zh-CN" sz="900" b="0" dirty="0">
                <a:latin typeface="+mn-lt"/>
                <a:ea typeface="+mn-ea"/>
                <a:cs typeface="+mn-ea"/>
                <a:sym typeface="+mn-lt"/>
              </a:rPr>
              <a:t>400</a:t>
            </a:r>
            <a:endParaRPr lang="zh-CN" altLang="en-US" sz="900" b="0" dirty="0">
              <a:latin typeface="+mn-lt"/>
              <a:ea typeface="+mn-ea"/>
              <a:cs typeface="+mn-ea"/>
              <a:sym typeface="+mn-lt"/>
            </a:endParaRPr>
          </a:p>
        </p:txBody>
      </p:sp>
      <p:sp>
        <p:nvSpPr>
          <p:cNvPr id="35" name="TextBox 34"/>
          <p:cNvSpPr txBox="1"/>
          <p:nvPr/>
        </p:nvSpPr>
        <p:spPr>
          <a:xfrm>
            <a:off x="888055" y="2324512"/>
            <a:ext cx="216024" cy="138499"/>
          </a:xfrm>
          <a:prstGeom prst="rect">
            <a:avLst/>
          </a:prstGeom>
          <a:noFill/>
        </p:spPr>
        <p:txBody>
          <a:bodyPr wrap="square" lIns="0" tIns="0" rIns="0" bIns="0" rtlCol="0">
            <a:spAutoFit/>
          </a:bodyPr>
          <a:lstStyle/>
          <a:p>
            <a:pPr algn="just"/>
            <a:r>
              <a:rPr lang="en-US" altLang="zh-CN" sz="900" b="0" dirty="0">
                <a:latin typeface="+mn-lt"/>
                <a:ea typeface="+mn-ea"/>
                <a:cs typeface="+mn-ea"/>
                <a:sym typeface="+mn-lt"/>
              </a:rPr>
              <a:t>500</a:t>
            </a:r>
            <a:endParaRPr lang="zh-CN" altLang="en-US" sz="900" b="0" dirty="0">
              <a:latin typeface="+mn-lt"/>
              <a:ea typeface="+mn-ea"/>
              <a:cs typeface="+mn-ea"/>
              <a:sym typeface="+mn-lt"/>
            </a:endParaRPr>
          </a:p>
        </p:txBody>
      </p:sp>
      <p:sp>
        <p:nvSpPr>
          <p:cNvPr id="36" name="TextBox 35"/>
          <p:cNvSpPr txBox="1"/>
          <p:nvPr/>
        </p:nvSpPr>
        <p:spPr>
          <a:xfrm>
            <a:off x="888055" y="1955471"/>
            <a:ext cx="216024" cy="138499"/>
          </a:xfrm>
          <a:prstGeom prst="rect">
            <a:avLst/>
          </a:prstGeom>
          <a:noFill/>
        </p:spPr>
        <p:txBody>
          <a:bodyPr wrap="square" lIns="0" tIns="0" rIns="0" bIns="0" rtlCol="0">
            <a:spAutoFit/>
          </a:bodyPr>
          <a:lstStyle/>
          <a:p>
            <a:pPr algn="just"/>
            <a:r>
              <a:rPr lang="en-US" altLang="zh-CN" sz="900" b="0" dirty="0">
                <a:latin typeface="+mn-lt"/>
                <a:ea typeface="+mn-ea"/>
                <a:cs typeface="+mn-ea"/>
                <a:sym typeface="+mn-lt"/>
              </a:rPr>
              <a:t>600</a:t>
            </a:r>
            <a:endParaRPr lang="zh-CN" altLang="en-US" sz="900" b="0" dirty="0">
              <a:latin typeface="+mn-lt"/>
              <a:ea typeface="+mn-ea"/>
              <a:cs typeface="+mn-ea"/>
              <a:sym typeface="+mn-lt"/>
            </a:endParaRPr>
          </a:p>
        </p:txBody>
      </p:sp>
      <p:sp>
        <p:nvSpPr>
          <p:cNvPr id="37" name="TextBox 36"/>
          <p:cNvSpPr txBox="1"/>
          <p:nvPr/>
        </p:nvSpPr>
        <p:spPr>
          <a:xfrm>
            <a:off x="888055" y="1580187"/>
            <a:ext cx="216024" cy="138499"/>
          </a:xfrm>
          <a:prstGeom prst="rect">
            <a:avLst/>
          </a:prstGeom>
          <a:noFill/>
        </p:spPr>
        <p:txBody>
          <a:bodyPr wrap="square" lIns="0" tIns="0" rIns="0" bIns="0" rtlCol="0">
            <a:spAutoFit/>
          </a:bodyPr>
          <a:lstStyle/>
          <a:p>
            <a:pPr algn="just"/>
            <a:r>
              <a:rPr lang="en-US" altLang="zh-CN" sz="900" b="0" dirty="0">
                <a:latin typeface="+mn-lt"/>
                <a:ea typeface="+mn-ea"/>
                <a:cs typeface="+mn-ea"/>
                <a:sym typeface="+mn-lt"/>
              </a:rPr>
              <a:t>700</a:t>
            </a:r>
            <a:endParaRPr lang="zh-CN" altLang="en-US" sz="900" b="0" dirty="0">
              <a:latin typeface="+mn-lt"/>
              <a:ea typeface="+mn-ea"/>
              <a:cs typeface="+mn-ea"/>
              <a:sym typeface="+mn-lt"/>
            </a:endParaRPr>
          </a:p>
        </p:txBody>
      </p:sp>
      <p:grpSp>
        <p:nvGrpSpPr>
          <p:cNvPr id="38" name="组合 37"/>
          <p:cNvGrpSpPr/>
          <p:nvPr/>
        </p:nvGrpSpPr>
        <p:grpSpPr>
          <a:xfrm>
            <a:off x="1176087" y="1286639"/>
            <a:ext cx="4464496" cy="2952328"/>
            <a:chOff x="1126939" y="1350372"/>
            <a:chExt cx="4464496" cy="2952328"/>
          </a:xfrm>
        </p:grpSpPr>
        <p:cxnSp>
          <p:nvCxnSpPr>
            <p:cNvPr id="39" name="直接连接符 38"/>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888055" y="1217389"/>
            <a:ext cx="216024" cy="138499"/>
          </a:xfrm>
          <a:prstGeom prst="rect">
            <a:avLst/>
          </a:prstGeom>
          <a:noFill/>
        </p:spPr>
        <p:txBody>
          <a:bodyPr wrap="square" lIns="0" tIns="0" rIns="0" bIns="0" rtlCol="0">
            <a:spAutoFit/>
          </a:bodyPr>
          <a:lstStyle/>
          <a:p>
            <a:pPr algn="just"/>
            <a:r>
              <a:rPr lang="en-US" altLang="zh-CN" sz="900" b="0" dirty="0">
                <a:latin typeface="+mn-lt"/>
                <a:ea typeface="+mn-ea"/>
                <a:cs typeface="+mn-ea"/>
                <a:sym typeface="+mn-lt"/>
              </a:rPr>
              <a:t>800</a:t>
            </a:r>
            <a:endParaRPr lang="zh-CN" altLang="en-US" sz="900" b="0" dirty="0">
              <a:latin typeface="+mn-lt"/>
              <a:ea typeface="+mn-ea"/>
              <a:cs typeface="+mn-ea"/>
              <a:sym typeface="+mn-lt"/>
            </a:endParaRPr>
          </a:p>
        </p:txBody>
      </p:sp>
      <p:sp>
        <p:nvSpPr>
          <p:cNvPr id="71" name="TextBox 70"/>
          <p:cNvSpPr txBox="1"/>
          <p:nvPr/>
        </p:nvSpPr>
        <p:spPr>
          <a:xfrm>
            <a:off x="888055" y="4169717"/>
            <a:ext cx="216024" cy="138499"/>
          </a:xfrm>
          <a:prstGeom prst="rect">
            <a:avLst/>
          </a:prstGeom>
          <a:noFill/>
        </p:spPr>
        <p:txBody>
          <a:bodyPr wrap="square" lIns="0" tIns="0" rIns="0" bIns="0" rtlCol="0">
            <a:spAutoFit/>
          </a:bodyPr>
          <a:lstStyle/>
          <a:p>
            <a:pPr algn="just"/>
            <a:r>
              <a:rPr lang="en-US" altLang="zh-CN" sz="900" b="0" dirty="0">
                <a:latin typeface="+mn-lt"/>
                <a:ea typeface="+mn-ea"/>
                <a:cs typeface="+mn-ea"/>
                <a:sym typeface="+mn-lt"/>
              </a:rPr>
              <a:t>0</a:t>
            </a:r>
            <a:endParaRPr lang="zh-CN" altLang="en-US" sz="900" b="0" dirty="0">
              <a:latin typeface="+mn-lt"/>
              <a:ea typeface="+mn-ea"/>
              <a:cs typeface="+mn-ea"/>
              <a:sym typeface="+mn-lt"/>
            </a:endParaRPr>
          </a:p>
        </p:txBody>
      </p:sp>
      <p:sp>
        <p:nvSpPr>
          <p:cNvPr id="72" name="矩形 71"/>
          <p:cNvSpPr/>
          <p:nvPr/>
        </p:nvSpPr>
        <p:spPr>
          <a:xfrm>
            <a:off x="1436921" y="1655680"/>
            <a:ext cx="648072" cy="25832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cs typeface="+mn-ea"/>
              <a:sym typeface="+mn-lt"/>
            </a:endParaRPr>
          </a:p>
        </p:txBody>
      </p:sp>
      <p:sp>
        <p:nvSpPr>
          <p:cNvPr id="73" name="矩形 72"/>
          <p:cNvSpPr/>
          <p:nvPr/>
        </p:nvSpPr>
        <p:spPr>
          <a:xfrm>
            <a:off x="1436921" y="1836432"/>
            <a:ext cx="648072" cy="2402538"/>
          </a:xfrm>
          <a:prstGeom prst="rect">
            <a:avLst/>
          </a:prstGeom>
          <a:solidFill>
            <a:srgbClr val="0070C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cs typeface="+mn-ea"/>
              <a:sym typeface="+mn-lt"/>
            </a:endParaRPr>
          </a:p>
        </p:txBody>
      </p:sp>
      <p:sp>
        <p:nvSpPr>
          <p:cNvPr id="74" name="矩形 73"/>
          <p:cNvSpPr/>
          <p:nvPr/>
        </p:nvSpPr>
        <p:spPr>
          <a:xfrm>
            <a:off x="2537773" y="2393763"/>
            <a:ext cx="648072" cy="18452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cs typeface="+mn-ea"/>
              <a:sym typeface="+mn-lt"/>
            </a:endParaRPr>
          </a:p>
        </p:txBody>
      </p:sp>
      <p:sp>
        <p:nvSpPr>
          <p:cNvPr id="75" name="矩形 74"/>
          <p:cNvSpPr/>
          <p:nvPr/>
        </p:nvSpPr>
        <p:spPr>
          <a:xfrm>
            <a:off x="2537773" y="2693554"/>
            <a:ext cx="648072" cy="1545416"/>
          </a:xfrm>
          <a:prstGeom prst="rect">
            <a:avLst/>
          </a:prstGeom>
          <a:solidFill>
            <a:srgbClr val="0070C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cs typeface="+mn-ea"/>
              <a:sym typeface="+mn-lt"/>
            </a:endParaRPr>
          </a:p>
        </p:txBody>
      </p:sp>
      <p:sp>
        <p:nvSpPr>
          <p:cNvPr id="76" name="矩形 75"/>
          <p:cNvSpPr/>
          <p:nvPr/>
        </p:nvSpPr>
        <p:spPr>
          <a:xfrm>
            <a:off x="3648486" y="2947324"/>
            <a:ext cx="648072" cy="129164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cs typeface="+mn-ea"/>
              <a:sym typeface="+mn-lt"/>
            </a:endParaRPr>
          </a:p>
        </p:txBody>
      </p:sp>
      <p:sp>
        <p:nvSpPr>
          <p:cNvPr id="77" name="矩形 76"/>
          <p:cNvSpPr/>
          <p:nvPr/>
        </p:nvSpPr>
        <p:spPr>
          <a:xfrm>
            <a:off x="3648486" y="3431635"/>
            <a:ext cx="648072" cy="807333"/>
          </a:xfrm>
          <a:prstGeom prst="rect">
            <a:avLst/>
          </a:prstGeom>
          <a:solidFill>
            <a:srgbClr val="0070C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cs typeface="+mn-ea"/>
              <a:sym typeface="+mn-lt"/>
            </a:endParaRPr>
          </a:p>
        </p:txBody>
      </p:sp>
      <p:sp>
        <p:nvSpPr>
          <p:cNvPr id="78" name="矩形 77"/>
          <p:cNvSpPr/>
          <p:nvPr/>
        </p:nvSpPr>
        <p:spPr>
          <a:xfrm>
            <a:off x="4765164" y="3131845"/>
            <a:ext cx="648072" cy="11071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cs typeface="+mn-ea"/>
              <a:sym typeface="+mn-lt"/>
            </a:endParaRPr>
          </a:p>
        </p:txBody>
      </p:sp>
      <p:sp>
        <p:nvSpPr>
          <p:cNvPr id="79" name="矩形 78"/>
          <p:cNvSpPr/>
          <p:nvPr/>
        </p:nvSpPr>
        <p:spPr>
          <a:xfrm>
            <a:off x="4765164" y="3372113"/>
            <a:ext cx="648072" cy="866855"/>
          </a:xfrm>
          <a:prstGeom prst="rect">
            <a:avLst/>
          </a:prstGeom>
          <a:solidFill>
            <a:srgbClr val="0070C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cs typeface="+mn-ea"/>
              <a:sym typeface="+mn-lt"/>
            </a:endParaRPr>
          </a:p>
        </p:txBody>
      </p:sp>
      <p:sp>
        <p:nvSpPr>
          <p:cNvPr id="80" name="TextBox 79"/>
          <p:cNvSpPr txBox="1"/>
          <p:nvPr/>
        </p:nvSpPr>
        <p:spPr>
          <a:xfrm>
            <a:off x="6084168" y="1643921"/>
            <a:ext cx="2448272" cy="793872"/>
          </a:xfrm>
          <a:prstGeom prst="rect">
            <a:avLst/>
          </a:prstGeom>
          <a:noFill/>
        </p:spPr>
        <p:txBody>
          <a:bodyPr wrap="square" lIns="0" tIns="0" rIns="0" bIns="0" rtlCol="0">
            <a:spAutoFit/>
          </a:bodyPr>
          <a:lstStyle/>
          <a:p>
            <a:pPr algn="just">
              <a:lnSpc>
                <a:spcPct val="120000"/>
              </a:lnSpc>
            </a:pPr>
            <a:r>
              <a:rPr lang="en-US" altLang="zh-CN" sz="1100" b="0" dirty="0">
                <a:latin typeface="+mn-lt"/>
                <a:ea typeface="+mn-ea"/>
                <a:cs typeface="+mn-ea"/>
                <a:sym typeface="+mn-lt"/>
              </a:rPr>
              <a:t>Click to enter a brief text commentary, and the commentary text should be as refined as possible</a:t>
            </a:r>
            <a:r>
              <a:rPr lang="zh-CN" altLang="en-US" sz="1100" b="0" dirty="0">
                <a:latin typeface="+mn-lt"/>
                <a:ea typeface="+mn-ea"/>
                <a:cs typeface="+mn-ea"/>
                <a:sym typeface="+mn-lt"/>
              </a:rPr>
              <a:t>，</a:t>
            </a:r>
            <a:r>
              <a:rPr lang="en-US" altLang="zh-CN" sz="1100" b="0" dirty="0">
                <a:latin typeface="+mn-lt"/>
                <a:ea typeface="+mn-ea"/>
                <a:cs typeface="+mn-ea"/>
                <a:sym typeface="+mn-lt"/>
              </a:rPr>
              <a:t>without unnecessary text decoration.</a:t>
            </a:r>
            <a:endParaRPr lang="zh-CN" altLang="en-US" sz="1100" b="0" dirty="0">
              <a:latin typeface="+mn-lt"/>
              <a:ea typeface="+mn-ea"/>
              <a:cs typeface="+mn-ea"/>
              <a:sym typeface="+mn-lt"/>
            </a:endParaRPr>
          </a:p>
        </p:txBody>
      </p:sp>
      <p:sp>
        <p:nvSpPr>
          <p:cNvPr id="81" name="TextBox 80"/>
          <p:cNvSpPr txBox="1"/>
          <p:nvPr/>
        </p:nvSpPr>
        <p:spPr>
          <a:xfrm>
            <a:off x="6084168" y="1159667"/>
            <a:ext cx="2059343" cy="215444"/>
          </a:xfrm>
          <a:prstGeom prst="rect">
            <a:avLst/>
          </a:prstGeom>
          <a:noFill/>
        </p:spPr>
        <p:txBody>
          <a:bodyPr wrap="square" lIns="0" tIns="0" rIns="0" bIns="0" rtlCol="0">
            <a:spAutoFit/>
          </a:bodyPr>
          <a:lstStyle/>
          <a:p>
            <a:r>
              <a:rPr lang="en-US" altLang="zh-CN" sz="1400" b="0" dirty="0">
                <a:latin typeface="+mn-lt"/>
                <a:ea typeface="+mn-ea"/>
                <a:cs typeface="+mn-ea"/>
                <a:sym typeface="+mn-lt"/>
              </a:rPr>
              <a:t>Click to enter the title text</a:t>
            </a:r>
            <a:endParaRPr lang="zh-CN" altLang="en-US" sz="2000" b="0" dirty="0">
              <a:latin typeface="+mn-lt"/>
              <a:ea typeface="+mn-ea"/>
              <a:cs typeface="+mn-ea"/>
              <a:sym typeface="+mn-lt"/>
            </a:endParaRPr>
          </a:p>
        </p:txBody>
      </p:sp>
      <p:sp>
        <p:nvSpPr>
          <p:cNvPr id="82" name="TextBox 81"/>
          <p:cNvSpPr txBox="1"/>
          <p:nvPr/>
        </p:nvSpPr>
        <p:spPr>
          <a:xfrm>
            <a:off x="6061308" y="3054464"/>
            <a:ext cx="2275367" cy="461665"/>
          </a:xfrm>
          <a:prstGeom prst="rect">
            <a:avLst/>
          </a:prstGeom>
          <a:noFill/>
        </p:spPr>
        <p:txBody>
          <a:bodyPr wrap="square" lIns="0" tIns="0" rIns="0" bIns="0" rtlCol="0">
            <a:spAutoFit/>
          </a:bodyPr>
          <a:lstStyle/>
          <a:p>
            <a:r>
              <a:rPr lang="en-US" altLang="zh-CN" sz="3000" b="0" dirty="0">
                <a:latin typeface="+mn-lt"/>
                <a:ea typeface="+mn-ea"/>
                <a:cs typeface="+mn-ea"/>
                <a:sym typeface="+mn-lt"/>
              </a:rPr>
              <a:t>18,500,000</a:t>
            </a:r>
            <a:endParaRPr lang="zh-CN" altLang="en-US" sz="3000" b="0" dirty="0">
              <a:latin typeface="+mn-lt"/>
              <a:ea typeface="+mn-ea"/>
              <a:cs typeface="+mn-ea"/>
              <a:sym typeface="+mn-lt"/>
            </a:endParaRPr>
          </a:p>
        </p:txBody>
      </p:sp>
      <p:sp>
        <p:nvSpPr>
          <p:cNvPr id="83" name="TextBox 82"/>
          <p:cNvSpPr txBox="1"/>
          <p:nvPr/>
        </p:nvSpPr>
        <p:spPr>
          <a:xfrm>
            <a:off x="6084168" y="2817300"/>
            <a:ext cx="1440160" cy="307777"/>
          </a:xfrm>
          <a:prstGeom prst="rect">
            <a:avLst/>
          </a:prstGeom>
          <a:noFill/>
        </p:spPr>
        <p:txBody>
          <a:bodyPr wrap="square" lIns="0" tIns="0" rIns="0" bIns="0" rtlCol="0">
            <a:spAutoFit/>
          </a:bodyPr>
          <a:lstStyle/>
          <a:p>
            <a:r>
              <a:rPr lang="en-US" altLang="zh-CN" sz="1000" b="0" dirty="0">
                <a:latin typeface="+mn-lt"/>
                <a:ea typeface="+mn-ea"/>
                <a:cs typeface="+mn-ea"/>
                <a:sym typeface="+mn-lt"/>
              </a:rPr>
              <a:t>Total amount for the whole year </a:t>
            </a:r>
            <a:r>
              <a:rPr lang="zh-CN" altLang="en-US" sz="1000" b="0" dirty="0">
                <a:latin typeface="+mn-lt"/>
                <a:ea typeface="+mn-ea"/>
                <a:cs typeface="+mn-ea"/>
                <a:sym typeface="+mn-lt"/>
              </a:rPr>
              <a:t>：</a:t>
            </a:r>
          </a:p>
        </p:txBody>
      </p:sp>
      <p:sp>
        <p:nvSpPr>
          <p:cNvPr id="84" name="TextBox 83"/>
          <p:cNvSpPr txBox="1"/>
          <p:nvPr/>
        </p:nvSpPr>
        <p:spPr>
          <a:xfrm>
            <a:off x="5957637" y="4004267"/>
            <a:ext cx="702595" cy="153888"/>
          </a:xfrm>
          <a:prstGeom prst="rect">
            <a:avLst/>
          </a:prstGeom>
          <a:noFill/>
        </p:spPr>
        <p:txBody>
          <a:bodyPr wrap="square" lIns="0" tIns="0" rIns="0" bIns="0" rtlCol="0">
            <a:spAutoFit/>
          </a:bodyPr>
          <a:lstStyle/>
          <a:p>
            <a:r>
              <a:rPr lang="en-US" altLang="zh-CN" sz="1000" b="0" dirty="0">
                <a:latin typeface="+mn-lt"/>
                <a:ea typeface="+mn-ea"/>
                <a:cs typeface="+mn-ea"/>
                <a:sym typeface="+mn-lt"/>
              </a:rPr>
              <a:t>Gross profit</a:t>
            </a:r>
            <a:endParaRPr lang="zh-CN" altLang="en-US" sz="1000" b="0" dirty="0">
              <a:latin typeface="+mn-lt"/>
              <a:ea typeface="+mn-ea"/>
              <a:cs typeface="+mn-ea"/>
              <a:sym typeface="+mn-lt"/>
            </a:endParaRPr>
          </a:p>
        </p:txBody>
      </p:sp>
      <p:sp>
        <p:nvSpPr>
          <p:cNvPr id="85" name="TextBox 84"/>
          <p:cNvSpPr txBox="1"/>
          <p:nvPr/>
        </p:nvSpPr>
        <p:spPr>
          <a:xfrm>
            <a:off x="6061308" y="4320827"/>
            <a:ext cx="634928" cy="184666"/>
          </a:xfrm>
          <a:prstGeom prst="rect">
            <a:avLst/>
          </a:prstGeom>
          <a:noFill/>
        </p:spPr>
        <p:txBody>
          <a:bodyPr wrap="square" lIns="0" tIns="0" rIns="0" bIns="0" rtlCol="0">
            <a:spAutoFit/>
          </a:bodyPr>
          <a:lstStyle/>
          <a:p>
            <a:r>
              <a:rPr lang="en-US" altLang="zh-CN" sz="1200" b="0" dirty="0">
                <a:latin typeface="+mn-lt"/>
                <a:ea typeface="+mn-ea"/>
                <a:cs typeface="+mn-ea"/>
                <a:sym typeface="+mn-lt"/>
              </a:rPr>
              <a:t>Net profit</a:t>
            </a:r>
            <a:endParaRPr lang="zh-CN" altLang="en-US" sz="1200" b="0" dirty="0">
              <a:latin typeface="+mn-lt"/>
              <a:ea typeface="+mn-ea"/>
              <a:cs typeface="+mn-ea"/>
              <a:sym typeface="+mn-lt"/>
            </a:endParaRPr>
          </a:p>
        </p:txBody>
      </p:sp>
      <p:sp>
        <p:nvSpPr>
          <p:cNvPr id="86" name="TextBox 9"/>
          <p:cNvSpPr txBox="1">
            <a:spLocks noChangeArrowheads="1"/>
          </p:cNvSpPr>
          <p:nvPr/>
        </p:nvSpPr>
        <p:spPr bwMode="auto">
          <a:xfrm>
            <a:off x="3546271" y="2668361"/>
            <a:ext cx="8688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0" dirty="0">
                <a:solidFill>
                  <a:srgbClr val="0070C0"/>
                </a:solidFill>
                <a:latin typeface="+mn-lt"/>
                <a:ea typeface="+mn-ea"/>
                <a:cs typeface="+mn-ea"/>
                <a:sym typeface="+mn-lt"/>
              </a:rPr>
              <a:t>3.5 million</a:t>
            </a:r>
            <a:endParaRPr lang="zh-CN" altLang="en-US" sz="1500" b="0" dirty="0">
              <a:solidFill>
                <a:srgbClr val="0070C0"/>
              </a:solidFill>
              <a:latin typeface="+mn-lt"/>
              <a:ea typeface="+mn-ea"/>
              <a:cs typeface="+mn-ea"/>
              <a:sym typeface="+mn-lt"/>
            </a:endParaRPr>
          </a:p>
        </p:txBody>
      </p:sp>
      <p:sp>
        <p:nvSpPr>
          <p:cNvPr id="87" name="TextBox 9"/>
          <p:cNvSpPr txBox="1">
            <a:spLocks noChangeArrowheads="1"/>
          </p:cNvSpPr>
          <p:nvPr/>
        </p:nvSpPr>
        <p:spPr bwMode="auto">
          <a:xfrm>
            <a:off x="2485905" y="2133169"/>
            <a:ext cx="7518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0" dirty="0">
                <a:solidFill>
                  <a:srgbClr val="0070C0"/>
                </a:solidFill>
                <a:latin typeface="+mn-lt"/>
                <a:ea typeface="+mn-ea"/>
                <a:cs typeface="+mn-ea"/>
                <a:sym typeface="+mn-lt"/>
              </a:rPr>
              <a:t>5000000</a:t>
            </a:r>
            <a:endParaRPr lang="zh-CN" altLang="en-US" sz="1500" b="0" dirty="0">
              <a:solidFill>
                <a:srgbClr val="0070C0"/>
              </a:solidFill>
              <a:latin typeface="+mn-lt"/>
              <a:ea typeface="+mn-ea"/>
              <a:cs typeface="+mn-ea"/>
              <a:sym typeface="+mn-lt"/>
            </a:endParaRPr>
          </a:p>
        </p:txBody>
      </p:sp>
      <p:sp>
        <p:nvSpPr>
          <p:cNvPr id="88" name="TextBox 9"/>
          <p:cNvSpPr txBox="1">
            <a:spLocks noChangeArrowheads="1"/>
          </p:cNvSpPr>
          <p:nvPr/>
        </p:nvSpPr>
        <p:spPr bwMode="auto">
          <a:xfrm>
            <a:off x="4710122" y="2877741"/>
            <a:ext cx="7518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0" dirty="0">
                <a:solidFill>
                  <a:srgbClr val="0070C0"/>
                </a:solidFill>
                <a:latin typeface="+mn-lt"/>
                <a:ea typeface="+mn-ea"/>
                <a:cs typeface="+mn-ea"/>
                <a:sym typeface="+mn-lt"/>
              </a:rPr>
              <a:t>3000000</a:t>
            </a:r>
            <a:endParaRPr lang="zh-CN" altLang="en-US" sz="1500" b="0" dirty="0">
              <a:solidFill>
                <a:srgbClr val="0070C0"/>
              </a:solidFill>
              <a:latin typeface="+mn-lt"/>
              <a:ea typeface="+mn-ea"/>
              <a:cs typeface="+mn-ea"/>
              <a:sym typeface="+mn-lt"/>
            </a:endParaRPr>
          </a:p>
        </p:txBody>
      </p:sp>
      <p:sp>
        <p:nvSpPr>
          <p:cNvPr id="89" name="TextBox 88"/>
          <p:cNvSpPr txBox="1"/>
          <p:nvPr/>
        </p:nvSpPr>
        <p:spPr>
          <a:xfrm>
            <a:off x="456059" y="4340544"/>
            <a:ext cx="986409" cy="307777"/>
          </a:xfrm>
          <a:prstGeom prst="rect">
            <a:avLst/>
          </a:prstGeom>
          <a:noFill/>
        </p:spPr>
        <p:txBody>
          <a:bodyPr wrap="square" rtlCol="0">
            <a:spAutoFit/>
          </a:bodyPr>
          <a:lstStyle/>
          <a:p>
            <a:pPr algn="ctr"/>
            <a:r>
              <a:rPr lang="zh-CN" altLang="en-US" sz="700" b="0" dirty="0">
                <a:latin typeface="+mn-lt"/>
                <a:ea typeface="+mn-ea"/>
                <a:cs typeface="+mn-ea"/>
                <a:sym typeface="+mn-lt"/>
              </a:rPr>
              <a:t>（</a:t>
            </a:r>
            <a:r>
              <a:rPr lang="en-US" altLang="zh-CN" sz="700" b="0" dirty="0">
                <a:latin typeface="+mn-lt"/>
                <a:ea typeface="+mn-ea"/>
                <a:cs typeface="+mn-ea"/>
                <a:sym typeface="+mn-lt"/>
              </a:rPr>
              <a:t> Ten thousand yuan </a:t>
            </a:r>
            <a:r>
              <a:rPr lang="zh-CN" altLang="en-US" sz="700" b="0" dirty="0">
                <a:latin typeface="+mn-lt"/>
                <a:ea typeface="+mn-ea"/>
                <a:cs typeface="+mn-ea"/>
                <a:sym typeface="+mn-lt"/>
              </a:rPr>
              <a:t>）</a:t>
            </a:r>
          </a:p>
        </p:txBody>
      </p:sp>
      <p:sp>
        <p:nvSpPr>
          <p:cNvPr id="90" name="TextBox 9"/>
          <p:cNvSpPr txBox="1">
            <a:spLocks noChangeArrowheads="1"/>
          </p:cNvSpPr>
          <p:nvPr/>
        </p:nvSpPr>
        <p:spPr bwMode="auto">
          <a:xfrm>
            <a:off x="1456388" y="1931953"/>
            <a:ext cx="60914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050" b="0" dirty="0">
                <a:solidFill>
                  <a:schemeClr val="bg1"/>
                </a:solidFill>
                <a:latin typeface="+mn-lt"/>
                <a:ea typeface="+mn-ea"/>
                <a:cs typeface="+mn-ea"/>
                <a:sym typeface="+mn-lt"/>
              </a:rPr>
              <a:t>6.5 million</a:t>
            </a:r>
            <a:endParaRPr lang="zh-CN" altLang="en-US" sz="1050" b="0" dirty="0">
              <a:solidFill>
                <a:schemeClr val="bg1"/>
              </a:solidFill>
              <a:latin typeface="+mn-lt"/>
              <a:ea typeface="+mn-ea"/>
              <a:cs typeface="+mn-ea"/>
              <a:sym typeface="+mn-lt"/>
            </a:endParaRPr>
          </a:p>
        </p:txBody>
      </p:sp>
      <p:sp>
        <p:nvSpPr>
          <p:cNvPr id="91" name="TextBox 9"/>
          <p:cNvSpPr txBox="1">
            <a:spLocks noChangeArrowheads="1"/>
          </p:cNvSpPr>
          <p:nvPr/>
        </p:nvSpPr>
        <p:spPr bwMode="auto">
          <a:xfrm>
            <a:off x="2557238" y="2772561"/>
            <a:ext cx="60914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050" b="0" dirty="0">
                <a:solidFill>
                  <a:schemeClr val="bg1"/>
                </a:solidFill>
                <a:latin typeface="+mn-lt"/>
                <a:ea typeface="+mn-ea"/>
                <a:cs typeface="+mn-ea"/>
                <a:sym typeface="+mn-lt"/>
              </a:rPr>
              <a:t>4.2 million</a:t>
            </a:r>
            <a:endParaRPr lang="zh-CN" altLang="en-US" sz="1050" b="0" dirty="0">
              <a:solidFill>
                <a:schemeClr val="bg1"/>
              </a:solidFill>
              <a:latin typeface="+mn-lt"/>
              <a:ea typeface="+mn-ea"/>
              <a:cs typeface="+mn-ea"/>
              <a:sym typeface="+mn-lt"/>
            </a:endParaRPr>
          </a:p>
        </p:txBody>
      </p:sp>
      <p:sp>
        <p:nvSpPr>
          <p:cNvPr id="92" name="TextBox 9"/>
          <p:cNvSpPr txBox="1">
            <a:spLocks noChangeArrowheads="1"/>
          </p:cNvSpPr>
          <p:nvPr/>
        </p:nvSpPr>
        <p:spPr bwMode="auto">
          <a:xfrm>
            <a:off x="3667951" y="3500885"/>
            <a:ext cx="60914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050" b="0" dirty="0">
                <a:solidFill>
                  <a:schemeClr val="bg1"/>
                </a:solidFill>
                <a:latin typeface="+mn-lt"/>
                <a:ea typeface="+mn-ea"/>
                <a:cs typeface="+mn-ea"/>
                <a:sym typeface="+mn-lt"/>
              </a:rPr>
              <a:t>2.2 million</a:t>
            </a:r>
            <a:endParaRPr lang="zh-CN" altLang="en-US" sz="1050" b="0" dirty="0">
              <a:solidFill>
                <a:schemeClr val="bg1"/>
              </a:solidFill>
              <a:latin typeface="+mn-lt"/>
              <a:ea typeface="+mn-ea"/>
              <a:cs typeface="+mn-ea"/>
              <a:sym typeface="+mn-lt"/>
            </a:endParaRPr>
          </a:p>
        </p:txBody>
      </p:sp>
      <p:sp>
        <p:nvSpPr>
          <p:cNvPr id="93" name="TextBox 9"/>
          <p:cNvSpPr txBox="1">
            <a:spLocks noChangeArrowheads="1"/>
          </p:cNvSpPr>
          <p:nvPr/>
        </p:nvSpPr>
        <p:spPr bwMode="auto">
          <a:xfrm>
            <a:off x="4761328" y="3477801"/>
            <a:ext cx="60914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050" b="0" dirty="0">
                <a:solidFill>
                  <a:schemeClr val="bg1"/>
                </a:solidFill>
                <a:latin typeface="+mn-lt"/>
                <a:ea typeface="+mn-ea"/>
                <a:cs typeface="+mn-ea"/>
                <a:sym typeface="+mn-lt"/>
              </a:rPr>
              <a:t>2.4 million</a:t>
            </a:r>
            <a:endParaRPr lang="zh-CN" altLang="en-US" sz="1050" b="0" dirty="0">
              <a:solidFill>
                <a:schemeClr val="bg1"/>
              </a:solidFill>
              <a:latin typeface="+mn-lt"/>
              <a:ea typeface="+mn-ea"/>
              <a:cs typeface="+mn-ea"/>
              <a:sym typeface="+mn-lt"/>
            </a:endParaRPr>
          </a:p>
        </p:txBody>
      </p:sp>
      <p:sp>
        <p:nvSpPr>
          <p:cNvPr id="94" name="矩形 93"/>
          <p:cNvSpPr/>
          <p:nvPr/>
        </p:nvSpPr>
        <p:spPr>
          <a:xfrm>
            <a:off x="6729997" y="3990494"/>
            <a:ext cx="383842" cy="1843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cs typeface="+mn-ea"/>
              <a:sym typeface="+mn-lt"/>
            </a:endParaRPr>
          </a:p>
        </p:txBody>
      </p:sp>
      <p:sp>
        <p:nvSpPr>
          <p:cNvPr id="95" name="矩形 94"/>
          <p:cNvSpPr/>
          <p:nvPr/>
        </p:nvSpPr>
        <p:spPr>
          <a:xfrm>
            <a:off x="6729997" y="4324332"/>
            <a:ext cx="383842" cy="1843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cs typeface="+mn-ea"/>
              <a:sym typeface="+mn-lt"/>
            </a:endParaRPr>
          </a:p>
        </p:txBody>
      </p:sp>
      <p:sp>
        <p:nvSpPr>
          <p:cNvPr id="96" name="TextBox 9"/>
          <p:cNvSpPr txBox="1">
            <a:spLocks noChangeArrowheads="1"/>
          </p:cNvSpPr>
          <p:nvPr/>
        </p:nvSpPr>
        <p:spPr bwMode="auto">
          <a:xfrm>
            <a:off x="1419335" y="1413089"/>
            <a:ext cx="7085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0" dirty="0">
                <a:solidFill>
                  <a:srgbClr val="0070C0"/>
                </a:solidFill>
                <a:latin typeface="+mn-lt"/>
                <a:ea typeface="+mn-ea"/>
                <a:cs typeface="+mn-ea"/>
                <a:sym typeface="+mn-lt"/>
              </a:rPr>
              <a:t>7 million</a:t>
            </a:r>
            <a:endParaRPr lang="zh-CN" altLang="en-US" sz="1500" b="0" dirty="0">
              <a:solidFill>
                <a:srgbClr val="0070C0"/>
              </a:solidFill>
              <a:latin typeface="+mn-lt"/>
              <a:ea typeface="+mn-ea"/>
              <a:cs typeface="+mn-ea"/>
              <a:sym typeface="+mn-lt"/>
            </a:endParaRPr>
          </a:p>
        </p:txBody>
      </p:sp>
      <p:sp>
        <p:nvSpPr>
          <p:cNvPr id="51" name="Text Box 55"/>
          <p:cNvSpPr txBox="1">
            <a:spLocks noChangeArrowheads="1"/>
          </p:cNvSpPr>
          <p:nvPr/>
        </p:nvSpPr>
        <p:spPr bwMode="auto">
          <a:xfrm>
            <a:off x="602336" y="115858"/>
            <a:ext cx="3694222"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600" b="0" i="0" dirty="0">
                <a:latin typeface="+mn-lt"/>
                <a:ea typeface="+mn-ea"/>
                <a:cs typeface="+mn-ea"/>
                <a:sym typeface="+mn-lt"/>
              </a:rPr>
              <a:t>Enter the title text here</a:t>
            </a:r>
            <a:endParaRPr lang="zh-CN" altLang="en-US" sz="2600" b="0" i="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heel(4)">
                                      <p:cBhvr>
                                        <p:cTn id="7" dur="1000"/>
                                        <p:tgtEl>
                                          <p:spTgt spid="5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500"/>
                            </p:stCondLst>
                            <p:childTnLst>
                              <p:par>
                                <p:cTn id="13" presetID="2" presetClass="entr" presetSubtype="8"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100" fill="hold"/>
                                        <p:tgtEl>
                                          <p:spTgt spid="71"/>
                                        </p:tgtEl>
                                        <p:attrNameLst>
                                          <p:attrName>ppt_x</p:attrName>
                                        </p:attrNameLst>
                                      </p:cBhvr>
                                      <p:tavLst>
                                        <p:tav tm="0">
                                          <p:val>
                                            <p:strVal val="0-#ppt_w/2"/>
                                          </p:val>
                                        </p:tav>
                                        <p:tav tm="100000">
                                          <p:val>
                                            <p:strVal val="#ppt_x"/>
                                          </p:val>
                                        </p:tav>
                                      </p:tavLst>
                                    </p:anim>
                                    <p:anim calcmode="lin" valueType="num">
                                      <p:cBhvr additive="base">
                                        <p:cTn id="16" dur="100" fill="hold"/>
                                        <p:tgtEl>
                                          <p:spTgt spid="71"/>
                                        </p:tgtEl>
                                        <p:attrNameLst>
                                          <p:attrName>ppt_y</p:attrName>
                                        </p:attrNameLst>
                                      </p:cBhvr>
                                      <p:tavLst>
                                        <p:tav tm="0">
                                          <p:val>
                                            <p:strVal val="#ppt_y"/>
                                          </p:val>
                                        </p:tav>
                                        <p:tav tm="100000">
                                          <p:val>
                                            <p:strVal val="#ppt_y"/>
                                          </p:val>
                                        </p:tav>
                                      </p:tavLst>
                                    </p:anim>
                                  </p:childTnLst>
                                </p:cTn>
                              </p:par>
                            </p:childTnLst>
                          </p:cTn>
                        </p:par>
                        <p:par>
                          <p:cTn id="17" fill="hold">
                            <p:stCondLst>
                              <p:cond delay="1600"/>
                            </p:stCondLst>
                            <p:childTnLst>
                              <p:par>
                                <p:cTn id="18" presetID="2" presetClass="entr" presetSubtype="8"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100" fill="hold"/>
                                        <p:tgtEl>
                                          <p:spTgt spid="28"/>
                                        </p:tgtEl>
                                        <p:attrNameLst>
                                          <p:attrName>ppt_x</p:attrName>
                                        </p:attrNameLst>
                                      </p:cBhvr>
                                      <p:tavLst>
                                        <p:tav tm="0">
                                          <p:val>
                                            <p:strVal val="0-#ppt_w/2"/>
                                          </p:val>
                                        </p:tav>
                                        <p:tav tm="100000">
                                          <p:val>
                                            <p:strVal val="#ppt_x"/>
                                          </p:val>
                                        </p:tav>
                                      </p:tavLst>
                                    </p:anim>
                                    <p:anim calcmode="lin" valueType="num">
                                      <p:cBhvr additive="base">
                                        <p:cTn id="21" dur="10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700"/>
                            </p:stCondLst>
                            <p:childTnLst>
                              <p:par>
                                <p:cTn id="23" presetID="2" presetClass="entr" presetSubtype="8"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 fill="hold"/>
                                        <p:tgtEl>
                                          <p:spTgt spid="32"/>
                                        </p:tgtEl>
                                        <p:attrNameLst>
                                          <p:attrName>ppt_x</p:attrName>
                                        </p:attrNameLst>
                                      </p:cBhvr>
                                      <p:tavLst>
                                        <p:tav tm="0">
                                          <p:val>
                                            <p:strVal val="0-#ppt_w/2"/>
                                          </p:val>
                                        </p:tav>
                                        <p:tav tm="100000">
                                          <p:val>
                                            <p:strVal val="#ppt_x"/>
                                          </p:val>
                                        </p:tav>
                                      </p:tavLst>
                                    </p:anim>
                                    <p:anim calcmode="lin" valueType="num">
                                      <p:cBhvr additive="base">
                                        <p:cTn id="26" dur="100" fill="hold"/>
                                        <p:tgtEl>
                                          <p:spTgt spid="32"/>
                                        </p:tgtEl>
                                        <p:attrNameLst>
                                          <p:attrName>ppt_y</p:attrName>
                                        </p:attrNameLst>
                                      </p:cBhvr>
                                      <p:tavLst>
                                        <p:tav tm="0">
                                          <p:val>
                                            <p:strVal val="#ppt_y"/>
                                          </p:val>
                                        </p:tav>
                                        <p:tav tm="100000">
                                          <p:val>
                                            <p:strVal val="#ppt_y"/>
                                          </p:val>
                                        </p:tav>
                                      </p:tavLst>
                                    </p:anim>
                                  </p:childTnLst>
                                </p:cTn>
                              </p:par>
                            </p:childTnLst>
                          </p:cTn>
                        </p:par>
                        <p:par>
                          <p:cTn id="27" fill="hold">
                            <p:stCondLst>
                              <p:cond delay="1800"/>
                            </p:stCondLst>
                            <p:childTnLst>
                              <p:par>
                                <p:cTn id="28" presetID="2" presetClass="entr" presetSubtype="8"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100" fill="hold"/>
                                        <p:tgtEl>
                                          <p:spTgt spid="33"/>
                                        </p:tgtEl>
                                        <p:attrNameLst>
                                          <p:attrName>ppt_x</p:attrName>
                                        </p:attrNameLst>
                                      </p:cBhvr>
                                      <p:tavLst>
                                        <p:tav tm="0">
                                          <p:val>
                                            <p:strVal val="0-#ppt_w/2"/>
                                          </p:val>
                                        </p:tav>
                                        <p:tav tm="100000">
                                          <p:val>
                                            <p:strVal val="#ppt_x"/>
                                          </p:val>
                                        </p:tav>
                                      </p:tavLst>
                                    </p:anim>
                                    <p:anim calcmode="lin" valueType="num">
                                      <p:cBhvr additive="base">
                                        <p:cTn id="31" dur="100" fill="hold"/>
                                        <p:tgtEl>
                                          <p:spTgt spid="33"/>
                                        </p:tgtEl>
                                        <p:attrNameLst>
                                          <p:attrName>ppt_y</p:attrName>
                                        </p:attrNameLst>
                                      </p:cBhvr>
                                      <p:tavLst>
                                        <p:tav tm="0">
                                          <p:val>
                                            <p:strVal val="#ppt_y"/>
                                          </p:val>
                                        </p:tav>
                                        <p:tav tm="100000">
                                          <p:val>
                                            <p:strVal val="#ppt_y"/>
                                          </p:val>
                                        </p:tav>
                                      </p:tavLst>
                                    </p:anim>
                                  </p:childTnLst>
                                </p:cTn>
                              </p:par>
                            </p:childTnLst>
                          </p:cTn>
                        </p:par>
                        <p:par>
                          <p:cTn id="32" fill="hold">
                            <p:stCondLst>
                              <p:cond delay="1900"/>
                            </p:stCondLst>
                            <p:childTnLst>
                              <p:par>
                                <p:cTn id="33" presetID="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 fill="hold"/>
                                        <p:tgtEl>
                                          <p:spTgt spid="34"/>
                                        </p:tgtEl>
                                        <p:attrNameLst>
                                          <p:attrName>ppt_x</p:attrName>
                                        </p:attrNameLst>
                                      </p:cBhvr>
                                      <p:tavLst>
                                        <p:tav tm="0">
                                          <p:val>
                                            <p:strVal val="0-#ppt_w/2"/>
                                          </p:val>
                                        </p:tav>
                                        <p:tav tm="100000">
                                          <p:val>
                                            <p:strVal val="#ppt_x"/>
                                          </p:val>
                                        </p:tav>
                                      </p:tavLst>
                                    </p:anim>
                                    <p:anim calcmode="lin" valueType="num">
                                      <p:cBhvr additive="base">
                                        <p:cTn id="36" dur="100" fill="hold"/>
                                        <p:tgtEl>
                                          <p:spTgt spid="34"/>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 presetClass="entr" presetSubtype="8"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100" fill="hold"/>
                                        <p:tgtEl>
                                          <p:spTgt spid="35"/>
                                        </p:tgtEl>
                                        <p:attrNameLst>
                                          <p:attrName>ppt_x</p:attrName>
                                        </p:attrNameLst>
                                      </p:cBhvr>
                                      <p:tavLst>
                                        <p:tav tm="0">
                                          <p:val>
                                            <p:strVal val="0-#ppt_w/2"/>
                                          </p:val>
                                        </p:tav>
                                        <p:tav tm="100000">
                                          <p:val>
                                            <p:strVal val="#ppt_x"/>
                                          </p:val>
                                        </p:tav>
                                      </p:tavLst>
                                    </p:anim>
                                    <p:anim calcmode="lin" valueType="num">
                                      <p:cBhvr additive="base">
                                        <p:cTn id="41" dur="100" fill="hold"/>
                                        <p:tgtEl>
                                          <p:spTgt spid="35"/>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2" presetClass="entr" presetSubtype="8"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00" fill="hold"/>
                                        <p:tgtEl>
                                          <p:spTgt spid="36"/>
                                        </p:tgtEl>
                                        <p:attrNameLst>
                                          <p:attrName>ppt_x</p:attrName>
                                        </p:attrNameLst>
                                      </p:cBhvr>
                                      <p:tavLst>
                                        <p:tav tm="0">
                                          <p:val>
                                            <p:strVal val="0-#ppt_w/2"/>
                                          </p:val>
                                        </p:tav>
                                        <p:tav tm="100000">
                                          <p:val>
                                            <p:strVal val="#ppt_x"/>
                                          </p:val>
                                        </p:tav>
                                      </p:tavLst>
                                    </p:anim>
                                    <p:anim calcmode="lin" valueType="num">
                                      <p:cBhvr additive="base">
                                        <p:cTn id="46" dur="100" fill="hold"/>
                                        <p:tgtEl>
                                          <p:spTgt spid="36"/>
                                        </p:tgtEl>
                                        <p:attrNameLst>
                                          <p:attrName>ppt_y</p:attrName>
                                        </p:attrNameLst>
                                      </p:cBhvr>
                                      <p:tavLst>
                                        <p:tav tm="0">
                                          <p:val>
                                            <p:strVal val="#ppt_y"/>
                                          </p:val>
                                        </p:tav>
                                        <p:tav tm="100000">
                                          <p:val>
                                            <p:strVal val="#ppt_y"/>
                                          </p:val>
                                        </p:tav>
                                      </p:tavLst>
                                    </p:anim>
                                  </p:childTnLst>
                                </p:cTn>
                              </p:par>
                            </p:childTnLst>
                          </p:cTn>
                        </p:par>
                        <p:par>
                          <p:cTn id="47" fill="hold">
                            <p:stCondLst>
                              <p:cond delay="2200"/>
                            </p:stCondLst>
                            <p:childTnLst>
                              <p:par>
                                <p:cTn id="48" presetID="2" presetClass="entr" presetSubtype="8"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100" fill="hold"/>
                                        <p:tgtEl>
                                          <p:spTgt spid="37"/>
                                        </p:tgtEl>
                                        <p:attrNameLst>
                                          <p:attrName>ppt_x</p:attrName>
                                        </p:attrNameLst>
                                      </p:cBhvr>
                                      <p:tavLst>
                                        <p:tav tm="0">
                                          <p:val>
                                            <p:strVal val="0-#ppt_w/2"/>
                                          </p:val>
                                        </p:tav>
                                        <p:tav tm="100000">
                                          <p:val>
                                            <p:strVal val="#ppt_x"/>
                                          </p:val>
                                        </p:tav>
                                      </p:tavLst>
                                    </p:anim>
                                    <p:anim calcmode="lin" valueType="num">
                                      <p:cBhvr additive="base">
                                        <p:cTn id="51" dur="100" fill="hold"/>
                                        <p:tgtEl>
                                          <p:spTgt spid="37"/>
                                        </p:tgtEl>
                                        <p:attrNameLst>
                                          <p:attrName>ppt_y</p:attrName>
                                        </p:attrNameLst>
                                      </p:cBhvr>
                                      <p:tavLst>
                                        <p:tav tm="0">
                                          <p:val>
                                            <p:strVal val="#ppt_y"/>
                                          </p:val>
                                        </p:tav>
                                        <p:tav tm="100000">
                                          <p:val>
                                            <p:strVal val="#ppt_y"/>
                                          </p:val>
                                        </p:tav>
                                      </p:tavLst>
                                    </p:anim>
                                  </p:childTnLst>
                                </p:cTn>
                              </p:par>
                            </p:childTnLst>
                          </p:cTn>
                        </p:par>
                        <p:par>
                          <p:cTn id="52" fill="hold">
                            <p:stCondLst>
                              <p:cond delay="2300"/>
                            </p:stCondLst>
                            <p:childTnLst>
                              <p:par>
                                <p:cTn id="53" presetID="2" presetClass="entr" presetSubtype="8"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100" fill="hold"/>
                                        <p:tgtEl>
                                          <p:spTgt spid="48"/>
                                        </p:tgtEl>
                                        <p:attrNameLst>
                                          <p:attrName>ppt_x</p:attrName>
                                        </p:attrNameLst>
                                      </p:cBhvr>
                                      <p:tavLst>
                                        <p:tav tm="0">
                                          <p:val>
                                            <p:strVal val="0-#ppt_w/2"/>
                                          </p:val>
                                        </p:tav>
                                        <p:tav tm="100000">
                                          <p:val>
                                            <p:strVal val="#ppt_x"/>
                                          </p:val>
                                        </p:tav>
                                      </p:tavLst>
                                    </p:anim>
                                    <p:anim calcmode="lin" valueType="num">
                                      <p:cBhvr additive="base">
                                        <p:cTn id="56" dur="100" fill="hold"/>
                                        <p:tgtEl>
                                          <p:spTgt spid="48"/>
                                        </p:tgtEl>
                                        <p:attrNameLst>
                                          <p:attrName>ppt_y</p:attrName>
                                        </p:attrNameLst>
                                      </p:cBhvr>
                                      <p:tavLst>
                                        <p:tav tm="0">
                                          <p:val>
                                            <p:strVal val="#ppt_y"/>
                                          </p:val>
                                        </p:tav>
                                        <p:tav tm="100000">
                                          <p:val>
                                            <p:strVal val="#ppt_y"/>
                                          </p:val>
                                        </p:tav>
                                      </p:tavLst>
                                    </p:anim>
                                  </p:childTnLst>
                                </p:cTn>
                              </p:par>
                            </p:childTnLst>
                          </p:cTn>
                        </p:par>
                        <p:par>
                          <p:cTn id="57" fill="hold">
                            <p:stCondLst>
                              <p:cond delay="2400"/>
                            </p:stCondLst>
                            <p:childTnLst>
                              <p:par>
                                <p:cTn id="58" presetID="2" presetClass="entr" presetSubtype="8" fill="hold" grpId="0" nodeType="afterEffect">
                                  <p:stCondLst>
                                    <p:cond delay="0"/>
                                  </p:stCondLst>
                                  <p:childTnLst>
                                    <p:set>
                                      <p:cBhvr>
                                        <p:cTn id="59" dur="1" fill="hold">
                                          <p:stCondLst>
                                            <p:cond delay="0"/>
                                          </p:stCondLst>
                                        </p:cTn>
                                        <p:tgtEl>
                                          <p:spTgt spid="89"/>
                                        </p:tgtEl>
                                        <p:attrNameLst>
                                          <p:attrName>style.visibility</p:attrName>
                                        </p:attrNameLst>
                                      </p:cBhvr>
                                      <p:to>
                                        <p:strVal val="visible"/>
                                      </p:to>
                                    </p:set>
                                    <p:anim calcmode="lin" valueType="num">
                                      <p:cBhvr additive="base">
                                        <p:cTn id="60" dur="200" fill="hold"/>
                                        <p:tgtEl>
                                          <p:spTgt spid="89"/>
                                        </p:tgtEl>
                                        <p:attrNameLst>
                                          <p:attrName>ppt_x</p:attrName>
                                        </p:attrNameLst>
                                      </p:cBhvr>
                                      <p:tavLst>
                                        <p:tav tm="0">
                                          <p:val>
                                            <p:strVal val="0-#ppt_w/2"/>
                                          </p:val>
                                        </p:tav>
                                        <p:tav tm="100000">
                                          <p:val>
                                            <p:strVal val="#ppt_x"/>
                                          </p:val>
                                        </p:tav>
                                      </p:tavLst>
                                    </p:anim>
                                    <p:anim calcmode="lin" valueType="num">
                                      <p:cBhvr additive="base">
                                        <p:cTn id="61" dur="200" fill="hold"/>
                                        <p:tgtEl>
                                          <p:spTgt spid="89"/>
                                        </p:tgtEl>
                                        <p:attrNameLst>
                                          <p:attrName>ppt_y</p:attrName>
                                        </p:attrNameLst>
                                      </p:cBhvr>
                                      <p:tavLst>
                                        <p:tav tm="0">
                                          <p:val>
                                            <p:strVal val="#ppt_y"/>
                                          </p:val>
                                        </p:tav>
                                        <p:tav tm="100000">
                                          <p:val>
                                            <p:strVal val="#ppt_y"/>
                                          </p:val>
                                        </p:tav>
                                      </p:tavLst>
                                    </p:anim>
                                  </p:childTnLst>
                                </p:cTn>
                              </p:par>
                            </p:childTnLst>
                          </p:cTn>
                        </p:par>
                        <p:par>
                          <p:cTn id="62" fill="hold">
                            <p:stCondLst>
                              <p:cond delay="2600"/>
                            </p:stCondLst>
                            <p:childTnLst>
                              <p:par>
                                <p:cTn id="63" presetID="2" presetClass="entr" presetSubtype="8"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200" fill="hold"/>
                                        <p:tgtEl>
                                          <p:spTgt spid="27"/>
                                        </p:tgtEl>
                                        <p:attrNameLst>
                                          <p:attrName>ppt_x</p:attrName>
                                        </p:attrNameLst>
                                      </p:cBhvr>
                                      <p:tavLst>
                                        <p:tav tm="0">
                                          <p:val>
                                            <p:strVal val="0-#ppt_w/2"/>
                                          </p:val>
                                        </p:tav>
                                        <p:tav tm="100000">
                                          <p:val>
                                            <p:strVal val="#ppt_x"/>
                                          </p:val>
                                        </p:tav>
                                      </p:tavLst>
                                    </p:anim>
                                    <p:anim calcmode="lin" valueType="num">
                                      <p:cBhvr additive="base">
                                        <p:cTn id="66" dur="200" fill="hold"/>
                                        <p:tgtEl>
                                          <p:spTgt spid="27"/>
                                        </p:tgtEl>
                                        <p:attrNameLst>
                                          <p:attrName>ppt_y</p:attrName>
                                        </p:attrNameLst>
                                      </p:cBhvr>
                                      <p:tavLst>
                                        <p:tav tm="0">
                                          <p:val>
                                            <p:strVal val="#ppt_y"/>
                                          </p:val>
                                        </p:tav>
                                        <p:tav tm="100000">
                                          <p:val>
                                            <p:strVal val="#ppt_y"/>
                                          </p:val>
                                        </p:tav>
                                      </p:tavLst>
                                    </p:anim>
                                  </p:childTnLst>
                                </p:cTn>
                              </p:par>
                            </p:childTnLst>
                          </p:cTn>
                        </p:par>
                        <p:par>
                          <p:cTn id="67" fill="hold">
                            <p:stCondLst>
                              <p:cond delay="2800"/>
                            </p:stCondLst>
                            <p:childTnLst>
                              <p:par>
                                <p:cTn id="68" presetID="22" presetClass="entr" presetSubtype="4"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wipe(down)">
                                      <p:cBhvr>
                                        <p:cTn id="70" dur="300"/>
                                        <p:tgtEl>
                                          <p:spTgt spid="72"/>
                                        </p:tgtEl>
                                      </p:cBhvr>
                                    </p:animEffect>
                                  </p:childTnLst>
                                </p:cTn>
                              </p:par>
                            </p:childTnLst>
                          </p:cTn>
                        </p:par>
                        <p:par>
                          <p:cTn id="71" fill="hold">
                            <p:stCondLst>
                              <p:cond delay="3100"/>
                            </p:stCondLst>
                            <p:childTnLst>
                              <p:par>
                                <p:cTn id="72" presetID="53" presetClass="entr" presetSubtype="16" fill="hold" grpId="0" nodeType="afterEffect">
                                  <p:stCondLst>
                                    <p:cond delay="0"/>
                                  </p:stCondLst>
                                  <p:childTnLst>
                                    <p:set>
                                      <p:cBhvr>
                                        <p:cTn id="73" dur="1" fill="hold">
                                          <p:stCondLst>
                                            <p:cond delay="0"/>
                                          </p:stCondLst>
                                        </p:cTn>
                                        <p:tgtEl>
                                          <p:spTgt spid="96"/>
                                        </p:tgtEl>
                                        <p:attrNameLst>
                                          <p:attrName>style.visibility</p:attrName>
                                        </p:attrNameLst>
                                      </p:cBhvr>
                                      <p:to>
                                        <p:strVal val="visible"/>
                                      </p:to>
                                    </p:set>
                                    <p:anim calcmode="lin" valueType="num">
                                      <p:cBhvr>
                                        <p:cTn id="74" dur="300" fill="hold"/>
                                        <p:tgtEl>
                                          <p:spTgt spid="96"/>
                                        </p:tgtEl>
                                        <p:attrNameLst>
                                          <p:attrName>ppt_w</p:attrName>
                                        </p:attrNameLst>
                                      </p:cBhvr>
                                      <p:tavLst>
                                        <p:tav tm="0">
                                          <p:val>
                                            <p:fltVal val="0"/>
                                          </p:val>
                                        </p:tav>
                                        <p:tav tm="100000">
                                          <p:val>
                                            <p:strVal val="#ppt_w"/>
                                          </p:val>
                                        </p:tav>
                                      </p:tavLst>
                                    </p:anim>
                                    <p:anim calcmode="lin" valueType="num">
                                      <p:cBhvr>
                                        <p:cTn id="75" dur="300" fill="hold"/>
                                        <p:tgtEl>
                                          <p:spTgt spid="96"/>
                                        </p:tgtEl>
                                        <p:attrNameLst>
                                          <p:attrName>ppt_h</p:attrName>
                                        </p:attrNameLst>
                                      </p:cBhvr>
                                      <p:tavLst>
                                        <p:tav tm="0">
                                          <p:val>
                                            <p:fltVal val="0"/>
                                          </p:val>
                                        </p:tav>
                                        <p:tav tm="100000">
                                          <p:val>
                                            <p:strVal val="#ppt_h"/>
                                          </p:val>
                                        </p:tav>
                                      </p:tavLst>
                                    </p:anim>
                                    <p:animEffect transition="in" filter="fade">
                                      <p:cBhvr>
                                        <p:cTn id="76" dur="300"/>
                                        <p:tgtEl>
                                          <p:spTgt spid="96"/>
                                        </p:tgtEl>
                                      </p:cBhvr>
                                    </p:animEffect>
                                  </p:childTnLst>
                                </p:cTn>
                              </p:par>
                            </p:childTnLst>
                          </p:cTn>
                        </p:par>
                        <p:par>
                          <p:cTn id="77" fill="hold">
                            <p:stCondLst>
                              <p:cond delay="3400"/>
                            </p:stCondLst>
                            <p:childTnLst>
                              <p:par>
                                <p:cTn id="78" presetID="22" presetClass="entr" presetSubtype="4" fill="hold" grpId="0" nodeType="after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down)">
                                      <p:cBhvr>
                                        <p:cTn id="80" dur="500"/>
                                        <p:tgtEl>
                                          <p:spTgt spid="73"/>
                                        </p:tgtEl>
                                      </p:cBhvr>
                                    </p:animEffect>
                                  </p:childTnLst>
                                </p:cTn>
                              </p:par>
                            </p:childTnLst>
                          </p:cTn>
                        </p:par>
                        <p:par>
                          <p:cTn id="81" fill="hold">
                            <p:stCondLst>
                              <p:cond delay="3900"/>
                            </p:stCondLst>
                            <p:childTnLst>
                              <p:par>
                                <p:cTn id="82" presetID="53" presetClass="entr" presetSubtype="16" fill="hold" grpId="0" nodeType="afterEffect">
                                  <p:stCondLst>
                                    <p:cond delay="0"/>
                                  </p:stCondLst>
                                  <p:childTnLst>
                                    <p:set>
                                      <p:cBhvr>
                                        <p:cTn id="83" dur="1" fill="hold">
                                          <p:stCondLst>
                                            <p:cond delay="0"/>
                                          </p:stCondLst>
                                        </p:cTn>
                                        <p:tgtEl>
                                          <p:spTgt spid="90"/>
                                        </p:tgtEl>
                                        <p:attrNameLst>
                                          <p:attrName>style.visibility</p:attrName>
                                        </p:attrNameLst>
                                      </p:cBhvr>
                                      <p:to>
                                        <p:strVal val="visible"/>
                                      </p:to>
                                    </p:set>
                                    <p:anim calcmode="lin" valueType="num">
                                      <p:cBhvr>
                                        <p:cTn id="84" dur="300" fill="hold"/>
                                        <p:tgtEl>
                                          <p:spTgt spid="90"/>
                                        </p:tgtEl>
                                        <p:attrNameLst>
                                          <p:attrName>ppt_w</p:attrName>
                                        </p:attrNameLst>
                                      </p:cBhvr>
                                      <p:tavLst>
                                        <p:tav tm="0">
                                          <p:val>
                                            <p:fltVal val="0"/>
                                          </p:val>
                                        </p:tav>
                                        <p:tav tm="100000">
                                          <p:val>
                                            <p:strVal val="#ppt_w"/>
                                          </p:val>
                                        </p:tav>
                                      </p:tavLst>
                                    </p:anim>
                                    <p:anim calcmode="lin" valueType="num">
                                      <p:cBhvr>
                                        <p:cTn id="85" dur="300" fill="hold"/>
                                        <p:tgtEl>
                                          <p:spTgt spid="90"/>
                                        </p:tgtEl>
                                        <p:attrNameLst>
                                          <p:attrName>ppt_h</p:attrName>
                                        </p:attrNameLst>
                                      </p:cBhvr>
                                      <p:tavLst>
                                        <p:tav tm="0">
                                          <p:val>
                                            <p:fltVal val="0"/>
                                          </p:val>
                                        </p:tav>
                                        <p:tav tm="100000">
                                          <p:val>
                                            <p:strVal val="#ppt_h"/>
                                          </p:val>
                                        </p:tav>
                                      </p:tavLst>
                                    </p:anim>
                                    <p:animEffect transition="in" filter="fade">
                                      <p:cBhvr>
                                        <p:cTn id="86" dur="300"/>
                                        <p:tgtEl>
                                          <p:spTgt spid="90"/>
                                        </p:tgtEl>
                                      </p:cBhvr>
                                    </p:animEffect>
                                  </p:childTnLst>
                                </p:cTn>
                              </p:par>
                            </p:childTnLst>
                          </p:cTn>
                        </p:par>
                        <p:par>
                          <p:cTn id="87" fill="hold">
                            <p:stCondLst>
                              <p:cond delay="4200"/>
                            </p:stCondLst>
                            <p:childTnLst>
                              <p:par>
                                <p:cTn id="88" presetID="2" presetClass="entr" presetSubtype="8" fill="hold" grpId="0" nodeType="after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200" fill="hold"/>
                                        <p:tgtEl>
                                          <p:spTgt spid="29"/>
                                        </p:tgtEl>
                                        <p:attrNameLst>
                                          <p:attrName>ppt_x</p:attrName>
                                        </p:attrNameLst>
                                      </p:cBhvr>
                                      <p:tavLst>
                                        <p:tav tm="0">
                                          <p:val>
                                            <p:strVal val="0-#ppt_w/2"/>
                                          </p:val>
                                        </p:tav>
                                        <p:tav tm="100000">
                                          <p:val>
                                            <p:strVal val="#ppt_x"/>
                                          </p:val>
                                        </p:tav>
                                      </p:tavLst>
                                    </p:anim>
                                    <p:anim calcmode="lin" valueType="num">
                                      <p:cBhvr additive="base">
                                        <p:cTn id="91" dur="200" fill="hold"/>
                                        <p:tgtEl>
                                          <p:spTgt spid="29"/>
                                        </p:tgtEl>
                                        <p:attrNameLst>
                                          <p:attrName>ppt_y</p:attrName>
                                        </p:attrNameLst>
                                      </p:cBhvr>
                                      <p:tavLst>
                                        <p:tav tm="0">
                                          <p:val>
                                            <p:strVal val="#ppt_y"/>
                                          </p:val>
                                        </p:tav>
                                        <p:tav tm="100000">
                                          <p:val>
                                            <p:strVal val="#ppt_y"/>
                                          </p:val>
                                        </p:tav>
                                      </p:tavLst>
                                    </p:anim>
                                  </p:childTnLst>
                                </p:cTn>
                              </p:par>
                            </p:childTnLst>
                          </p:cTn>
                        </p:par>
                        <p:par>
                          <p:cTn id="92" fill="hold">
                            <p:stCondLst>
                              <p:cond delay="4400"/>
                            </p:stCondLst>
                            <p:childTnLst>
                              <p:par>
                                <p:cTn id="93" presetID="22" presetClass="entr" presetSubtype="4" fill="hold" grpId="0" nodeType="after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wipe(down)">
                                      <p:cBhvr>
                                        <p:cTn id="95" dur="300"/>
                                        <p:tgtEl>
                                          <p:spTgt spid="74"/>
                                        </p:tgtEl>
                                      </p:cBhvr>
                                    </p:animEffect>
                                  </p:childTnLst>
                                </p:cTn>
                              </p:par>
                            </p:childTnLst>
                          </p:cTn>
                        </p:par>
                        <p:par>
                          <p:cTn id="96" fill="hold">
                            <p:stCondLst>
                              <p:cond delay="4700"/>
                            </p:stCondLst>
                            <p:childTnLst>
                              <p:par>
                                <p:cTn id="97" presetID="53" presetClass="entr" presetSubtype="16" fill="hold" grpId="0" nodeType="afterEffect">
                                  <p:stCondLst>
                                    <p:cond delay="0"/>
                                  </p:stCondLst>
                                  <p:childTnLst>
                                    <p:set>
                                      <p:cBhvr>
                                        <p:cTn id="98" dur="1" fill="hold">
                                          <p:stCondLst>
                                            <p:cond delay="0"/>
                                          </p:stCondLst>
                                        </p:cTn>
                                        <p:tgtEl>
                                          <p:spTgt spid="87"/>
                                        </p:tgtEl>
                                        <p:attrNameLst>
                                          <p:attrName>style.visibility</p:attrName>
                                        </p:attrNameLst>
                                      </p:cBhvr>
                                      <p:to>
                                        <p:strVal val="visible"/>
                                      </p:to>
                                    </p:set>
                                    <p:anim calcmode="lin" valueType="num">
                                      <p:cBhvr>
                                        <p:cTn id="99" dur="300" fill="hold"/>
                                        <p:tgtEl>
                                          <p:spTgt spid="87"/>
                                        </p:tgtEl>
                                        <p:attrNameLst>
                                          <p:attrName>ppt_w</p:attrName>
                                        </p:attrNameLst>
                                      </p:cBhvr>
                                      <p:tavLst>
                                        <p:tav tm="0">
                                          <p:val>
                                            <p:fltVal val="0"/>
                                          </p:val>
                                        </p:tav>
                                        <p:tav tm="100000">
                                          <p:val>
                                            <p:strVal val="#ppt_w"/>
                                          </p:val>
                                        </p:tav>
                                      </p:tavLst>
                                    </p:anim>
                                    <p:anim calcmode="lin" valueType="num">
                                      <p:cBhvr>
                                        <p:cTn id="100" dur="300" fill="hold"/>
                                        <p:tgtEl>
                                          <p:spTgt spid="87"/>
                                        </p:tgtEl>
                                        <p:attrNameLst>
                                          <p:attrName>ppt_h</p:attrName>
                                        </p:attrNameLst>
                                      </p:cBhvr>
                                      <p:tavLst>
                                        <p:tav tm="0">
                                          <p:val>
                                            <p:fltVal val="0"/>
                                          </p:val>
                                        </p:tav>
                                        <p:tav tm="100000">
                                          <p:val>
                                            <p:strVal val="#ppt_h"/>
                                          </p:val>
                                        </p:tav>
                                      </p:tavLst>
                                    </p:anim>
                                    <p:animEffect transition="in" filter="fade">
                                      <p:cBhvr>
                                        <p:cTn id="101" dur="300"/>
                                        <p:tgtEl>
                                          <p:spTgt spid="87"/>
                                        </p:tgtEl>
                                      </p:cBhvr>
                                    </p:animEffect>
                                  </p:childTnLst>
                                </p:cTn>
                              </p:par>
                            </p:childTnLst>
                          </p:cTn>
                        </p:par>
                        <p:par>
                          <p:cTn id="102" fill="hold">
                            <p:stCondLst>
                              <p:cond delay="5000"/>
                            </p:stCondLst>
                            <p:childTnLst>
                              <p:par>
                                <p:cTn id="103" presetID="22" presetClass="entr" presetSubtype="4" fill="hold" grpId="0" nodeType="afterEffect">
                                  <p:stCondLst>
                                    <p:cond delay="0"/>
                                  </p:stCondLst>
                                  <p:childTnLst>
                                    <p:set>
                                      <p:cBhvr>
                                        <p:cTn id="104" dur="1" fill="hold">
                                          <p:stCondLst>
                                            <p:cond delay="0"/>
                                          </p:stCondLst>
                                        </p:cTn>
                                        <p:tgtEl>
                                          <p:spTgt spid="75"/>
                                        </p:tgtEl>
                                        <p:attrNameLst>
                                          <p:attrName>style.visibility</p:attrName>
                                        </p:attrNameLst>
                                      </p:cBhvr>
                                      <p:to>
                                        <p:strVal val="visible"/>
                                      </p:to>
                                    </p:set>
                                    <p:animEffect transition="in" filter="wipe(down)">
                                      <p:cBhvr>
                                        <p:cTn id="105" dur="500"/>
                                        <p:tgtEl>
                                          <p:spTgt spid="75"/>
                                        </p:tgtEl>
                                      </p:cBhvr>
                                    </p:animEffect>
                                  </p:childTnLst>
                                </p:cTn>
                              </p:par>
                            </p:childTnLst>
                          </p:cTn>
                        </p:par>
                        <p:par>
                          <p:cTn id="106" fill="hold">
                            <p:stCondLst>
                              <p:cond delay="5500"/>
                            </p:stCondLst>
                            <p:childTnLst>
                              <p:par>
                                <p:cTn id="107" presetID="53" presetClass="entr" presetSubtype="16" fill="hold" grpId="0" nodeType="afterEffect">
                                  <p:stCondLst>
                                    <p:cond delay="0"/>
                                  </p:stCondLst>
                                  <p:childTnLst>
                                    <p:set>
                                      <p:cBhvr>
                                        <p:cTn id="108" dur="1" fill="hold">
                                          <p:stCondLst>
                                            <p:cond delay="0"/>
                                          </p:stCondLst>
                                        </p:cTn>
                                        <p:tgtEl>
                                          <p:spTgt spid="91"/>
                                        </p:tgtEl>
                                        <p:attrNameLst>
                                          <p:attrName>style.visibility</p:attrName>
                                        </p:attrNameLst>
                                      </p:cBhvr>
                                      <p:to>
                                        <p:strVal val="visible"/>
                                      </p:to>
                                    </p:set>
                                    <p:anim calcmode="lin" valueType="num">
                                      <p:cBhvr>
                                        <p:cTn id="109" dur="300" fill="hold"/>
                                        <p:tgtEl>
                                          <p:spTgt spid="91"/>
                                        </p:tgtEl>
                                        <p:attrNameLst>
                                          <p:attrName>ppt_w</p:attrName>
                                        </p:attrNameLst>
                                      </p:cBhvr>
                                      <p:tavLst>
                                        <p:tav tm="0">
                                          <p:val>
                                            <p:fltVal val="0"/>
                                          </p:val>
                                        </p:tav>
                                        <p:tav tm="100000">
                                          <p:val>
                                            <p:strVal val="#ppt_w"/>
                                          </p:val>
                                        </p:tav>
                                      </p:tavLst>
                                    </p:anim>
                                    <p:anim calcmode="lin" valueType="num">
                                      <p:cBhvr>
                                        <p:cTn id="110" dur="300" fill="hold"/>
                                        <p:tgtEl>
                                          <p:spTgt spid="91"/>
                                        </p:tgtEl>
                                        <p:attrNameLst>
                                          <p:attrName>ppt_h</p:attrName>
                                        </p:attrNameLst>
                                      </p:cBhvr>
                                      <p:tavLst>
                                        <p:tav tm="0">
                                          <p:val>
                                            <p:fltVal val="0"/>
                                          </p:val>
                                        </p:tav>
                                        <p:tav tm="100000">
                                          <p:val>
                                            <p:strVal val="#ppt_h"/>
                                          </p:val>
                                        </p:tav>
                                      </p:tavLst>
                                    </p:anim>
                                    <p:animEffect transition="in" filter="fade">
                                      <p:cBhvr>
                                        <p:cTn id="111" dur="300"/>
                                        <p:tgtEl>
                                          <p:spTgt spid="91"/>
                                        </p:tgtEl>
                                      </p:cBhvr>
                                    </p:animEffect>
                                  </p:childTnLst>
                                </p:cTn>
                              </p:par>
                            </p:childTnLst>
                          </p:cTn>
                        </p:par>
                        <p:par>
                          <p:cTn id="112" fill="hold">
                            <p:stCondLst>
                              <p:cond delay="5800"/>
                            </p:stCondLst>
                            <p:childTnLst>
                              <p:par>
                                <p:cTn id="113" presetID="2" presetClass="entr" presetSubtype="8" fill="hold" grpId="0" nodeType="after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200" fill="hold"/>
                                        <p:tgtEl>
                                          <p:spTgt spid="30"/>
                                        </p:tgtEl>
                                        <p:attrNameLst>
                                          <p:attrName>ppt_x</p:attrName>
                                        </p:attrNameLst>
                                      </p:cBhvr>
                                      <p:tavLst>
                                        <p:tav tm="0">
                                          <p:val>
                                            <p:strVal val="0-#ppt_w/2"/>
                                          </p:val>
                                        </p:tav>
                                        <p:tav tm="100000">
                                          <p:val>
                                            <p:strVal val="#ppt_x"/>
                                          </p:val>
                                        </p:tav>
                                      </p:tavLst>
                                    </p:anim>
                                    <p:anim calcmode="lin" valueType="num">
                                      <p:cBhvr additive="base">
                                        <p:cTn id="116" dur="200" fill="hold"/>
                                        <p:tgtEl>
                                          <p:spTgt spid="30"/>
                                        </p:tgtEl>
                                        <p:attrNameLst>
                                          <p:attrName>ppt_y</p:attrName>
                                        </p:attrNameLst>
                                      </p:cBhvr>
                                      <p:tavLst>
                                        <p:tav tm="0">
                                          <p:val>
                                            <p:strVal val="#ppt_y"/>
                                          </p:val>
                                        </p:tav>
                                        <p:tav tm="100000">
                                          <p:val>
                                            <p:strVal val="#ppt_y"/>
                                          </p:val>
                                        </p:tav>
                                      </p:tavLst>
                                    </p:anim>
                                  </p:childTnLst>
                                </p:cTn>
                              </p:par>
                            </p:childTnLst>
                          </p:cTn>
                        </p:par>
                        <p:par>
                          <p:cTn id="117" fill="hold">
                            <p:stCondLst>
                              <p:cond delay="6000"/>
                            </p:stCondLst>
                            <p:childTnLst>
                              <p:par>
                                <p:cTn id="118" presetID="22" presetClass="entr" presetSubtype="4" fill="hold" grpId="0" nodeType="afterEffect">
                                  <p:stCondLst>
                                    <p:cond delay="0"/>
                                  </p:stCondLst>
                                  <p:childTnLst>
                                    <p:set>
                                      <p:cBhvr>
                                        <p:cTn id="119" dur="1" fill="hold">
                                          <p:stCondLst>
                                            <p:cond delay="0"/>
                                          </p:stCondLst>
                                        </p:cTn>
                                        <p:tgtEl>
                                          <p:spTgt spid="76"/>
                                        </p:tgtEl>
                                        <p:attrNameLst>
                                          <p:attrName>style.visibility</p:attrName>
                                        </p:attrNameLst>
                                      </p:cBhvr>
                                      <p:to>
                                        <p:strVal val="visible"/>
                                      </p:to>
                                    </p:set>
                                    <p:animEffect transition="in" filter="wipe(down)">
                                      <p:cBhvr>
                                        <p:cTn id="120" dur="300"/>
                                        <p:tgtEl>
                                          <p:spTgt spid="76"/>
                                        </p:tgtEl>
                                      </p:cBhvr>
                                    </p:animEffect>
                                  </p:childTnLst>
                                </p:cTn>
                              </p:par>
                            </p:childTnLst>
                          </p:cTn>
                        </p:par>
                        <p:par>
                          <p:cTn id="121" fill="hold">
                            <p:stCondLst>
                              <p:cond delay="6300"/>
                            </p:stCondLst>
                            <p:childTnLst>
                              <p:par>
                                <p:cTn id="122" presetID="53" presetClass="entr" presetSubtype="16" fill="hold" grpId="0" nodeType="afterEffect">
                                  <p:stCondLst>
                                    <p:cond delay="0"/>
                                  </p:stCondLst>
                                  <p:childTnLst>
                                    <p:set>
                                      <p:cBhvr>
                                        <p:cTn id="123" dur="1" fill="hold">
                                          <p:stCondLst>
                                            <p:cond delay="0"/>
                                          </p:stCondLst>
                                        </p:cTn>
                                        <p:tgtEl>
                                          <p:spTgt spid="86"/>
                                        </p:tgtEl>
                                        <p:attrNameLst>
                                          <p:attrName>style.visibility</p:attrName>
                                        </p:attrNameLst>
                                      </p:cBhvr>
                                      <p:to>
                                        <p:strVal val="visible"/>
                                      </p:to>
                                    </p:set>
                                    <p:anim calcmode="lin" valueType="num">
                                      <p:cBhvr>
                                        <p:cTn id="124" dur="300" fill="hold"/>
                                        <p:tgtEl>
                                          <p:spTgt spid="86"/>
                                        </p:tgtEl>
                                        <p:attrNameLst>
                                          <p:attrName>ppt_w</p:attrName>
                                        </p:attrNameLst>
                                      </p:cBhvr>
                                      <p:tavLst>
                                        <p:tav tm="0">
                                          <p:val>
                                            <p:fltVal val="0"/>
                                          </p:val>
                                        </p:tav>
                                        <p:tav tm="100000">
                                          <p:val>
                                            <p:strVal val="#ppt_w"/>
                                          </p:val>
                                        </p:tav>
                                      </p:tavLst>
                                    </p:anim>
                                    <p:anim calcmode="lin" valueType="num">
                                      <p:cBhvr>
                                        <p:cTn id="125" dur="300" fill="hold"/>
                                        <p:tgtEl>
                                          <p:spTgt spid="86"/>
                                        </p:tgtEl>
                                        <p:attrNameLst>
                                          <p:attrName>ppt_h</p:attrName>
                                        </p:attrNameLst>
                                      </p:cBhvr>
                                      <p:tavLst>
                                        <p:tav tm="0">
                                          <p:val>
                                            <p:fltVal val="0"/>
                                          </p:val>
                                        </p:tav>
                                        <p:tav tm="100000">
                                          <p:val>
                                            <p:strVal val="#ppt_h"/>
                                          </p:val>
                                        </p:tav>
                                      </p:tavLst>
                                    </p:anim>
                                    <p:animEffect transition="in" filter="fade">
                                      <p:cBhvr>
                                        <p:cTn id="126" dur="300"/>
                                        <p:tgtEl>
                                          <p:spTgt spid="86"/>
                                        </p:tgtEl>
                                      </p:cBhvr>
                                    </p:animEffect>
                                  </p:childTnLst>
                                </p:cTn>
                              </p:par>
                            </p:childTnLst>
                          </p:cTn>
                        </p:par>
                        <p:par>
                          <p:cTn id="127" fill="hold">
                            <p:stCondLst>
                              <p:cond delay="6600"/>
                            </p:stCondLst>
                            <p:childTnLst>
                              <p:par>
                                <p:cTn id="128" presetID="22" presetClass="entr" presetSubtype="4" fill="hold" grpId="0" nodeType="afterEffect">
                                  <p:stCondLst>
                                    <p:cond delay="0"/>
                                  </p:stCondLst>
                                  <p:childTnLst>
                                    <p:set>
                                      <p:cBhvr>
                                        <p:cTn id="129" dur="1" fill="hold">
                                          <p:stCondLst>
                                            <p:cond delay="0"/>
                                          </p:stCondLst>
                                        </p:cTn>
                                        <p:tgtEl>
                                          <p:spTgt spid="77"/>
                                        </p:tgtEl>
                                        <p:attrNameLst>
                                          <p:attrName>style.visibility</p:attrName>
                                        </p:attrNameLst>
                                      </p:cBhvr>
                                      <p:to>
                                        <p:strVal val="visible"/>
                                      </p:to>
                                    </p:set>
                                    <p:animEffect transition="in" filter="wipe(down)">
                                      <p:cBhvr>
                                        <p:cTn id="130" dur="500"/>
                                        <p:tgtEl>
                                          <p:spTgt spid="77"/>
                                        </p:tgtEl>
                                      </p:cBhvr>
                                    </p:animEffect>
                                  </p:childTnLst>
                                </p:cTn>
                              </p:par>
                            </p:childTnLst>
                          </p:cTn>
                        </p:par>
                        <p:par>
                          <p:cTn id="131" fill="hold">
                            <p:stCondLst>
                              <p:cond delay="7100"/>
                            </p:stCondLst>
                            <p:childTnLst>
                              <p:par>
                                <p:cTn id="132" presetID="53" presetClass="entr" presetSubtype="16" fill="hold" grpId="0" nodeType="afterEffect">
                                  <p:stCondLst>
                                    <p:cond delay="0"/>
                                  </p:stCondLst>
                                  <p:childTnLst>
                                    <p:set>
                                      <p:cBhvr>
                                        <p:cTn id="133" dur="1" fill="hold">
                                          <p:stCondLst>
                                            <p:cond delay="0"/>
                                          </p:stCondLst>
                                        </p:cTn>
                                        <p:tgtEl>
                                          <p:spTgt spid="92"/>
                                        </p:tgtEl>
                                        <p:attrNameLst>
                                          <p:attrName>style.visibility</p:attrName>
                                        </p:attrNameLst>
                                      </p:cBhvr>
                                      <p:to>
                                        <p:strVal val="visible"/>
                                      </p:to>
                                    </p:set>
                                    <p:anim calcmode="lin" valueType="num">
                                      <p:cBhvr>
                                        <p:cTn id="134" dur="300" fill="hold"/>
                                        <p:tgtEl>
                                          <p:spTgt spid="92"/>
                                        </p:tgtEl>
                                        <p:attrNameLst>
                                          <p:attrName>ppt_w</p:attrName>
                                        </p:attrNameLst>
                                      </p:cBhvr>
                                      <p:tavLst>
                                        <p:tav tm="0">
                                          <p:val>
                                            <p:fltVal val="0"/>
                                          </p:val>
                                        </p:tav>
                                        <p:tav tm="100000">
                                          <p:val>
                                            <p:strVal val="#ppt_w"/>
                                          </p:val>
                                        </p:tav>
                                      </p:tavLst>
                                    </p:anim>
                                    <p:anim calcmode="lin" valueType="num">
                                      <p:cBhvr>
                                        <p:cTn id="135" dur="300" fill="hold"/>
                                        <p:tgtEl>
                                          <p:spTgt spid="92"/>
                                        </p:tgtEl>
                                        <p:attrNameLst>
                                          <p:attrName>ppt_h</p:attrName>
                                        </p:attrNameLst>
                                      </p:cBhvr>
                                      <p:tavLst>
                                        <p:tav tm="0">
                                          <p:val>
                                            <p:fltVal val="0"/>
                                          </p:val>
                                        </p:tav>
                                        <p:tav tm="100000">
                                          <p:val>
                                            <p:strVal val="#ppt_h"/>
                                          </p:val>
                                        </p:tav>
                                      </p:tavLst>
                                    </p:anim>
                                    <p:animEffect transition="in" filter="fade">
                                      <p:cBhvr>
                                        <p:cTn id="136" dur="300"/>
                                        <p:tgtEl>
                                          <p:spTgt spid="92"/>
                                        </p:tgtEl>
                                      </p:cBhvr>
                                    </p:animEffect>
                                  </p:childTnLst>
                                </p:cTn>
                              </p:par>
                            </p:childTnLst>
                          </p:cTn>
                        </p:par>
                        <p:par>
                          <p:cTn id="137" fill="hold">
                            <p:stCondLst>
                              <p:cond delay="7400"/>
                            </p:stCondLst>
                            <p:childTnLst>
                              <p:par>
                                <p:cTn id="138" presetID="2" presetClass="entr" presetSubtype="8" fill="hold" grpId="0" nodeType="afterEffect">
                                  <p:stCondLst>
                                    <p:cond delay="0"/>
                                  </p:stCondLst>
                                  <p:childTnLst>
                                    <p:set>
                                      <p:cBhvr>
                                        <p:cTn id="139" dur="1" fill="hold">
                                          <p:stCondLst>
                                            <p:cond delay="0"/>
                                          </p:stCondLst>
                                        </p:cTn>
                                        <p:tgtEl>
                                          <p:spTgt spid="31"/>
                                        </p:tgtEl>
                                        <p:attrNameLst>
                                          <p:attrName>style.visibility</p:attrName>
                                        </p:attrNameLst>
                                      </p:cBhvr>
                                      <p:to>
                                        <p:strVal val="visible"/>
                                      </p:to>
                                    </p:set>
                                    <p:anim calcmode="lin" valueType="num">
                                      <p:cBhvr additive="base">
                                        <p:cTn id="140" dur="200" fill="hold"/>
                                        <p:tgtEl>
                                          <p:spTgt spid="31"/>
                                        </p:tgtEl>
                                        <p:attrNameLst>
                                          <p:attrName>ppt_x</p:attrName>
                                        </p:attrNameLst>
                                      </p:cBhvr>
                                      <p:tavLst>
                                        <p:tav tm="0">
                                          <p:val>
                                            <p:strVal val="0-#ppt_w/2"/>
                                          </p:val>
                                        </p:tav>
                                        <p:tav tm="100000">
                                          <p:val>
                                            <p:strVal val="#ppt_x"/>
                                          </p:val>
                                        </p:tav>
                                      </p:tavLst>
                                    </p:anim>
                                    <p:anim calcmode="lin" valueType="num">
                                      <p:cBhvr additive="base">
                                        <p:cTn id="141" dur="200" fill="hold"/>
                                        <p:tgtEl>
                                          <p:spTgt spid="31"/>
                                        </p:tgtEl>
                                        <p:attrNameLst>
                                          <p:attrName>ppt_y</p:attrName>
                                        </p:attrNameLst>
                                      </p:cBhvr>
                                      <p:tavLst>
                                        <p:tav tm="0">
                                          <p:val>
                                            <p:strVal val="#ppt_y"/>
                                          </p:val>
                                        </p:tav>
                                        <p:tav tm="100000">
                                          <p:val>
                                            <p:strVal val="#ppt_y"/>
                                          </p:val>
                                        </p:tav>
                                      </p:tavLst>
                                    </p:anim>
                                  </p:childTnLst>
                                </p:cTn>
                              </p:par>
                            </p:childTnLst>
                          </p:cTn>
                        </p:par>
                        <p:par>
                          <p:cTn id="142" fill="hold">
                            <p:stCondLst>
                              <p:cond delay="7600"/>
                            </p:stCondLst>
                            <p:childTnLst>
                              <p:par>
                                <p:cTn id="143" presetID="22" presetClass="entr" presetSubtype="4" fill="hold" grpId="0" nodeType="afterEffect">
                                  <p:stCondLst>
                                    <p:cond delay="0"/>
                                  </p:stCondLst>
                                  <p:childTnLst>
                                    <p:set>
                                      <p:cBhvr>
                                        <p:cTn id="144" dur="1" fill="hold">
                                          <p:stCondLst>
                                            <p:cond delay="0"/>
                                          </p:stCondLst>
                                        </p:cTn>
                                        <p:tgtEl>
                                          <p:spTgt spid="78"/>
                                        </p:tgtEl>
                                        <p:attrNameLst>
                                          <p:attrName>style.visibility</p:attrName>
                                        </p:attrNameLst>
                                      </p:cBhvr>
                                      <p:to>
                                        <p:strVal val="visible"/>
                                      </p:to>
                                    </p:set>
                                    <p:animEffect transition="in" filter="wipe(down)">
                                      <p:cBhvr>
                                        <p:cTn id="145" dur="300"/>
                                        <p:tgtEl>
                                          <p:spTgt spid="78"/>
                                        </p:tgtEl>
                                      </p:cBhvr>
                                    </p:animEffect>
                                  </p:childTnLst>
                                </p:cTn>
                              </p:par>
                            </p:childTnLst>
                          </p:cTn>
                        </p:par>
                        <p:par>
                          <p:cTn id="146" fill="hold">
                            <p:stCondLst>
                              <p:cond delay="7900"/>
                            </p:stCondLst>
                            <p:childTnLst>
                              <p:par>
                                <p:cTn id="147" presetID="53" presetClass="entr" presetSubtype="16" fill="hold" grpId="0" nodeType="afterEffect">
                                  <p:stCondLst>
                                    <p:cond delay="0"/>
                                  </p:stCondLst>
                                  <p:childTnLst>
                                    <p:set>
                                      <p:cBhvr>
                                        <p:cTn id="148" dur="1" fill="hold">
                                          <p:stCondLst>
                                            <p:cond delay="0"/>
                                          </p:stCondLst>
                                        </p:cTn>
                                        <p:tgtEl>
                                          <p:spTgt spid="88"/>
                                        </p:tgtEl>
                                        <p:attrNameLst>
                                          <p:attrName>style.visibility</p:attrName>
                                        </p:attrNameLst>
                                      </p:cBhvr>
                                      <p:to>
                                        <p:strVal val="visible"/>
                                      </p:to>
                                    </p:set>
                                    <p:anim calcmode="lin" valueType="num">
                                      <p:cBhvr>
                                        <p:cTn id="149" dur="300" fill="hold"/>
                                        <p:tgtEl>
                                          <p:spTgt spid="88"/>
                                        </p:tgtEl>
                                        <p:attrNameLst>
                                          <p:attrName>ppt_w</p:attrName>
                                        </p:attrNameLst>
                                      </p:cBhvr>
                                      <p:tavLst>
                                        <p:tav tm="0">
                                          <p:val>
                                            <p:fltVal val="0"/>
                                          </p:val>
                                        </p:tav>
                                        <p:tav tm="100000">
                                          <p:val>
                                            <p:strVal val="#ppt_w"/>
                                          </p:val>
                                        </p:tav>
                                      </p:tavLst>
                                    </p:anim>
                                    <p:anim calcmode="lin" valueType="num">
                                      <p:cBhvr>
                                        <p:cTn id="150" dur="300" fill="hold"/>
                                        <p:tgtEl>
                                          <p:spTgt spid="88"/>
                                        </p:tgtEl>
                                        <p:attrNameLst>
                                          <p:attrName>ppt_h</p:attrName>
                                        </p:attrNameLst>
                                      </p:cBhvr>
                                      <p:tavLst>
                                        <p:tav tm="0">
                                          <p:val>
                                            <p:fltVal val="0"/>
                                          </p:val>
                                        </p:tav>
                                        <p:tav tm="100000">
                                          <p:val>
                                            <p:strVal val="#ppt_h"/>
                                          </p:val>
                                        </p:tav>
                                      </p:tavLst>
                                    </p:anim>
                                    <p:animEffect transition="in" filter="fade">
                                      <p:cBhvr>
                                        <p:cTn id="151" dur="300"/>
                                        <p:tgtEl>
                                          <p:spTgt spid="88"/>
                                        </p:tgtEl>
                                      </p:cBhvr>
                                    </p:animEffect>
                                  </p:childTnLst>
                                </p:cTn>
                              </p:par>
                            </p:childTnLst>
                          </p:cTn>
                        </p:par>
                        <p:par>
                          <p:cTn id="152" fill="hold">
                            <p:stCondLst>
                              <p:cond delay="8200"/>
                            </p:stCondLst>
                            <p:childTnLst>
                              <p:par>
                                <p:cTn id="153" presetID="22" presetClass="entr" presetSubtype="4" fill="hold" grpId="0" nodeType="after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down)">
                                      <p:cBhvr>
                                        <p:cTn id="155" dur="500"/>
                                        <p:tgtEl>
                                          <p:spTgt spid="79"/>
                                        </p:tgtEl>
                                      </p:cBhvr>
                                    </p:animEffect>
                                  </p:childTnLst>
                                </p:cTn>
                              </p:par>
                            </p:childTnLst>
                          </p:cTn>
                        </p:par>
                        <p:par>
                          <p:cTn id="156" fill="hold">
                            <p:stCondLst>
                              <p:cond delay="8700"/>
                            </p:stCondLst>
                            <p:childTnLst>
                              <p:par>
                                <p:cTn id="157" presetID="53" presetClass="entr" presetSubtype="16" fill="hold" grpId="0" nodeType="afterEffect">
                                  <p:stCondLst>
                                    <p:cond delay="0"/>
                                  </p:stCondLst>
                                  <p:childTnLst>
                                    <p:set>
                                      <p:cBhvr>
                                        <p:cTn id="158" dur="1" fill="hold">
                                          <p:stCondLst>
                                            <p:cond delay="0"/>
                                          </p:stCondLst>
                                        </p:cTn>
                                        <p:tgtEl>
                                          <p:spTgt spid="93"/>
                                        </p:tgtEl>
                                        <p:attrNameLst>
                                          <p:attrName>style.visibility</p:attrName>
                                        </p:attrNameLst>
                                      </p:cBhvr>
                                      <p:to>
                                        <p:strVal val="visible"/>
                                      </p:to>
                                    </p:set>
                                    <p:anim calcmode="lin" valueType="num">
                                      <p:cBhvr>
                                        <p:cTn id="159" dur="300" fill="hold"/>
                                        <p:tgtEl>
                                          <p:spTgt spid="93"/>
                                        </p:tgtEl>
                                        <p:attrNameLst>
                                          <p:attrName>ppt_w</p:attrName>
                                        </p:attrNameLst>
                                      </p:cBhvr>
                                      <p:tavLst>
                                        <p:tav tm="0">
                                          <p:val>
                                            <p:fltVal val="0"/>
                                          </p:val>
                                        </p:tav>
                                        <p:tav tm="100000">
                                          <p:val>
                                            <p:strVal val="#ppt_w"/>
                                          </p:val>
                                        </p:tav>
                                      </p:tavLst>
                                    </p:anim>
                                    <p:anim calcmode="lin" valueType="num">
                                      <p:cBhvr>
                                        <p:cTn id="160" dur="300" fill="hold"/>
                                        <p:tgtEl>
                                          <p:spTgt spid="93"/>
                                        </p:tgtEl>
                                        <p:attrNameLst>
                                          <p:attrName>ppt_h</p:attrName>
                                        </p:attrNameLst>
                                      </p:cBhvr>
                                      <p:tavLst>
                                        <p:tav tm="0">
                                          <p:val>
                                            <p:fltVal val="0"/>
                                          </p:val>
                                        </p:tav>
                                        <p:tav tm="100000">
                                          <p:val>
                                            <p:strVal val="#ppt_h"/>
                                          </p:val>
                                        </p:tav>
                                      </p:tavLst>
                                    </p:anim>
                                    <p:animEffect transition="in" filter="fade">
                                      <p:cBhvr>
                                        <p:cTn id="161" dur="300"/>
                                        <p:tgtEl>
                                          <p:spTgt spid="93"/>
                                        </p:tgtEl>
                                      </p:cBhvr>
                                    </p:animEffect>
                                  </p:childTnLst>
                                </p:cTn>
                              </p:par>
                            </p:childTnLst>
                          </p:cTn>
                        </p:par>
                        <p:par>
                          <p:cTn id="162" fill="hold">
                            <p:stCondLst>
                              <p:cond delay="9000"/>
                            </p:stCondLst>
                            <p:childTnLst>
                              <p:par>
                                <p:cTn id="163" presetID="2" presetClass="entr" presetSubtype="2" fill="hold" grpId="0" nodeType="afterEffect">
                                  <p:stCondLst>
                                    <p:cond delay="0"/>
                                  </p:stCondLst>
                                  <p:childTnLst>
                                    <p:set>
                                      <p:cBhvr>
                                        <p:cTn id="164" dur="1" fill="hold">
                                          <p:stCondLst>
                                            <p:cond delay="0"/>
                                          </p:stCondLst>
                                        </p:cTn>
                                        <p:tgtEl>
                                          <p:spTgt spid="81"/>
                                        </p:tgtEl>
                                        <p:attrNameLst>
                                          <p:attrName>style.visibility</p:attrName>
                                        </p:attrNameLst>
                                      </p:cBhvr>
                                      <p:to>
                                        <p:strVal val="visible"/>
                                      </p:to>
                                    </p:set>
                                    <p:anim calcmode="lin" valueType="num">
                                      <p:cBhvr additive="base">
                                        <p:cTn id="165" dur="300" fill="hold"/>
                                        <p:tgtEl>
                                          <p:spTgt spid="81"/>
                                        </p:tgtEl>
                                        <p:attrNameLst>
                                          <p:attrName>ppt_x</p:attrName>
                                        </p:attrNameLst>
                                      </p:cBhvr>
                                      <p:tavLst>
                                        <p:tav tm="0">
                                          <p:val>
                                            <p:strVal val="1+#ppt_w/2"/>
                                          </p:val>
                                        </p:tav>
                                        <p:tav tm="100000">
                                          <p:val>
                                            <p:strVal val="#ppt_x"/>
                                          </p:val>
                                        </p:tav>
                                      </p:tavLst>
                                    </p:anim>
                                    <p:anim calcmode="lin" valueType="num">
                                      <p:cBhvr additive="base">
                                        <p:cTn id="166" dur="300" fill="hold"/>
                                        <p:tgtEl>
                                          <p:spTgt spid="81"/>
                                        </p:tgtEl>
                                        <p:attrNameLst>
                                          <p:attrName>ppt_y</p:attrName>
                                        </p:attrNameLst>
                                      </p:cBhvr>
                                      <p:tavLst>
                                        <p:tav tm="0">
                                          <p:val>
                                            <p:strVal val="#ppt_y"/>
                                          </p:val>
                                        </p:tav>
                                        <p:tav tm="100000">
                                          <p:val>
                                            <p:strVal val="#ppt_y"/>
                                          </p:val>
                                        </p:tav>
                                      </p:tavLst>
                                    </p:anim>
                                  </p:childTnLst>
                                </p:cTn>
                              </p:par>
                            </p:childTnLst>
                          </p:cTn>
                        </p:par>
                        <p:par>
                          <p:cTn id="167" fill="hold">
                            <p:stCondLst>
                              <p:cond delay="9300"/>
                            </p:stCondLst>
                            <p:childTnLst>
                              <p:par>
                                <p:cTn id="168" presetID="2" presetClass="entr" presetSubtype="2" fill="hold" grpId="0" nodeType="afterEffect">
                                  <p:stCondLst>
                                    <p:cond delay="0"/>
                                  </p:stCondLst>
                                  <p:childTnLst>
                                    <p:set>
                                      <p:cBhvr>
                                        <p:cTn id="169" dur="1" fill="hold">
                                          <p:stCondLst>
                                            <p:cond delay="0"/>
                                          </p:stCondLst>
                                        </p:cTn>
                                        <p:tgtEl>
                                          <p:spTgt spid="80"/>
                                        </p:tgtEl>
                                        <p:attrNameLst>
                                          <p:attrName>style.visibility</p:attrName>
                                        </p:attrNameLst>
                                      </p:cBhvr>
                                      <p:to>
                                        <p:strVal val="visible"/>
                                      </p:to>
                                    </p:set>
                                    <p:anim calcmode="lin" valueType="num">
                                      <p:cBhvr additive="base">
                                        <p:cTn id="170" dur="300" fill="hold"/>
                                        <p:tgtEl>
                                          <p:spTgt spid="80"/>
                                        </p:tgtEl>
                                        <p:attrNameLst>
                                          <p:attrName>ppt_x</p:attrName>
                                        </p:attrNameLst>
                                      </p:cBhvr>
                                      <p:tavLst>
                                        <p:tav tm="0">
                                          <p:val>
                                            <p:strVal val="1+#ppt_w/2"/>
                                          </p:val>
                                        </p:tav>
                                        <p:tav tm="100000">
                                          <p:val>
                                            <p:strVal val="#ppt_x"/>
                                          </p:val>
                                        </p:tav>
                                      </p:tavLst>
                                    </p:anim>
                                    <p:anim calcmode="lin" valueType="num">
                                      <p:cBhvr additive="base">
                                        <p:cTn id="171" dur="300" fill="hold"/>
                                        <p:tgtEl>
                                          <p:spTgt spid="80"/>
                                        </p:tgtEl>
                                        <p:attrNameLst>
                                          <p:attrName>ppt_y</p:attrName>
                                        </p:attrNameLst>
                                      </p:cBhvr>
                                      <p:tavLst>
                                        <p:tav tm="0">
                                          <p:val>
                                            <p:strVal val="#ppt_y"/>
                                          </p:val>
                                        </p:tav>
                                        <p:tav tm="100000">
                                          <p:val>
                                            <p:strVal val="#ppt_y"/>
                                          </p:val>
                                        </p:tav>
                                      </p:tavLst>
                                    </p:anim>
                                  </p:childTnLst>
                                </p:cTn>
                              </p:par>
                            </p:childTnLst>
                          </p:cTn>
                        </p:par>
                        <p:par>
                          <p:cTn id="172" fill="hold">
                            <p:stCondLst>
                              <p:cond delay="9600"/>
                            </p:stCondLst>
                            <p:childTnLst>
                              <p:par>
                                <p:cTn id="173" presetID="22" presetClass="entr" presetSubtype="8" fill="hold" grpId="0" nodeType="afterEffect">
                                  <p:stCondLst>
                                    <p:cond delay="0"/>
                                  </p:stCondLst>
                                  <p:childTnLst>
                                    <p:set>
                                      <p:cBhvr>
                                        <p:cTn id="174" dur="1" fill="hold">
                                          <p:stCondLst>
                                            <p:cond delay="0"/>
                                          </p:stCondLst>
                                        </p:cTn>
                                        <p:tgtEl>
                                          <p:spTgt spid="83"/>
                                        </p:tgtEl>
                                        <p:attrNameLst>
                                          <p:attrName>style.visibility</p:attrName>
                                        </p:attrNameLst>
                                      </p:cBhvr>
                                      <p:to>
                                        <p:strVal val="visible"/>
                                      </p:to>
                                    </p:set>
                                    <p:animEffect transition="in" filter="wipe(left)">
                                      <p:cBhvr>
                                        <p:cTn id="175" dur="500"/>
                                        <p:tgtEl>
                                          <p:spTgt spid="83"/>
                                        </p:tgtEl>
                                      </p:cBhvr>
                                    </p:animEffect>
                                  </p:childTnLst>
                                </p:cTn>
                              </p:par>
                            </p:childTnLst>
                          </p:cTn>
                        </p:par>
                        <p:par>
                          <p:cTn id="176" fill="hold">
                            <p:stCondLst>
                              <p:cond delay="10100"/>
                            </p:stCondLst>
                            <p:childTnLst>
                              <p:par>
                                <p:cTn id="177" presetID="22" presetClass="entr" presetSubtype="8" fill="hold" grpId="0" nodeType="afterEffect">
                                  <p:stCondLst>
                                    <p:cond delay="0"/>
                                  </p:stCondLst>
                                  <p:childTnLst>
                                    <p:set>
                                      <p:cBhvr>
                                        <p:cTn id="178" dur="1" fill="hold">
                                          <p:stCondLst>
                                            <p:cond delay="0"/>
                                          </p:stCondLst>
                                        </p:cTn>
                                        <p:tgtEl>
                                          <p:spTgt spid="82"/>
                                        </p:tgtEl>
                                        <p:attrNameLst>
                                          <p:attrName>style.visibility</p:attrName>
                                        </p:attrNameLst>
                                      </p:cBhvr>
                                      <p:to>
                                        <p:strVal val="visible"/>
                                      </p:to>
                                    </p:set>
                                    <p:animEffect transition="in" filter="wipe(left)">
                                      <p:cBhvr>
                                        <p:cTn id="179" dur="500"/>
                                        <p:tgtEl>
                                          <p:spTgt spid="82"/>
                                        </p:tgtEl>
                                      </p:cBhvr>
                                    </p:animEffect>
                                  </p:childTnLst>
                                </p:cTn>
                              </p:par>
                            </p:childTnLst>
                          </p:cTn>
                        </p:par>
                        <p:par>
                          <p:cTn id="180" fill="hold">
                            <p:stCondLst>
                              <p:cond delay="10600"/>
                            </p:stCondLst>
                            <p:childTnLst>
                              <p:par>
                                <p:cTn id="181" presetID="22" presetClass="entr" presetSubtype="8" fill="hold" grpId="0" nodeType="afterEffect">
                                  <p:stCondLst>
                                    <p:cond delay="0"/>
                                  </p:stCondLst>
                                  <p:childTnLst>
                                    <p:set>
                                      <p:cBhvr>
                                        <p:cTn id="182" dur="1" fill="hold">
                                          <p:stCondLst>
                                            <p:cond delay="0"/>
                                          </p:stCondLst>
                                        </p:cTn>
                                        <p:tgtEl>
                                          <p:spTgt spid="84"/>
                                        </p:tgtEl>
                                        <p:attrNameLst>
                                          <p:attrName>style.visibility</p:attrName>
                                        </p:attrNameLst>
                                      </p:cBhvr>
                                      <p:to>
                                        <p:strVal val="visible"/>
                                      </p:to>
                                    </p:set>
                                    <p:animEffect transition="in" filter="wipe(left)">
                                      <p:cBhvr>
                                        <p:cTn id="183" dur="500"/>
                                        <p:tgtEl>
                                          <p:spTgt spid="84"/>
                                        </p:tgtEl>
                                      </p:cBhvr>
                                    </p:animEffect>
                                  </p:childTnLst>
                                </p:cTn>
                              </p:par>
                            </p:childTnLst>
                          </p:cTn>
                        </p:par>
                        <p:par>
                          <p:cTn id="184" fill="hold">
                            <p:stCondLst>
                              <p:cond delay="11100"/>
                            </p:stCondLst>
                            <p:childTnLst>
                              <p:par>
                                <p:cTn id="185" presetID="22" presetClass="entr" presetSubtype="4" fill="hold" grpId="0" nodeType="afterEffect">
                                  <p:stCondLst>
                                    <p:cond delay="0"/>
                                  </p:stCondLst>
                                  <p:childTnLst>
                                    <p:set>
                                      <p:cBhvr>
                                        <p:cTn id="186" dur="1" fill="hold">
                                          <p:stCondLst>
                                            <p:cond delay="0"/>
                                          </p:stCondLst>
                                        </p:cTn>
                                        <p:tgtEl>
                                          <p:spTgt spid="94"/>
                                        </p:tgtEl>
                                        <p:attrNameLst>
                                          <p:attrName>style.visibility</p:attrName>
                                        </p:attrNameLst>
                                      </p:cBhvr>
                                      <p:to>
                                        <p:strVal val="visible"/>
                                      </p:to>
                                    </p:set>
                                    <p:animEffect transition="in" filter="wipe(down)">
                                      <p:cBhvr>
                                        <p:cTn id="187" dur="500"/>
                                        <p:tgtEl>
                                          <p:spTgt spid="94"/>
                                        </p:tgtEl>
                                      </p:cBhvr>
                                    </p:animEffect>
                                  </p:childTnLst>
                                </p:cTn>
                              </p:par>
                            </p:childTnLst>
                          </p:cTn>
                        </p:par>
                        <p:par>
                          <p:cTn id="188" fill="hold">
                            <p:stCondLst>
                              <p:cond delay="11600"/>
                            </p:stCondLst>
                            <p:childTnLst>
                              <p:par>
                                <p:cTn id="189" presetID="22" presetClass="entr" presetSubtype="8" fill="hold" grpId="0" nodeType="afterEffect">
                                  <p:stCondLst>
                                    <p:cond delay="0"/>
                                  </p:stCondLst>
                                  <p:childTnLst>
                                    <p:set>
                                      <p:cBhvr>
                                        <p:cTn id="190" dur="1" fill="hold">
                                          <p:stCondLst>
                                            <p:cond delay="0"/>
                                          </p:stCondLst>
                                        </p:cTn>
                                        <p:tgtEl>
                                          <p:spTgt spid="85"/>
                                        </p:tgtEl>
                                        <p:attrNameLst>
                                          <p:attrName>style.visibility</p:attrName>
                                        </p:attrNameLst>
                                      </p:cBhvr>
                                      <p:to>
                                        <p:strVal val="visible"/>
                                      </p:to>
                                    </p:set>
                                    <p:animEffect transition="in" filter="wipe(left)">
                                      <p:cBhvr>
                                        <p:cTn id="191" dur="500"/>
                                        <p:tgtEl>
                                          <p:spTgt spid="85"/>
                                        </p:tgtEl>
                                      </p:cBhvr>
                                    </p:animEffect>
                                  </p:childTnLst>
                                </p:cTn>
                              </p:par>
                            </p:childTnLst>
                          </p:cTn>
                        </p:par>
                        <p:par>
                          <p:cTn id="192" fill="hold">
                            <p:stCondLst>
                              <p:cond delay="12100"/>
                            </p:stCondLst>
                            <p:childTnLst>
                              <p:par>
                                <p:cTn id="193" presetID="22" presetClass="entr" presetSubtype="4" fill="hold" grpId="0" nodeType="afterEffect">
                                  <p:stCondLst>
                                    <p:cond delay="0"/>
                                  </p:stCondLst>
                                  <p:childTnLst>
                                    <p:set>
                                      <p:cBhvr>
                                        <p:cTn id="194" dur="1" fill="hold">
                                          <p:stCondLst>
                                            <p:cond delay="0"/>
                                          </p:stCondLst>
                                        </p:cTn>
                                        <p:tgtEl>
                                          <p:spTgt spid="95"/>
                                        </p:tgtEl>
                                        <p:attrNameLst>
                                          <p:attrName>style.visibility</p:attrName>
                                        </p:attrNameLst>
                                      </p:cBhvr>
                                      <p:to>
                                        <p:strVal val="visible"/>
                                      </p:to>
                                    </p:set>
                                    <p:animEffect transition="in" filter="wipe(down)">
                                      <p:cBhvr>
                                        <p:cTn id="19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37" grpId="0"/>
      <p:bldP spid="48" grpId="0"/>
      <p:bldP spid="71" grpId="0"/>
      <p:bldP spid="72" grpId="0" animBg="1"/>
      <p:bldP spid="73" grpId="0" animBg="1"/>
      <p:bldP spid="74" grpId="0" animBg="1"/>
      <p:bldP spid="75" grpId="0" animBg="1"/>
      <p:bldP spid="76" grpId="0" animBg="1"/>
      <p:bldP spid="77" grpId="0" animBg="1"/>
      <p:bldP spid="78" grpId="0" animBg="1"/>
      <p:bldP spid="79" grpId="0" animBg="1"/>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animBg="1"/>
      <p:bldP spid="95" grpId="0" animBg="1"/>
      <p:bldP spid="96" grpId="0"/>
      <p:bldP spid="5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99592" y="1347614"/>
            <a:ext cx="3347421" cy="1296144"/>
            <a:chOff x="971600" y="1419622"/>
            <a:chExt cx="3347421" cy="1296144"/>
          </a:xfrm>
        </p:grpSpPr>
        <p:grpSp>
          <p:nvGrpSpPr>
            <p:cNvPr id="30" name="组合 29"/>
            <p:cNvGrpSpPr/>
            <p:nvPr/>
          </p:nvGrpSpPr>
          <p:grpSpPr>
            <a:xfrm>
              <a:off x="971600" y="1419622"/>
              <a:ext cx="3347421" cy="1296144"/>
              <a:chOff x="1152571" y="1347614"/>
              <a:chExt cx="3347421" cy="1296144"/>
            </a:xfrm>
          </p:grpSpPr>
          <p:sp>
            <p:nvSpPr>
              <p:cNvPr id="56" name="矩形 55"/>
              <p:cNvSpPr/>
              <p:nvPr/>
            </p:nvSpPr>
            <p:spPr>
              <a:xfrm>
                <a:off x="1800643" y="1347614"/>
                <a:ext cx="2699349" cy="129614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椭圆 56"/>
              <p:cNvSpPr/>
              <p:nvPr/>
            </p:nvSpPr>
            <p:spPr>
              <a:xfrm>
                <a:off x="1152571" y="1347614"/>
                <a:ext cx="1296144" cy="1296144"/>
              </a:xfrm>
              <a:prstGeom prst="ellipse">
                <a:avLst/>
              </a:prstGeom>
              <a:blipFill>
                <a:blip r:embed="rId3"/>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5" name="矩形 1"/>
            <p:cNvSpPr>
              <a:spLocks noChangeArrowheads="1"/>
            </p:cNvSpPr>
            <p:nvPr/>
          </p:nvSpPr>
          <p:spPr bwMode="auto">
            <a:xfrm>
              <a:off x="2374805" y="1668745"/>
              <a:ext cx="17631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200" dirty="0">
                  <a:solidFill>
                    <a:schemeClr val="bg1"/>
                  </a:solidFill>
                  <a:latin typeface="+mn-lt"/>
                  <a:ea typeface="+mn-ea"/>
                  <a:cs typeface="+mn-ea"/>
                  <a:sym typeface="+mn-lt"/>
                </a:rPr>
                <a:t>Click here to add a title</a:t>
              </a:r>
              <a:endParaRPr lang="zh-CN" altLang="en-US" sz="1200" dirty="0">
                <a:solidFill>
                  <a:schemeClr val="bg1"/>
                </a:solidFill>
                <a:latin typeface="+mn-lt"/>
                <a:ea typeface="+mn-ea"/>
                <a:cs typeface="+mn-ea"/>
                <a:sym typeface="+mn-lt"/>
              </a:endParaRPr>
            </a:p>
          </p:txBody>
        </p:sp>
      </p:grpSp>
      <p:grpSp>
        <p:nvGrpSpPr>
          <p:cNvPr id="58" name="组合 57"/>
          <p:cNvGrpSpPr/>
          <p:nvPr/>
        </p:nvGrpSpPr>
        <p:grpSpPr>
          <a:xfrm>
            <a:off x="4788024" y="1347614"/>
            <a:ext cx="3347421" cy="1296144"/>
            <a:chOff x="971600" y="1419622"/>
            <a:chExt cx="3347421" cy="1296144"/>
          </a:xfrm>
        </p:grpSpPr>
        <p:grpSp>
          <p:nvGrpSpPr>
            <p:cNvPr id="59" name="组合 58"/>
            <p:cNvGrpSpPr/>
            <p:nvPr/>
          </p:nvGrpSpPr>
          <p:grpSpPr>
            <a:xfrm>
              <a:off x="971600" y="1419622"/>
              <a:ext cx="3347421" cy="1296144"/>
              <a:chOff x="1152571" y="1347614"/>
              <a:chExt cx="3347421" cy="1296144"/>
            </a:xfrm>
          </p:grpSpPr>
          <p:sp>
            <p:nvSpPr>
              <p:cNvPr id="61" name="矩形 60"/>
              <p:cNvSpPr/>
              <p:nvPr/>
            </p:nvSpPr>
            <p:spPr>
              <a:xfrm>
                <a:off x="1800643" y="1347614"/>
                <a:ext cx="2699349" cy="129614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椭圆 61"/>
              <p:cNvSpPr/>
              <p:nvPr/>
            </p:nvSpPr>
            <p:spPr>
              <a:xfrm>
                <a:off x="1152571" y="1347614"/>
                <a:ext cx="1296144" cy="1296144"/>
              </a:xfrm>
              <a:prstGeom prst="ellipse">
                <a:avLst/>
              </a:prstGeom>
              <a:blipFill>
                <a:blip r:embed="rId4"/>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0" name="矩形 1"/>
            <p:cNvSpPr>
              <a:spLocks noChangeArrowheads="1"/>
            </p:cNvSpPr>
            <p:nvPr/>
          </p:nvSpPr>
          <p:spPr bwMode="auto">
            <a:xfrm>
              <a:off x="2374805" y="1668745"/>
              <a:ext cx="17631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200" dirty="0">
                  <a:solidFill>
                    <a:schemeClr val="bg1"/>
                  </a:solidFill>
                  <a:latin typeface="+mn-lt"/>
                  <a:ea typeface="+mn-ea"/>
                  <a:cs typeface="+mn-ea"/>
                  <a:sym typeface="+mn-lt"/>
                </a:rPr>
                <a:t>Click here to add a title</a:t>
              </a:r>
              <a:endParaRPr lang="zh-CN" altLang="en-US" sz="1200" dirty="0">
                <a:solidFill>
                  <a:schemeClr val="bg1"/>
                </a:solidFill>
                <a:latin typeface="+mn-lt"/>
                <a:ea typeface="+mn-ea"/>
                <a:cs typeface="+mn-ea"/>
                <a:sym typeface="+mn-lt"/>
              </a:endParaRPr>
            </a:p>
          </p:txBody>
        </p:sp>
      </p:grpSp>
      <p:grpSp>
        <p:nvGrpSpPr>
          <p:cNvPr id="63" name="组合 62"/>
          <p:cNvGrpSpPr/>
          <p:nvPr/>
        </p:nvGrpSpPr>
        <p:grpSpPr>
          <a:xfrm>
            <a:off x="899592" y="3147814"/>
            <a:ext cx="3347421" cy="1296144"/>
            <a:chOff x="971600" y="1419622"/>
            <a:chExt cx="3347421" cy="1296144"/>
          </a:xfrm>
        </p:grpSpPr>
        <p:grpSp>
          <p:nvGrpSpPr>
            <p:cNvPr id="64" name="组合 63"/>
            <p:cNvGrpSpPr/>
            <p:nvPr/>
          </p:nvGrpSpPr>
          <p:grpSpPr>
            <a:xfrm>
              <a:off x="971600" y="1419622"/>
              <a:ext cx="3347421" cy="1296144"/>
              <a:chOff x="1152571" y="1347614"/>
              <a:chExt cx="3347421" cy="1296144"/>
            </a:xfrm>
          </p:grpSpPr>
          <p:sp>
            <p:nvSpPr>
              <p:cNvPr id="66" name="矩形 65"/>
              <p:cNvSpPr/>
              <p:nvPr/>
            </p:nvSpPr>
            <p:spPr>
              <a:xfrm>
                <a:off x="1800643" y="1347614"/>
                <a:ext cx="2699349" cy="129614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椭圆 66"/>
              <p:cNvSpPr/>
              <p:nvPr/>
            </p:nvSpPr>
            <p:spPr>
              <a:xfrm>
                <a:off x="1152571" y="1347614"/>
                <a:ext cx="1296144" cy="1296144"/>
              </a:xfrm>
              <a:prstGeom prst="ellipse">
                <a:avLst/>
              </a:prstGeom>
              <a:blipFill>
                <a:blip r:embed="rId5"/>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5" name="矩形 1"/>
            <p:cNvSpPr>
              <a:spLocks noChangeArrowheads="1"/>
            </p:cNvSpPr>
            <p:nvPr/>
          </p:nvSpPr>
          <p:spPr bwMode="auto">
            <a:xfrm>
              <a:off x="2374805" y="1668745"/>
              <a:ext cx="17631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200" dirty="0">
                  <a:solidFill>
                    <a:schemeClr val="bg1"/>
                  </a:solidFill>
                  <a:latin typeface="+mn-lt"/>
                  <a:ea typeface="+mn-ea"/>
                  <a:cs typeface="+mn-ea"/>
                  <a:sym typeface="+mn-lt"/>
                </a:rPr>
                <a:t>Click here to add a title</a:t>
              </a:r>
              <a:endParaRPr lang="zh-CN" altLang="en-US" sz="1200" dirty="0">
                <a:solidFill>
                  <a:schemeClr val="bg1"/>
                </a:solidFill>
                <a:latin typeface="+mn-lt"/>
                <a:ea typeface="+mn-ea"/>
                <a:cs typeface="+mn-ea"/>
                <a:sym typeface="+mn-lt"/>
              </a:endParaRPr>
            </a:p>
          </p:txBody>
        </p:sp>
      </p:grpSp>
      <p:grpSp>
        <p:nvGrpSpPr>
          <p:cNvPr id="68" name="组合 67"/>
          <p:cNvGrpSpPr/>
          <p:nvPr/>
        </p:nvGrpSpPr>
        <p:grpSpPr>
          <a:xfrm>
            <a:off x="4788024" y="3147814"/>
            <a:ext cx="3347421" cy="1296144"/>
            <a:chOff x="971600" y="1419622"/>
            <a:chExt cx="3347421" cy="1296144"/>
          </a:xfrm>
        </p:grpSpPr>
        <p:grpSp>
          <p:nvGrpSpPr>
            <p:cNvPr id="69" name="组合 68"/>
            <p:cNvGrpSpPr/>
            <p:nvPr/>
          </p:nvGrpSpPr>
          <p:grpSpPr>
            <a:xfrm>
              <a:off x="971600" y="1419622"/>
              <a:ext cx="3347421" cy="1296144"/>
              <a:chOff x="1152571" y="1347614"/>
              <a:chExt cx="3347421" cy="1296144"/>
            </a:xfrm>
          </p:grpSpPr>
          <p:sp>
            <p:nvSpPr>
              <p:cNvPr id="71" name="矩形 70"/>
              <p:cNvSpPr/>
              <p:nvPr/>
            </p:nvSpPr>
            <p:spPr>
              <a:xfrm>
                <a:off x="1800643" y="1347614"/>
                <a:ext cx="2699349" cy="129614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椭圆 71"/>
              <p:cNvSpPr/>
              <p:nvPr/>
            </p:nvSpPr>
            <p:spPr>
              <a:xfrm>
                <a:off x="1152571" y="1347614"/>
                <a:ext cx="1296144" cy="1296144"/>
              </a:xfrm>
              <a:prstGeom prst="ellipse">
                <a:avLst/>
              </a:prstGeom>
              <a:blipFill>
                <a:blip r:embed="rId6"/>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0" name="矩形 1"/>
            <p:cNvSpPr>
              <a:spLocks noChangeArrowheads="1"/>
            </p:cNvSpPr>
            <p:nvPr/>
          </p:nvSpPr>
          <p:spPr bwMode="auto">
            <a:xfrm>
              <a:off x="2374805" y="1668745"/>
              <a:ext cx="17631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1200" dirty="0">
                  <a:solidFill>
                    <a:schemeClr val="bg1"/>
                  </a:solidFill>
                  <a:latin typeface="+mn-lt"/>
                  <a:ea typeface="+mn-ea"/>
                  <a:cs typeface="+mn-ea"/>
                  <a:sym typeface="+mn-lt"/>
                </a:rPr>
                <a:t>Click here to add a title</a:t>
              </a:r>
              <a:endParaRPr lang="zh-CN" altLang="en-US" sz="1200" dirty="0">
                <a:solidFill>
                  <a:schemeClr val="bg1"/>
                </a:solidFill>
                <a:latin typeface="+mn-lt"/>
                <a:ea typeface="+mn-ea"/>
                <a:cs typeface="+mn-ea"/>
                <a:sym typeface="+mn-lt"/>
              </a:endParaRPr>
            </a:p>
          </p:txBody>
        </p:sp>
      </p:grpSp>
      <p:sp>
        <p:nvSpPr>
          <p:cNvPr id="23" name="Text Box 55"/>
          <p:cNvSpPr txBox="1">
            <a:spLocks noChangeArrowheads="1"/>
          </p:cNvSpPr>
          <p:nvPr/>
        </p:nvSpPr>
        <p:spPr bwMode="auto">
          <a:xfrm>
            <a:off x="602336" y="115858"/>
            <a:ext cx="3177576"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4)">
                                      <p:cBhvr>
                                        <p:cTn id="7" dur="1000"/>
                                        <p:tgtEl>
                                          <p:spTgt spid="23"/>
                                        </p:tgtEl>
                                      </p:cBhvr>
                                    </p:animEffect>
                                  </p:childTnLst>
                                </p:cTn>
                              </p:par>
                            </p:childTnLst>
                          </p:cTn>
                        </p:par>
                        <p:par>
                          <p:cTn id="8" fill="hold">
                            <p:stCondLst>
                              <p:cond delay="1000"/>
                            </p:stCondLst>
                            <p:childTnLst>
                              <p:par>
                                <p:cTn id="9" presetID="2" presetClass="entr" presetSubtype="2" decel="53333"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300" fill="hold"/>
                                        <p:tgtEl>
                                          <p:spTgt spid="29"/>
                                        </p:tgtEl>
                                        <p:attrNameLst>
                                          <p:attrName>ppt_x</p:attrName>
                                        </p:attrNameLst>
                                      </p:cBhvr>
                                      <p:tavLst>
                                        <p:tav tm="0">
                                          <p:val>
                                            <p:strVal val="1+#ppt_w/2"/>
                                          </p:val>
                                        </p:tav>
                                        <p:tav tm="100000">
                                          <p:val>
                                            <p:strVal val="#ppt_x"/>
                                          </p:val>
                                        </p:tav>
                                      </p:tavLst>
                                    </p:anim>
                                    <p:anim calcmode="lin" valueType="num">
                                      <p:cBhvr additive="base">
                                        <p:cTn id="12" dur="3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2" decel="53333" fill="hold" nodeType="withEffect">
                                  <p:stCondLst>
                                    <p:cond delay="2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300" fill="hold"/>
                                        <p:tgtEl>
                                          <p:spTgt spid="58"/>
                                        </p:tgtEl>
                                        <p:attrNameLst>
                                          <p:attrName>ppt_x</p:attrName>
                                        </p:attrNameLst>
                                      </p:cBhvr>
                                      <p:tavLst>
                                        <p:tav tm="0">
                                          <p:val>
                                            <p:strVal val="1+#ppt_w/2"/>
                                          </p:val>
                                        </p:tav>
                                        <p:tav tm="100000">
                                          <p:val>
                                            <p:strVal val="#ppt_x"/>
                                          </p:val>
                                        </p:tav>
                                      </p:tavLst>
                                    </p:anim>
                                    <p:anim calcmode="lin" valueType="num">
                                      <p:cBhvr additive="base">
                                        <p:cTn id="16" dur="300" fill="hold"/>
                                        <p:tgtEl>
                                          <p:spTgt spid="58"/>
                                        </p:tgtEl>
                                        <p:attrNameLst>
                                          <p:attrName>ppt_y</p:attrName>
                                        </p:attrNameLst>
                                      </p:cBhvr>
                                      <p:tavLst>
                                        <p:tav tm="0">
                                          <p:val>
                                            <p:strVal val="#ppt_y"/>
                                          </p:val>
                                        </p:tav>
                                        <p:tav tm="100000">
                                          <p:val>
                                            <p:strVal val="#ppt_y"/>
                                          </p:val>
                                        </p:tav>
                                      </p:tavLst>
                                    </p:anim>
                                  </p:childTnLst>
                                </p:cTn>
                              </p:par>
                              <p:par>
                                <p:cTn id="17" presetID="2" presetClass="entr" presetSubtype="2" decel="53333" fill="hold" nodeType="withEffect">
                                  <p:stCondLst>
                                    <p:cond delay="40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300" fill="hold"/>
                                        <p:tgtEl>
                                          <p:spTgt spid="68"/>
                                        </p:tgtEl>
                                        <p:attrNameLst>
                                          <p:attrName>ppt_x</p:attrName>
                                        </p:attrNameLst>
                                      </p:cBhvr>
                                      <p:tavLst>
                                        <p:tav tm="0">
                                          <p:val>
                                            <p:strVal val="1+#ppt_w/2"/>
                                          </p:val>
                                        </p:tav>
                                        <p:tav tm="100000">
                                          <p:val>
                                            <p:strVal val="#ppt_x"/>
                                          </p:val>
                                        </p:tav>
                                      </p:tavLst>
                                    </p:anim>
                                    <p:anim calcmode="lin" valueType="num">
                                      <p:cBhvr additive="base">
                                        <p:cTn id="20" dur="300" fill="hold"/>
                                        <p:tgtEl>
                                          <p:spTgt spid="68"/>
                                        </p:tgtEl>
                                        <p:attrNameLst>
                                          <p:attrName>ppt_y</p:attrName>
                                        </p:attrNameLst>
                                      </p:cBhvr>
                                      <p:tavLst>
                                        <p:tav tm="0">
                                          <p:val>
                                            <p:strVal val="#ppt_y"/>
                                          </p:val>
                                        </p:tav>
                                        <p:tav tm="100000">
                                          <p:val>
                                            <p:strVal val="#ppt_y"/>
                                          </p:val>
                                        </p:tav>
                                      </p:tavLst>
                                    </p:anim>
                                  </p:childTnLst>
                                </p:cTn>
                              </p:par>
                              <p:par>
                                <p:cTn id="21" presetID="2" presetClass="entr" presetSubtype="2" decel="53333" fill="hold" nodeType="withEffect">
                                  <p:stCondLst>
                                    <p:cond delay="60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300" fill="hold"/>
                                        <p:tgtEl>
                                          <p:spTgt spid="63"/>
                                        </p:tgtEl>
                                        <p:attrNameLst>
                                          <p:attrName>ppt_x</p:attrName>
                                        </p:attrNameLst>
                                      </p:cBhvr>
                                      <p:tavLst>
                                        <p:tav tm="0">
                                          <p:val>
                                            <p:strVal val="1+#ppt_w/2"/>
                                          </p:val>
                                        </p:tav>
                                        <p:tav tm="100000">
                                          <p:val>
                                            <p:strVal val="#ppt_x"/>
                                          </p:val>
                                        </p:tav>
                                      </p:tavLst>
                                    </p:anim>
                                    <p:anim calcmode="lin" valueType="num">
                                      <p:cBhvr additive="base">
                                        <p:cTn id="24" dur="3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55"/>
          <p:cNvSpPr txBox="1">
            <a:spLocks noChangeArrowheads="1"/>
          </p:cNvSpPr>
          <p:nvPr/>
        </p:nvSpPr>
        <p:spPr bwMode="auto">
          <a:xfrm>
            <a:off x="583317" y="138718"/>
            <a:ext cx="2929621"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
        <p:nvSpPr>
          <p:cNvPr id="59" name="圆角矩形 58"/>
          <p:cNvSpPr/>
          <p:nvPr/>
        </p:nvSpPr>
        <p:spPr>
          <a:xfrm>
            <a:off x="316522" y="2817056"/>
            <a:ext cx="8276972" cy="180304"/>
          </a:xfrm>
          <a:prstGeom prst="roundRect">
            <a:avLst>
              <a:gd name="adj" fmla="val 4935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lstStyle/>
          <a:p>
            <a:pPr algn="ctr"/>
            <a:endParaRPr lang="zh-CN" altLang="en-US" sz="1200" dirty="0">
              <a:cs typeface="+mn-ea"/>
              <a:sym typeface="+mn-lt"/>
            </a:endParaRPr>
          </a:p>
        </p:txBody>
      </p:sp>
      <p:grpSp>
        <p:nvGrpSpPr>
          <p:cNvPr id="60" name="组合 59"/>
          <p:cNvGrpSpPr/>
          <p:nvPr/>
        </p:nvGrpSpPr>
        <p:grpSpPr>
          <a:xfrm>
            <a:off x="371150" y="2162909"/>
            <a:ext cx="527538" cy="527538"/>
            <a:chOff x="2250831" y="2560320"/>
            <a:chExt cx="745587" cy="745587"/>
          </a:xfrm>
        </p:grpSpPr>
        <p:sp>
          <p:nvSpPr>
            <p:cNvPr id="61" name="泪滴形 60"/>
            <p:cNvSpPr/>
            <p:nvPr/>
          </p:nvSpPr>
          <p:spPr>
            <a:xfrm rot="8100000">
              <a:off x="2250831" y="2560320"/>
              <a:ext cx="745587" cy="745587"/>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cs typeface="+mn-ea"/>
                <a:sym typeface="+mn-lt"/>
              </a:endParaRPr>
            </a:p>
          </p:txBody>
        </p:sp>
        <p:sp>
          <p:nvSpPr>
            <p:cNvPr id="62" name="同心圆 61"/>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cs typeface="+mn-ea"/>
                <a:sym typeface="+mn-lt"/>
              </a:endParaRPr>
            </a:p>
          </p:txBody>
        </p:sp>
      </p:grpSp>
      <p:sp>
        <p:nvSpPr>
          <p:cNvPr id="63" name="文本框 9"/>
          <p:cNvSpPr txBox="1"/>
          <p:nvPr/>
        </p:nvSpPr>
        <p:spPr>
          <a:xfrm>
            <a:off x="985050" y="1491630"/>
            <a:ext cx="1426710" cy="1331134"/>
          </a:xfrm>
          <a:prstGeom prst="rect">
            <a:avLst/>
          </a:prstGeom>
          <a:noFill/>
        </p:spPr>
        <p:txBody>
          <a:bodyPr wrap="square" lIns="68580" tIns="34290" rIns="68580" bIns="34290" rtlCol="0">
            <a:spAutoFit/>
          </a:bodyPr>
          <a:lstStyle/>
          <a:p>
            <a:r>
              <a:rPr lang="en-US" altLang="zh-CN" sz="1200" dirty="0">
                <a:solidFill>
                  <a:srgbClr val="0070C0"/>
                </a:solidFill>
                <a:latin typeface="+mn-lt"/>
                <a:ea typeface="+mn-ea"/>
                <a:cs typeface="+mn-ea"/>
                <a:sym typeface="+mn-lt"/>
              </a:rPr>
              <a:t>Add title</a:t>
            </a:r>
            <a:endParaRPr lang="en-GB" altLang="zh-CN" sz="1200" dirty="0">
              <a:solidFill>
                <a:srgbClr val="0070C0"/>
              </a:solidFill>
              <a:latin typeface="+mn-lt"/>
              <a:ea typeface="+mn-ea"/>
              <a:cs typeface="+mn-ea"/>
              <a:sym typeface="+mn-lt"/>
            </a:endParaRPr>
          </a:p>
          <a:p>
            <a:r>
              <a:rPr lang="en-US" altLang="zh-CN" sz="1000" b="0" dirty="0">
                <a:solidFill>
                  <a:srgbClr val="474747"/>
                </a:solidFill>
                <a:latin typeface="+mn-lt"/>
                <a:ea typeface="+mn-ea"/>
                <a:cs typeface="+mn-ea"/>
                <a:sym typeface="+mn-lt"/>
              </a:rPr>
              <a:t>Etiquette is a process of expressing respect and respect in a person's interpersonal communication in a certain procedural manner.</a:t>
            </a:r>
            <a:endParaRPr lang="en-GB" altLang="zh-CN" sz="1000" b="0" dirty="0">
              <a:solidFill>
                <a:srgbClr val="474747"/>
              </a:solidFill>
              <a:latin typeface="+mn-lt"/>
              <a:ea typeface="+mn-ea"/>
              <a:cs typeface="+mn-ea"/>
              <a:sym typeface="+mn-lt"/>
            </a:endParaRPr>
          </a:p>
        </p:txBody>
      </p:sp>
      <p:grpSp>
        <p:nvGrpSpPr>
          <p:cNvPr id="64" name="组合 63"/>
          <p:cNvGrpSpPr/>
          <p:nvPr/>
        </p:nvGrpSpPr>
        <p:grpSpPr>
          <a:xfrm>
            <a:off x="3407568" y="1588342"/>
            <a:ext cx="982662" cy="982662"/>
            <a:chOff x="2250831" y="2560320"/>
            <a:chExt cx="745587" cy="745587"/>
          </a:xfrm>
        </p:grpSpPr>
        <p:sp>
          <p:nvSpPr>
            <p:cNvPr id="65" name="泪滴形 64"/>
            <p:cNvSpPr/>
            <p:nvPr/>
          </p:nvSpPr>
          <p:spPr>
            <a:xfrm rot="8100000">
              <a:off x="2250831" y="2560320"/>
              <a:ext cx="745587" cy="745587"/>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cs typeface="+mn-ea"/>
                <a:sym typeface="+mn-lt"/>
              </a:endParaRPr>
            </a:p>
          </p:txBody>
        </p:sp>
        <p:sp>
          <p:nvSpPr>
            <p:cNvPr id="66" name="同心圆 65"/>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cs typeface="+mn-ea"/>
                <a:sym typeface="+mn-lt"/>
              </a:endParaRPr>
            </a:p>
          </p:txBody>
        </p:sp>
      </p:grpSp>
      <p:sp>
        <p:nvSpPr>
          <p:cNvPr id="67" name="文本框 13"/>
          <p:cNvSpPr txBox="1"/>
          <p:nvPr/>
        </p:nvSpPr>
        <p:spPr>
          <a:xfrm>
            <a:off x="4522967" y="1544588"/>
            <a:ext cx="1426710" cy="1331134"/>
          </a:xfrm>
          <a:prstGeom prst="rect">
            <a:avLst/>
          </a:prstGeom>
          <a:noFill/>
        </p:spPr>
        <p:txBody>
          <a:bodyPr wrap="square" lIns="68580" tIns="34290" rIns="68580" bIns="34290" rtlCol="0">
            <a:spAutoFit/>
          </a:bodyPr>
          <a:lstStyle/>
          <a:p>
            <a:r>
              <a:rPr lang="en-US" altLang="zh-CN" sz="1200" dirty="0">
                <a:solidFill>
                  <a:srgbClr val="0070C0"/>
                </a:solidFill>
                <a:latin typeface="+mn-lt"/>
                <a:ea typeface="+mn-ea"/>
                <a:cs typeface="+mn-ea"/>
                <a:sym typeface="+mn-lt"/>
              </a:rPr>
              <a:t>Add title</a:t>
            </a:r>
            <a:endParaRPr lang="en-GB" altLang="zh-CN" sz="1200" dirty="0">
              <a:solidFill>
                <a:srgbClr val="0070C0"/>
              </a:solidFill>
              <a:latin typeface="+mn-lt"/>
              <a:ea typeface="+mn-ea"/>
              <a:cs typeface="+mn-ea"/>
              <a:sym typeface="+mn-lt"/>
            </a:endParaRPr>
          </a:p>
          <a:p>
            <a:r>
              <a:rPr lang="en-US" altLang="zh-CN" sz="1000" b="0" dirty="0">
                <a:solidFill>
                  <a:srgbClr val="474747"/>
                </a:solidFill>
                <a:latin typeface="+mn-lt"/>
                <a:ea typeface="+mn-ea"/>
                <a:cs typeface="+mn-ea"/>
                <a:sym typeface="+mn-lt"/>
              </a:rPr>
              <a:t>From the perspective of personal cultivation, etiquette can be said to be an external manifestation of a person's inner cultivation and quality.</a:t>
            </a:r>
            <a:endParaRPr lang="en-GB" altLang="zh-CN" sz="1000" b="0" dirty="0">
              <a:solidFill>
                <a:srgbClr val="474747"/>
              </a:solidFill>
              <a:latin typeface="+mn-lt"/>
              <a:ea typeface="+mn-ea"/>
              <a:cs typeface="+mn-ea"/>
              <a:sym typeface="+mn-lt"/>
            </a:endParaRPr>
          </a:p>
        </p:txBody>
      </p:sp>
      <p:grpSp>
        <p:nvGrpSpPr>
          <p:cNvPr id="68" name="组合 67"/>
          <p:cNvGrpSpPr/>
          <p:nvPr/>
        </p:nvGrpSpPr>
        <p:grpSpPr>
          <a:xfrm rot="10800000">
            <a:off x="1964670" y="3199854"/>
            <a:ext cx="772349" cy="772349"/>
            <a:chOff x="2250831" y="2560320"/>
            <a:chExt cx="745587" cy="745587"/>
          </a:xfrm>
        </p:grpSpPr>
        <p:sp>
          <p:nvSpPr>
            <p:cNvPr id="69" name="泪滴形 68"/>
            <p:cNvSpPr/>
            <p:nvPr/>
          </p:nvSpPr>
          <p:spPr>
            <a:xfrm rot="8100000">
              <a:off x="2250831" y="2560320"/>
              <a:ext cx="745587" cy="745587"/>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cs typeface="+mn-ea"/>
                <a:sym typeface="+mn-lt"/>
              </a:endParaRPr>
            </a:p>
          </p:txBody>
        </p:sp>
        <p:sp>
          <p:nvSpPr>
            <p:cNvPr id="70" name="同心圆 69"/>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cs typeface="+mn-ea"/>
                <a:sym typeface="+mn-lt"/>
              </a:endParaRPr>
            </a:p>
          </p:txBody>
        </p:sp>
      </p:grpSp>
      <p:sp>
        <p:nvSpPr>
          <p:cNvPr id="71" name="文本框 17"/>
          <p:cNvSpPr txBox="1"/>
          <p:nvPr/>
        </p:nvSpPr>
        <p:spPr>
          <a:xfrm>
            <a:off x="2799584" y="3195861"/>
            <a:ext cx="1426710" cy="761747"/>
          </a:xfrm>
          <a:prstGeom prst="rect">
            <a:avLst/>
          </a:prstGeom>
          <a:noFill/>
        </p:spPr>
        <p:txBody>
          <a:bodyPr wrap="square" lIns="68580" tIns="34290" rIns="68580" bIns="34290" rtlCol="0">
            <a:spAutoFit/>
          </a:bodyPr>
          <a:lstStyle/>
          <a:p>
            <a:r>
              <a:rPr lang="en-US" altLang="zh-CN" sz="1200" dirty="0">
                <a:solidFill>
                  <a:srgbClr val="0070C0"/>
                </a:solidFill>
                <a:latin typeface="+mn-lt"/>
                <a:ea typeface="+mn-ea"/>
                <a:cs typeface="+mn-ea"/>
                <a:sym typeface="+mn-lt"/>
              </a:rPr>
              <a:t>Add title</a:t>
            </a:r>
            <a:endParaRPr lang="en-GB" altLang="zh-CN" sz="1200" dirty="0">
              <a:solidFill>
                <a:srgbClr val="0070C0"/>
              </a:solidFill>
              <a:latin typeface="+mn-lt"/>
              <a:ea typeface="+mn-ea"/>
              <a:cs typeface="+mn-ea"/>
              <a:sym typeface="+mn-lt"/>
            </a:endParaRPr>
          </a:p>
          <a:p>
            <a:r>
              <a:rPr lang="en-US" altLang="zh-CN" sz="1100" b="0" dirty="0">
                <a:solidFill>
                  <a:srgbClr val="474747"/>
                </a:solidFill>
                <a:latin typeface="+mn-lt"/>
                <a:ea typeface="+mn-ea"/>
                <a:cs typeface="+mn-ea"/>
                <a:sym typeface="+mn-lt"/>
              </a:rPr>
              <a:t>Etiquette is an indispensable ability in our lives.</a:t>
            </a:r>
            <a:endParaRPr lang="en-GB" altLang="zh-CN" sz="1100" b="0" dirty="0">
              <a:solidFill>
                <a:srgbClr val="474747"/>
              </a:solidFill>
              <a:latin typeface="+mn-lt"/>
              <a:ea typeface="+mn-ea"/>
              <a:cs typeface="+mn-ea"/>
              <a:sym typeface="+mn-lt"/>
            </a:endParaRPr>
          </a:p>
        </p:txBody>
      </p:sp>
      <p:grpSp>
        <p:nvGrpSpPr>
          <p:cNvPr id="72" name="组合 71"/>
          <p:cNvGrpSpPr/>
          <p:nvPr/>
        </p:nvGrpSpPr>
        <p:grpSpPr>
          <a:xfrm rot="10800000">
            <a:off x="5057991" y="3172228"/>
            <a:ext cx="326350" cy="326350"/>
            <a:chOff x="2250831" y="2560320"/>
            <a:chExt cx="745587" cy="745587"/>
          </a:xfrm>
        </p:grpSpPr>
        <p:sp>
          <p:nvSpPr>
            <p:cNvPr id="73" name="泪滴形 72"/>
            <p:cNvSpPr/>
            <p:nvPr/>
          </p:nvSpPr>
          <p:spPr>
            <a:xfrm rot="8100000">
              <a:off x="2250831" y="2560320"/>
              <a:ext cx="745587" cy="745587"/>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cs typeface="+mn-ea"/>
                <a:sym typeface="+mn-lt"/>
              </a:endParaRPr>
            </a:p>
          </p:txBody>
        </p:sp>
        <p:sp>
          <p:nvSpPr>
            <p:cNvPr id="74" name="同心圆 73"/>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cs typeface="+mn-ea"/>
                <a:sym typeface="+mn-lt"/>
              </a:endParaRPr>
            </a:p>
          </p:txBody>
        </p:sp>
      </p:grpSp>
      <p:sp>
        <p:nvSpPr>
          <p:cNvPr id="75" name="文本框 21"/>
          <p:cNvSpPr txBox="1"/>
          <p:nvPr/>
        </p:nvSpPr>
        <p:spPr>
          <a:xfrm>
            <a:off x="5508104" y="3199641"/>
            <a:ext cx="1426710" cy="1608133"/>
          </a:xfrm>
          <a:prstGeom prst="rect">
            <a:avLst/>
          </a:prstGeom>
          <a:noFill/>
        </p:spPr>
        <p:txBody>
          <a:bodyPr wrap="square" lIns="68580" tIns="34290" rIns="68580" bIns="34290" rtlCol="0">
            <a:spAutoFit/>
          </a:bodyPr>
          <a:lstStyle/>
          <a:p>
            <a:r>
              <a:rPr lang="en-US" altLang="zh-CN" sz="1200" dirty="0">
                <a:solidFill>
                  <a:srgbClr val="0070C0"/>
                </a:solidFill>
                <a:latin typeface="+mn-lt"/>
                <a:ea typeface="+mn-ea"/>
                <a:cs typeface="+mn-ea"/>
                <a:sym typeface="+mn-lt"/>
              </a:rPr>
              <a:t>Add title</a:t>
            </a:r>
            <a:endParaRPr lang="en-GB" altLang="zh-CN" sz="1200" dirty="0">
              <a:solidFill>
                <a:srgbClr val="0070C0"/>
              </a:solidFill>
              <a:latin typeface="+mn-lt"/>
              <a:ea typeface="+mn-ea"/>
              <a:cs typeface="+mn-ea"/>
              <a:sym typeface="+mn-lt"/>
            </a:endParaRPr>
          </a:p>
          <a:p>
            <a:r>
              <a:rPr lang="en-US" altLang="zh-CN" sz="800" b="0" dirty="0">
                <a:solidFill>
                  <a:srgbClr val="474747"/>
                </a:solidFill>
                <a:latin typeface="+mn-lt"/>
                <a:ea typeface="+mn-ea"/>
                <a:cs typeface="+mn-ea"/>
                <a:sym typeface="+mn-lt"/>
              </a:rPr>
              <a:t>From the perspective of communication, etiquette can be said to be an art, a form of communication or a method of communication applicable in interpersonal communication. It is a customary practice of showing respect and friendship in interpersonal communication.</a:t>
            </a:r>
            <a:endParaRPr lang="en-GB" altLang="zh-CN" sz="800" b="0" dirty="0">
              <a:solidFill>
                <a:srgbClr val="474747"/>
              </a:solidFill>
              <a:latin typeface="+mn-lt"/>
              <a:ea typeface="+mn-ea"/>
              <a:cs typeface="+mn-ea"/>
              <a:sym typeface="+mn-lt"/>
            </a:endParaRPr>
          </a:p>
        </p:txBody>
      </p:sp>
      <p:grpSp>
        <p:nvGrpSpPr>
          <p:cNvPr id="76" name="组合 75"/>
          <p:cNvGrpSpPr/>
          <p:nvPr/>
        </p:nvGrpSpPr>
        <p:grpSpPr>
          <a:xfrm>
            <a:off x="6660232" y="2162909"/>
            <a:ext cx="527538" cy="527538"/>
            <a:chOff x="2250831" y="2560320"/>
            <a:chExt cx="745587" cy="745587"/>
          </a:xfrm>
        </p:grpSpPr>
        <p:sp>
          <p:nvSpPr>
            <p:cNvPr id="77" name="泪滴形 76"/>
            <p:cNvSpPr/>
            <p:nvPr/>
          </p:nvSpPr>
          <p:spPr>
            <a:xfrm rot="8100000">
              <a:off x="2250831" y="2560320"/>
              <a:ext cx="745587" cy="745587"/>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cs typeface="+mn-ea"/>
                <a:sym typeface="+mn-lt"/>
              </a:endParaRPr>
            </a:p>
          </p:txBody>
        </p:sp>
        <p:sp>
          <p:nvSpPr>
            <p:cNvPr id="78" name="同心圆 77"/>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cs typeface="+mn-ea"/>
                <a:sym typeface="+mn-lt"/>
              </a:endParaRPr>
            </a:p>
          </p:txBody>
        </p:sp>
      </p:grpSp>
      <p:sp>
        <p:nvSpPr>
          <p:cNvPr id="79" name="文本框 25"/>
          <p:cNvSpPr txBox="1"/>
          <p:nvPr/>
        </p:nvSpPr>
        <p:spPr>
          <a:xfrm>
            <a:off x="7245247" y="1578496"/>
            <a:ext cx="1426710" cy="1223412"/>
          </a:xfrm>
          <a:prstGeom prst="rect">
            <a:avLst/>
          </a:prstGeom>
          <a:noFill/>
        </p:spPr>
        <p:txBody>
          <a:bodyPr wrap="square" lIns="68580" tIns="34290" rIns="68580" bIns="34290" rtlCol="0">
            <a:spAutoFit/>
          </a:bodyPr>
          <a:lstStyle/>
          <a:p>
            <a:r>
              <a:rPr lang="en-US" altLang="zh-CN" sz="1200" dirty="0">
                <a:solidFill>
                  <a:srgbClr val="0070C0"/>
                </a:solidFill>
                <a:latin typeface="+mn-lt"/>
                <a:ea typeface="+mn-ea"/>
                <a:cs typeface="+mn-ea"/>
                <a:sym typeface="+mn-lt"/>
              </a:rPr>
              <a:t>Add title</a:t>
            </a:r>
            <a:endParaRPr lang="en-GB" altLang="zh-CN" sz="1200" dirty="0">
              <a:solidFill>
                <a:srgbClr val="0070C0"/>
              </a:solidFill>
              <a:latin typeface="+mn-lt"/>
              <a:ea typeface="+mn-ea"/>
              <a:cs typeface="+mn-ea"/>
              <a:sym typeface="+mn-lt"/>
            </a:endParaRPr>
          </a:p>
          <a:p>
            <a:r>
              <a:rPr lang="en-US" altLang="zh-CN" sz="900" b="0" dirty="0">
                <a:solidFill>
                  <a:srgbClr val="474747"/>
                </a:solidFill>
                <a:latin typeface="+mn-lt"/>
                <a:ea typeface="+mn-ea"/>
                <a:cs typeface="+mn-ea"/>
                <a:sym typeface="+mn-lt"/>
              </a:rPr>
              <a:t>From the perspective of communication, etiquette can be said to be the skill of communicating with each other in interpersonal communication.</a:t>
            </a:r>
            <a:endParaRPr lang="en-GB" altLang="zh-CN" sz="900" b="0" dirty="0">
              <a:solidFill>
                <a:srgbClr val="474747"/>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4)">
                                      <p:cBhvr>
                                        <p:cTn id="7" dur="1000"/>
                                        <p:tgtEl>
                                          <p:spTgt spid="3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1000"/>
                                        <p:tgtEl>
                                          <p:spTgt spid="59"/>
                                        </p:tgtEl>
                                      </p:cBhvr>
                                    </p:animEffect>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1000"/>
                                        <p:tgtEl>
                                          <p:spTgt spid="60"/>
                                        </p:tgtEl>
                                      </p:cBhvr>
                                    </p:animEffect>
                                    <p:anim calcmode="lin" valueType="num">
                                      <p:cBhvr>
                                        <p:cTn id="16" dur="1000" fill="hold"/>
                                        <p:tgtEl>
                                          <p:spTgt spid="60"/>
                                        </p:tgtEl>
                                        <p:attrNameLst>
                                          <p:attrName>ppt_x</p:attrName>
                                        </p:attrNameLst>
                                      </p:cBhvr>
                                      <p:tavLst>
                                        <p:tav tm="0">
                                          <p:val>
                                            <p:strVal val="#ppt_x"/>
                                          </p:val>
                                        </p:tav>
                                        <p:tav tm="100000">
                                          <p:val>
                                            <p:strVal val="#ppt_x"/>
                                          </p:val>
                                        </p:tav>
                                      </p:tavLst>
                                    </p:anim>
                                    <p:anim calcmode="lin" valueType="num">
                                      <p:cBhvr>
                                        <p:cTn id="17" dur="1000" fill="hold"/>
                                        <p:tgtEl>
                                          <p:spTgt spid="60"/>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1000"/>
                                        <p:tgtEl>
                                          <p:spTgt spid="63"/>
                                        </p:tgtEl>
                                      </p:cBhvr>
                                    </p:animEffect>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1000"/>
                                        <p:tgtEl>
                                          <p:spTgt spid="68"/>
                                        </p:tgtEl>
                                      </p:cBhvr>
                                    </p:animEffect>
                                    <p:anim calcmode="lin" valueType="num">
                                      <p:cBhvr>
                                        <p:cTn id="26" dur="1000" fill="hold"/>
                                        <p:tgtEl>
                                          <p:spTgt spid="68"/>
                                        </p:tgtEl>
                                        <p:attrNameLst>
                                          <p:attrName>ppt_x</p:attrName>
                                        </p:attrNameLst>
                                      </p:cBhvr>
                                      <p:tavLst>
                                        <p:tav tm="0">
                                          <p:val>
                                            <p:strVal val="#ppt_x"/>
                                          </p:val>
                                        </p:tav>
                                        <p:tav tm="100000">
                                          <p:val>
                                            <p:strVal val="#ppt_x"/>
                                          </p:val>
                                        </p:tav>
                                      </p:tavLst>
                                    </p:anim>
                                    <p:anim calcmode="lin" valueType="num">
                                      <p:cBhvr>
                                        <p:cTn id="27" dur="1000" fill="hold"/>
                                        <p:tgtEl>
                                          <p:spTgt spid="68"/>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left)">
                                      <p:cBhvr>
                                        <p:cTn id="31" dur="1000"/>
                                        <p:tgtEl>
                                          <p:spTgt spid="71"/>
                                        </p:tgtEl>
                                      </p:cBhvr>
                                    </p:animEffect>
                                  </p:childTnLst>
                                </p:cTn>
                              </p:par>
                            </p:childTnLst>
                          </p:cTn>
                        </p:par>
                        <p:par>
                          <p:cTn id="32" fill="hold">
                            <p:stCondLst>
                              <p:cond delay="6000"/>
                            </p:stCondLst>
                            <p:childTnLst>
                              <p:par>
                                <p:cTn id="33" presetID="47" presetClass="entr" presetSubtype="0" fill="hold"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1000"/>
                                        <p:tgtEl>
                                          <p:spTgt spid="64"/>
                                        </p:tgtEl>
                                      </p:cBhvr>
                                    </p:animEffect>
                                    <p:anim calcmode="lin" valueType="num">
                                      <p:cBhvr>
                                        <p:cTn id="36" dur="1000" fill="hold"/>
                                        <p:tgtEl>
                                          <p:spTgt spid="64"/>
                                        </p:tgtEl>
                                        <p:attrNameLst>
                                          <p:attrName>ppt_x</p:attrName>
                                        </p:attrNameLst>
                                      </p:cBhvr>
                                      <p:tavLst>
                                        <p:tav tm="0">
                                          <p:val>
                                            <p:strVal val="#ppt_x"/>
                                          </p:val>
                                        </p:tav>
                                        <p:tav tm="100000">
                                          <p:val>
                                            <p:strVal val="#ppt_x"/>
                                          </p:val>
                                        </p:tav>
                                      </p:tavLst>
                                    </p:anim>
                                    <p:anim calcmode="lin" valueType="num">
                                      <p:cBhvr>
                                        <p:cTn id="37" dur="1000" fill="hold"/>
                                        <p:tgtEl>
                                          <p:spTgt spid="64"/>
                                        </p:tgtEl>
                                        <p:attrNameLst>
                                          <p:attrName>ppt_y</p:attrName>
                                        </p:attrNameLst>
                                      </p:cBhvr>
                                      <p:tavLst>
                                        <p:tav tm="0">
                                          <p:val>
                                            <p:strVal val="#ppt_y-.1"/>
                                          </p:val>
                                        </p:tav>
                                        <p:tav tm="100000">
                                          <p:val>
                                            <p:strVal val="#ppt_y"/>
                                          </p:val>
                                        </p:tav>
                                      </p:tavLst>
                                    </p:anim>
                                  </p:childTnLst>
                                </p:cTn>
                              </p:par>
                            </p:childTnLst>
                          </p:cTn>
                        </p:par>
                        <p:par>
                          <p:cTn id="38" fill="hold">
                            <p:stCondLst>
                              <p:cond delay="7000"/>
                            </p:stCondLst>
                            <p:childTnLst>
                              <p:par>
                                <p:cTn id="39" presetID="22" presetClass="entr" presetSubtype="8"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left)">
                                      <p:cBhvr>
                                        <p:cTn id="41" dur="1000"/>
                                        <p:tgtEl>
                                          <p:spTgt spid="67"/>
                                        </p:tgtEl>
                                      </p:cBhvr>
                                    </p:animEffect>
                                  </p:childTnLst>
                                </p:cTn>
                              </p:par>
                            </p:childTnLst>
                          </p:cTn>
                        </p:par>
                        <p:par>
                          <p:cTn id="42" fill="hold">
                            <p:stCondLst>
                              <p:cond delay="8000"/>
                            </p:stCondLst>
                            <p:childTnLst>
                              <p:par>
                                <p:cTn id="43" presetID="42" presetClass="entr" presetSubtype="0" fill="hold"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fade">
                                      <p:cBhvr>
                                        <p:cTn id="45" dur="1000"/>
                                        <p:tgtEl>
                                          <p:spTgt spid="72"/>
                                        </p:tgtEl>
                                      </p:cBhvr>
                                    </p:animEffect>
                                    <p:anim calcmode="lin" valueType="num">
                                      <p:cBhvr>
                                        <p:cTn id="46" dur="1000" fill="hold"/>
                                        <p:tgtEl>
                                          <p:spTgt spid="72"/>
                                        </p:tgtEl>
                                        <p:attrNameLst>
                                          <p:attrName>ppt_x</p:attrName>
                                        </p:attrNameLst>
                                      </p:cBhvr>
                                      <p:tavLst>
                                        <p:tav tm="0">
                                          <p:val>
                                            <p:strVal val="#ppt_x"/>
                                          </p:val>
                                        </p:tav>
                                        <p:tav tm="100000">
                                          <p:val>
                                            <p:strVal val="#ppt_x"/>
                                          </p:val>
                                        </p:tav>
                                      </p:tavLst>
                                    </p:anim>
                                    <p:anim calcmode="lin" valueType="num">
                                      <p:cBhvr>
                                        <p:cTn id="47" dur="1000" fill="hold"/>
                                        <p:tgtEl>
                                          <p:spTgt spid="72"/>
                                        </p:tgtEl>
                                        <p:attrNameLst>
                                          <p:attrName>ppt_y</p:attrName>
                                        </p:attrNameLst>
                                      </p:cBhvr>
                                      <p:tavLst>
                                        <p:tav tm="0">
                                          <p:val>
                                            <p:strVal val="#ppt_y+.1"/>
                                          </p:val>
                                        </p:tav>
                                        <p:tav tm="100000">
                                          <p:val>
                                            <p:strVal val="#ppt_y"/>
                                          </p:val>
                                        </p:tav>
                                      </p:tavLst>
                                    </p:anim>
                                  </p:childTnLst>
                                </p:cTn>
                              </p:par>
                            </p:childTnLst>
                          </p:cTn>
                        </p:par>
                        <p:par>
                          <p:cTn id="48" fill="hold">
                            <p:stCondLst>
                              <p:cond delay="9000"/>
                            </p:stCondLst>
                            <p:childTnLst>
                              <p:par>
                                <p:cTn id="49" presetID="22" presetClass="entr" presetSubtype="8" fill="hold" grpId="0" nodeType="after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wipe(left)">
                                      <p:cBhvr>
                                        <p:cTn id="51" dur="1000"/>
                                        <p:tgtEl>
                                          <p:spTgt spid="75"/>
                                        </p:tgtEl>
                                      </p:cBhvr>
                                    </p:animEffect>
                                  </p:childTnLst>
                                </p:cTn>
                              </p:par>
                            </p:childTnLst>
                          </p:cTn>
                        </p:par>
                        <p:par>
                          <p:cTn id="52" fill="hold">
                            <p:stCondLst>
                              <p:cond delay="10000"/>
                            </p:stCondLst>
                            <p:childTnLst>
                              <p:par>
                                <p:cTn id="53" presetID="47" presetClass="entr" presetSubtype="0"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1000"/>
                                        <p:tgtEl>
                                          <p:spTgt spid="76"/>
                                        </p:tgtEl>
                                      </p:cBhvr>
                                    </p:animEffect>
                                    <p:anim calcmode="lin" valueType="num">
                                      <p:cBhvr>
                                        <p:cTn id="56" dur="1000" fill="hold"/>
                                        <p:tgtEl>
                                          <p:spTgt spid="76"/>
                                        </p:tgtEl>
                                        <p:attrNameLst>
                                          <p:attrName>ppt_x</p:attrName>
                                        </p:attrNameLst>
                                      </p:cBhvr>
                                      <p:tavLst>
                                        <p:tav tm="0">
                                          <p:val>
                                            <p:strVal val="#ppt_x"/>
                                          </p:val>
                                        </p:tav>
                                        <p:tav tm="100000">
                                          <p:val>
                                            <p:strVal val="#ppt_x"/>
                                          </p:val>
                                        </p:tav>
                                      </p:tavLst>
                                    </p:anim>
                                    <p:anim calcmode="lin" valueType="num">
                                      <p:cBhvr>
                                        <p:cTn id="57" dur="1000" fill="hold"/>
                                        <p:tgtEl>
                                          <p:spTgt spid="76"/>
                                        </p:tgtEl>
                                        <p:attrNameLst>
                                          <p:attrName>ppt_y</p:attrName>
                                        </p:attrNameLst>
                                      </p:cBhvr>
                                      <p:tavLst>
                                        <p:tav tm="0">
                                          <p:val>
                                            <p:strVal val="#ppt_y-.1"/>
                                          </p:val>
                                        </p:tav>
                                        <p:tav tm="100000">
                                          <p:val>
                                            <p:strVal val="#ppt_y"/>
                                          </p:val>
                                        </p:tav>
                                      </p:tavLst>
                                    </p:anim>
                                  </p:childTnLst>
                                </p:cTn>
                              </p:par>
                            </p:childTnLst>
                          </p:cTn>
                        </p:par>
                        <p:par>
                          <p:cTn id="58" fill="hold">
                            <p:stCondLst>
                              <p:cond delay="11000"/>
                            </p:stCondLst>
                            <p:childTnLst>
                              <p:par>
                                <p:cTn id="59" presetID="22" presetClass="entr" presetSubtype="8" fill="hold" grpId="0" nodeType="after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wipe(left)">
                                      <p:cBhvr>
                                        <p:cTn id="61"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9" grpId="0" animBg="1"/>
      <p:bldP spid="63" grpId="0"/>
      <p:bldP spid="67" grpId="0"/>
      <p:bldP spid="71" grpId="0"/>
      <p:bldP spid="75" grpId="0"/>
      <p:bldP spid="7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3995837" y="2737450"/>
            <a:ext cx="4464595" cy="652284"/>
            <a:chOff x="5519357" y="2845462"/>
            <a:chExt cx="4464595" cy="652284"/>
          </a:xfrm>
        </p:grpSpPr>
        <p:sp>
          <p:nvSpPr>
            <p:cNvPr id="27" name="Rectangle 14"/>
            <p:cNvSpPr/>
            <p:nvPr/>
          </p:nvSpPr>
          <p:spPr>
            <a:xfrm>
              <a:off x="6215443" y="2845462"/>
              <a:ext cx="3768509" cy="307777"/>
            </a:xfrm>
            <a:prstGeom prst="rect">
              <a:avLst/>
            </a:prstGeom>
          </p:spPr>
          <p:txBody>
            <a:bodyPr wrap="square">
              <a:spAutoFit/>
            </a:bodyPr>
            <a:lstStyle/>
            <a:p>
              <a:r>
                <a:rPr lang="en-US" altLang="zh-CN" sz="1400" b="1" dirty="0">
                  <a:solidFill>
                    <a:srgbClr val="0070C0"/>
                  </a:solidFill>
                  <a:latin typeface="+mn-lt"/>
                  <a:ea typeface="+mn-ea"/>
                  <a:cs typeface="+mn-ea"/>
                  <a:sym typeface="+mn-lt"/>
                </a:rPr>
                <a:t>Click here to add a title</a:t>
              </a:r>
              <a:endParaRPr lang="zh-CN" altLang="en-US" sz="1400" b="1" dirty="0">
                <a:solidFill>
                  <a:srgbClr val="0070C0"/>
                </a:solidFill>
                <a:latin typeface="+mn-lt"/>
                <a:ea typeface="+mn-ea"/>
                <a:cs typeface="+mn-ea"/>
                <a:sym typeface="+mn-lt"/>
              </a:endParaRPr>
            </a:p>
          </p:txBody>
        </p:sp>
        <p:grpSp>
          <p:nvGrpSpPr>
            <p:cNvPr id="28" name="组合 27"/>
            <p:cNvGrpSpPr/>
            <p:nvPr/>
          </p:nvGrpSpPr>
          <p:grpSpPr>
            <a:xfrm>
              <a:off x="5519357" y="2866804"/>
              <a:ext cx="652843" cy="630942"/>
              <a:chOff x="5519357" y="2866804"/>
              <a:chExt cx="652843" cy="630942"/>
            </a:xfrm>
          </p:grpSpPr>
          <p:sp>
            <p:nvSpPr>
              <p:cNvPr id="29" name="Rounded Rectangle 23"/>
              <p:cNvSpPr/>
              <p:nvPr/>
            </p:nvSpPr>
            <p:spPr>
              <a:xfrm>
                <a:off x="5519357" y="2866804"/>
                <a:ext cx="652843" cy="63094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cs typeface="+mn-ea"/>
                  <a:sym typeface="+mn-lt"/>
                </a:endParaRPr>
              </a:p>
            </p:txBody>
          </p:sp>
          <p:sp>
            <p:nvSpPr>
              <p:cNvPr id="30" name="Freeform 11"/>
              <p:cNvSpPr>
                <a:spLocks noEditPoints="1"/>
              </p:cNvSpPr>
              <p:nvPr/>
            </p:nvSpPr>
            <p:spPr bwMode="auto">
              <a:xfrm>
                <a:off x="5659308" y="3016598"/>
                <a:ext cx="372940" cy="331354"/>
              </a:xfrm>
              <a:custGeom>
                <a:avLst/>
                <a:gdLst>
                  <a:gd name="T0" fmla="*/ 133 w 134"/>
                  <a:gd name="T1" fmla="*/ 16 h 119"/>
                  <a:gd name="T2" fmla="*/ 121 w 134"/>
                  <a:gd name="T3" fmla="*/ 5 h 119"/>
                  <a:gd name="T4" fmla="*/ 115 w 134"/>
                  <a:gd name="T5" fmla="*/ 5 h 119"/>
                  <a:gd name="T6" fmla="*/ 114 w 134"/>
                  <a:gd name="T7" fmla="*/ 8 h 119"/>
                  <a:gd name="T8" fmla="*/ 111 w 134"/>
                  <a:gd name="T9" fmla="*/ 9 h 119"/>
                  <a:gd name="T10" fmla="*/ 111 w 134"/>
                  <a:gd name="T11" fmla="*/ 9 h 119"/>
                  <a:gd name="T12" fmla="*/ 81 w 134"/>
                  <a:gd name="T13" fmla="*/ 39 h 119"/>
                  <a:gd name="T14" fmla="*/ 79 w 134"/>
                  <a:gd name="T15" fmla="*/ 47 h 119"/>
                  <a:gd name="T16" fmla="*/ 82 w 134"/>
                  <a:gd name="T17" fmla="*/ 50 h 119"/>
                  <a:gd name="T18" fmla="*/ 82 w 134"/>
                  <a:gd name="T19" fmla="*/ 50 h 119"/>
                  <a:gd name="T20" fmla="*/ 83 w 134"/>
                  <a:gd name="T21" fmla="*/ 51 h 119"/>
                  <a:gd name="T22" fmla="*/ 76 w 134"/>
                  <a:gd name="T23" fmla="*/ 57 h 119"/>
                  <a:gd name="T24" fmla="*/ 54 w 134"/>
                  <a:gd name="T25" fmla="*/ 35 h 119"/>
                  <a:gd name="T26" fmla="*/ 47 w 134"/>
                  <a:gd name="T27" fmla="*/ 10 h 119"/>
                  <a:gd name="T28" fmla="*/ 21 w 134"/>
                  <a:gd name="T29" fmla="*/ 3 h 119"/>
                  <a:gd name="T30" fmla="*/ 36 w 134"/>
                  <a:gd name="T31" fmla="*/ 18 h 119"/>
                  <a:gd name="T32" fmla="*/ 32 w 134"/>
                  <a:gd name="T33" fmla="*/ 32 h 119"/>
                  <a:gd name="T34" fmla="*/ 18 w 134"/>
                  <a:gd name="T35" fmla="*/ 36 h 119"/>
                  <a:gd name="T36" fmla="*/ 3 w 134"/>
                  <a:gd name="T37" fmla="*/ 21 h 119"/>
                  <a:gd name="T38" fmla="*/ 10 w 134"/>
                  <a:gd name="T39" fmla="*/ 47 h 119"/>
                  <a:gd name="T40" fmla="*/ 36 w 134"/>
                  <a:gd name="T41" fmla="*/ 53 h 119"/>
                  <a:gd name="T42" fmla="*/ 37 w 134"/>
                  <a:gd name="T43" fmla="*/ 53 h 119"/>
                  <a:gd name="T44" fmla="*/ 58 w 134"/>
                  <a:gd name="T45" fmla="*/ 75 h 119"/>
                  <a:gd name="T46" fmla="*/ 38 w 134"/>
                  <a:gd name="T47" fmla="*/ 96 h 119"/>
                  <a:gd name="T48" fmla="*/ 36 w 134"/>
                  <a:gd name="T49" fmla="*/ 95 h 119"/>
                  <a:gd name="T50" fmla="*/ 31 w 134"/>
                  <a:gd name="T51" fmla="*/ 99 h 119"/>
                  <a:gd name="T52" fmla="*/ 21 w 134"/>
                  <a:gd name="T53" fmla="*/ 115 h 119"/>
                  <a:gd name="T54" fmla="*/ 23 w 134"/>
                  <a:gd name="T55" fmla="*/ 117 h 119"/>
                  <a:gd name="T56" fmla="*/ 39 w 134"/>
                  <a:gd name="T57" fmla="*/ 107 h 119"/>
                  <a:gd name="T58" fmla="*/ 43 w 134"/>
                  <a:gd name="T59" fmla="*/ 101 h 119"/>
                  <a:gd name="T60" fmla="*/ 42 w 134"/>
                  <a:gd name="T61" fmla="*/ 100 h 119"/>
                  <a:gd name="T62" fmla="*/ 63 w 134"/>
                  <a:gd name="T63" fmla="*/ 80 h 119"/>
                  <a:gd name="T64" fmla="*/ 98 w 134"/>
                  <a:gd name="T65" fmla="*/ 115 h 119"/>
                  <a:gd name="T66" fmla="*/ 107 w 134"/>
                  <a:gd name="T67" fmla="*/ 119 h 119"/>
                  <a:gd name="T68" fmla="*/ 116 w 134"/>
                  <a:gd name="T69" fmla="*/ 115 h 119"/>
                  <a:gd name="T70" fmla="*/ 116 w 134"/>
                  <a:gd name="T71" fmla="*/ 97 h 119"/>
                  <a:gd name="T72" fmla="*/ 81 w 134"/>
                  <a:gd name="T73" fmla="*/ 62 h 119"/>
                  <a:gd name="T74" fmla="*/ 87 w 134"/>
                  <a:gd name="T75" fmla="*/ 56 h 119"/>
                  <a:gd name="T76" fmla="*/ 90 w 134"/>
                  <a:gd name="T77" fmla="*/ 59 h 119"/>
                  <a:gd name="T78" fmla="*/ 98 w 134"/>
                  <a:gd name="T79" fmla="*/ 57 h 119"/>
                  <a:gd name="T80" fmla="*/ 128 w 134"/>
                  <a:gd name="T81" fmla="*/ 26 h 119"/>
                  <a:gd name="T82" fmla="*/ 128 w 134"/>
                  <a:gd name="T83" fmla="*/ 26 h 119"/>
                  <a:gd name="T84" fmla="*/ 128 w 134"/>
                  <a:gd name="T85" fmla="*/ 26 h 119"/>
                  <a:gd name="T86" fmla="*/ 129 w 134"/>
                  <a:gd name="T87" fmla="*/ 23 h 119"/>
                  <a:gd name="T88" fmla="*/ 133 w 134"/>
                  <a:gd name="T89" fmla="*/ 22 h 119"/>
                  <a:gd name="T90" fmla="*/ 133 w 134"/>
                  <a:gd name="T91" fmla="*/ 16 h 119"/>
                  <a:gd name="T92" fmla="*/ 108 w 134"/>
                  <a:gd name="T93" fmla="*/ 103 h 119"/>
                  <a:gd name="T94" fmla="*/ 113 w 134"/>
                  <a:gd name="T95" fmla="*/ 108 h 119"/>
                  <a:gd name="T96" fmla="*/ 108 w 134"/>
                  <a:gd name="T97" fmla="*/ 113 h 119"/>
                  <a:gd name="T98" fmla="*/ 103 w 134"/>
                  <a:gd name="T99" fmla="*/ 108 h 119"/>
                  <a:gd name="T100" fmla="*/ 108 w 134"/>
                  <a:gd name="T101" fmla="*/ 103 h 119"/>
                  <a:gd name="T102" fmla="*/ 91 w 134"/>
                  <a:gd name="T103" fmla="*/ 41 h 119"/>
                  <a:gd name="T104" fmla="*/ 89 w 134"/>
                  <a:gd name="T105" fmla="*/ 39 h 119"/>
                  <a:gd name="T106" fmla="*/ 112 w 134"/>
                  <a:gd name="T107" fmla="*/ 17 h 119"/>
                  <a:gd name="T108" fmla="*/ 114 w 134"/>
                  <a:gd name="T109" fmla="*/ 19 h 119"/>
                  <a:gd name="T110" fmla="*/ 91 w 134"/>
                  <a:gd name="T111" fmla="*/ 41 h 119"/>
                  <a:gd name="T112" fmla="*/ 98 w 134"/>
                  <a:gd name="T113" fmla="*/ 48 h 119"/>
                  <a:gd name="T114" fmla="*/ 96 w 134"/>
                  <a:gd name="T115" fmla="*/ 47 h 119"/>
                  <a:gd name="T116" fmla="*/ 119 w 134"/>
                  <a:gd name="T117" fmla="*/ 24 h 119"/>
                  <a:gd name="T118" fmla="*/ 121 w 134"/>
                  <a:gd name="T119" fmla="*/ 26 h 119"/>
                  <a:gd name="T120" fmla="*/ 98 w 134"/>
                  <a:gd name="T121" fmla="*/ 4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9">
                    <a:moveTo>
                      <a:pt x="133" y="16"/>
                    </a:moveTo>
                    <a:cubicBezTo>
                      <a:pt x="121" y="5"/>
                      <a:pt x="121" y="5"/>
                      <a:pt x="121" y="5"/>
                    </a:cubicBezTo>
                    <a:cubicBezTo>
                      <a:pt x="119" y="3"/>
                      <a:pt x="117" y="3"/>
                      <a:pt x="115" y="5"/>
                    </a:cubicBezTo>
                    <a:cubicBezTo>
                      <a:pt x="114" y="6"/>
                      <a:pt x="114" y="7"/>
                      <a:pt x="114" y="8"/>
                    </a:cubicBezTo>
                    <a:cubicBezTo>
                      <a:pt x="113" y="8"/>
                      <a:pt x="112" y="8"/>
                      <a:pt x="111" y="9"/>
                    </a:cubicBezTo>
                    <a:cubicBezTo>
                      <a:pt x="111" y="9"/>
                      <a:pt x="111" y="9"/>
                      <a:pt x="111" y="9"/>
                    </a:cubicBezTo>
                    <a:cubicBezTo>
                      <a:pt x="81" y="39"/>
                      <a:pt x="81" y="39"/>
                      <a:pt x="81" y="39"/>
                    </a:cubicBezTo>
                    <a:cubicBezTo>
                      <a:pt x="81" y="42"/>
                      <a:pt x="80" y="45"/>
                      <a:pt x="79" y="47"/>
                    </a:cubicBezTo>
                    <a:cubicBezTo>
                      <a:pt x="82" y="50"/>
                      <a:pt x="82" y="50"/>
                      <a:pt x="82" y="50"/>
                    </a:cubicBezTo>
                    <a:cubicBezTo>
                      <a:pt x="82" y="50"/>
                      <a:pt x="82" y="50"/>
                      <a:pt x="82" y="50"/>
                    </a:cubicBezTo>
                    <a:cubicBezTo>
                      <a:pt x="83" y="51"/>
                      <a:pt x="83" y="51"/>
                      <a:pt x="83" y="51"/>
                    </a:cubicBezTo>
                    <a:cubicBezTo>
                      <a:pt x="76" y="57"/>
                      <a:pt x="76" y="57"/>
                      <a:pt x="76" y="57"/>
                    </a:cubicBezTo>
                    <a:cubicBezTo>
                      <a:pt x="54" y="35"/>
                      <a:pt x="54" y="35"/>
                      <a:pt x="54" y="35"/>
                    </a:cubicBezTo>
                    <a:cubicBezTo>
                      <a:pt x="56" y="26"/>
                      <a:pt x="54" y="17"/>
                      <a:pt x="47" y="10"/>
                    </a:cubicBezTo>
                    <a:cubicBezTo>
                      <a:pt x="40" y="3"/>
                      <a:pt x="30" y="0"/>
                      <a:pt x="21" y="3"/>
                    </a:cubicBezTo>
                    <a:cubicBezTo>
                      <a:pt x="36" y="18"/>
                      <a:pt x="36" y="18"/>
                      <a:pt x="36" y="18"/>
                    </a:cubicBezTo>
                    <a:cubicBezTo>
                      <a:pt x="32" y="32"/>
                      <a:pt x="32" y="32"/>
                      <a:pt x="32" y="32"/>
                    </a:cubicBezTo>
                    <a:cubicBezTo>
                      <a:pt x="18" y="36"/>
                      <a:pt x="18" y="36"/>
                      <a:pt x="18" y="36"/>
                    </a:cubicBezTo>
                    <a:cubicBezTo>
                      <a:pt x="3" y="21"/>
                      <a:pt x="3" y="21"/>
                      <a:pt x="3" y="21"/>
                    </a:cubicBezTo>
                    <a:cubicBezTo>
                      <a:pt x="0" y="30"/>
                      <a:pt x="3" y="40"/>
                      <a:pt x="10" y="47"/>
                    </a:cubicBezTo>
                    <a:cubicBezTo>
                      <a:pt x="17" y="54"/>
                      <a:pt x="27" y="56"/>
                      <a:pt x="36" y="53"/>
                    </a:cubicBezTo>
                    <a:cubicBezTo>
                      <a:pt x="37" y="53"/>
                      <a:pt x="37" y="53"/>
                      <a:pt x="37" y="53"/>
                    </a:cubicBezTo>
                    <a:cubicBezTo>
                      <a:pt x="58" y="75"/>
                      <a:pt x="58" y="75"/>
                      <a:pt x="58" y="75"/>
                    </a:cubicBezTo>
                    <a:cubicBezTo>
                      <a:pt x="38" y="96"/>
                      <a:pt x="38" y="96"/>
                      <a:pt x="38" y="96"/>
                    </a:cubicBezTo>
                    <a:cubicBezTo>
                      <a:pt x="36" y="95"/>
                      <a:pt x="36" y="95"/>
                      <a:pt x="36" y="95"/>
                    </a:cubicBezTo>
                    <a:cubicBezTo>
                      <a:pt x="31" y="99"/>
                      <a:pt x="31" y="99"/>
                      <a:pt x="31" y="99"/>
                    </a:cubicBezTo>
                    <a:cubicBezTo>
                      <a:pt x="21" y="115"/>
                      <a:pt x="21" y="115"/>
                      <a:pt x="21" y="115"/>
                    </a:cubicBezTo>
                    <a:cubicBezTo>
                      <a:pt x="23" y="117"/>
                      <a:pt x="23" y="117"/>
                      <a:pt x="23" y="117"/>
                    </a:cubicBezTo>
                    <a:cubicBezTo>
                      <a:pt x="39" y="107"/>
                      <a:pt x="39" y="107"/>
                      <a:pt x="39" y="107"/>
                    </a:cubicBezTo>
                    <a:cubicBezTo>
                      <a:pt x="43" y="101"/>
                      <a:pt x="43" y="101"/>
                      <a:pt x="43" y="101"/>
                    </a:cubicBezTo>
                    <a:cubicBezTo>
                      <a:pt x="42" y="100"/>
                      <a:pt x="42" y="100"/>
                      <a:pt x="42" y="100"/>
                    </a:cubicBezTo>
                    <a:cubicBezTo>
                      <a:pt x="63" y="80"/>
                      <a:pt x="63" y="80"/>
                      <a:pt x="63" y="80"/>
                    </a:cubicBezTo>
                    <a:cubicBezTo>
                      <a:pt x="98" y="115"/>
                      <a:pt x="98" y="115"/>
                      <a:pt x="98" y="115"/>
                    </a:cubicBezTo>
                    <a:cubicBezTo>
                      <a:pt x="101" y="117"/>
                      <a:pt x="104" y="119"/>
                      <a:pt x="107" y="119"/>
                    </a:cubicBezTo>
                    <a:cubicBezTo>
                      <a:pt x="110" y="119"/>
                      <a:pt x="113" y="117"/>
                      <a:pt x="116" y="115"/>
                    </a:cubicBezTo>
                    <a:cubicBezTo>
                      <a:pt x="121" y="110"/>
                      <a:pt x="121" y="102"/>
                      <a:pt x="116" y="97"/>
                    </a:cubicBezTo>
                    <a:cubicBezTo>
                      <a:pt x="81" y="62"/>
                      <a:pt x="81" y="62"/>
                      <a:pt x="81" y="62"/>
                    </a:cubicBezTo>
                    <a:cubicBezTo>
                      <a:pt x="87" y="56"/>
                      <a:pt x="87" y="56"/>
                      <a:pt x="87" y="56"/>
                    </a:cubicBezTo>
                    <a:cubicBezTo>
                      <a:pt x="90" y="59"/>
                      <a:pt x="90" y="59"/>
                      <a:pt x="90" y="59"/>
                    </a:cubicBezTo>
                    <a:cubicBezTo>
                      <a:pt x="92" y="57"/>
                      <a:pt x="95" y="56"/>
                      <a:pt x="98" y="57"/>
                    </a:cubicBezTo>
                    <a:cubicBezTo>
                      <a:pt x="128" y="26"/>
                      <a:pt x="128" y="26"/>
                      <a:pt x="128" y="26"/>
                    </a:cubicBezTo>
                    <a:cubicBezTo>
                      <a:pt x="128" y="26"/>
                      <a:pt x="128" y="26"/>
                      <a:pt x="128" y="26"/>
                    </a:cubicBezTo>
                    <a:cubicBezTo>
                      <a:pt x="128" y="26"/>
                      <a:pt x="128" y="26"/>
                      <a:pt x="128" y="26"/>
                    </a:cubicBezTo>
                    <a:cubicBezTo>
                      <a:pt x="129" y="25"/>
                      <a:pt x="129" y="24"/>
                      <a:pt x="129" y="23"/>
                    </a:cubicBezTo>
                    <a:cubicBezTo>
                      <a:pt x="130" y="24"/>
                      <a:pt x="132" y="23"/>
                      <a:pt x="133" y="22"/>
                    </a:cubicBezTo>
                    <a:cubicBezTo>
                      <a:pt x="134" y="21"/>
                      <a:pt x="134" y="18"/>
                      <a:pt x="133" y="16"/>
                    </a:cubicBezTo>
                    <a:close/>
                    <a:moveTo>
                      <a:pt x="108" y="103"/>
                    </a:moveTo>
                    <a:cubicBezTo>
                      <a:pt x="111" y="103"/>
                      <a:pt x="113" y="106"/>
                      <a:pt x="113" y="108"/>
                    </a:cubicBezTo>
                    <a:cubicBezTo>
                      <a:pt x="113" y="111"/>
                      <a:pt x="111" y="113"/>
                      <a:pt x="108" y="113"/>
                    </a:cubicBezTo>
                    <a:cubicBezTo>
                      <a:pt x="105" y="113"/>
                      <a:pt x="103" y="111"/>
                      <a:pt x="103" y="108"/>
                    </a:cubicBezTo>
                    <a:cubicBezTo>
                      <a:pt x="103" y="106"/>
                      <a:pt x="105" y="103"/>
                      <a:pt x="108" y="103"/>
                    </a:cubicBezTo>
                    <a:close/>
                    <a:moveTo>
                      <a:pt x="91" y="41"/>
                    </a:moveTo>
                    <a:cubicBezTo>
                      <a:pt x="89" y="39"/>
                      <a:pt x="89" y="39"/>
                      <a:pt x="89" y="39"/>
                    </a:cubicBezTo>
                    <a:cubicBezTo>
                      <a:pt x="112" y="17"/>
                      <a:pt x="112" y="17"/>
                      <a:pt x="112" y="17"/>
                    </a:cubicBezTo>
                    <a:cubicBezTo>
                      <a:pt x="114" y="19"/>
                      <a:pt x="114" y="19"/>
                      <a:pt x="114" y="19"/>
                    </a:cubicBezTo>
                    <a:lnTo>
                      <a:pt x="91" y="41"/>
                    </a:lnTo>
                    <a:close/>
                    <a:moveTo>
                      <a:pt x="98" y="48"/>
                    </a:moveTo>
                    <a:cubicBezTo>
                      <a:pt x="96" y="47"/>
                      <a:pt x="96" y="47"/>
                      <a:pt x="96" y="47"/>
                    </a:cubicBezTo>
                    <a:cubicBezTo>
                      <a:pt x="119" y="24"/>
                      <a:pt x="119" y="24"/>
                      <a:pt x="119" y="24"/>
                    </a:cubicBezTo>
                    <a:cubicBezTo>
                      <a:pt x="121" y="26"/>
                      <a:pt x="121" y="26"/>
                      <a:pt x="121" y="26"/>
                    </a:cubicBezTo>
                    <a:lnTo>
                      <a:pt x="98" y="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latin typeface="+mn-lt"/>
                  <a:ea typeface="+mn-ea"/>
                  <a:cs typeface="+mn-ea"/>
                  <a:sym typeface="+mn-lt"/>
                </a:endParaRPr>
              </a:p>
            </p:txBody>
          </p:sp>
        </p:grpSp>
      </p:grpSp>
      <p:grpSp>
        <p:nvGrpSpPr>
          <p:cNvPr id="31" name="组合 30"/>
          <p:cNvGrpSpPr/>
          <p:nvPr/>
        </p:nvGrpSpPr>
        <p:grpSpPr>
          <a:xfrm>
            <a:off x="3995837" y="1941934"/>
            <a:ext cx="4464595" cy="630942"/>
            <a:chOff x="5519357" y="2049946"/>
            <a:chExt cx="4464595" cy="630942"/>
          </a:xfrm>
        </p:grpSpPr>
        <p:sp>
          <p:nvSpPr>
            <p:cNvPr id="33" name="Rectangle 13"/>
            <p:cNvSpPr/>
            <p:nvPr/>
          </p:nvSpPr>
          <p:spPr>
            <a:xfrm>
              <a:off x="6215443" y="2083462"/>
              <a:ext cx="3768509" cy="307777"/>
            </a:xfrm>
            <a:prstGeom prst="rect">
              <a:avLst/>
            </a:prstGeom>
          </p:spPr>
          <p:txBody>
            <a:bodyPr wrap="square">
              <a:spAutoFit/>
            </a:bodyPr>
            <a:lstStyle/>
            <a:p>
              <a:r>
                <a:rPr lang="en-US" altLang="zh-CN" sz="1400" b="1" dirty="0">
                  <a:solidFill>
                    <a:srgbClr val="00B0F0"/>
                  </a:solidFill>
                  <a:latin typeface="+mn-lt"/>
                  <a:ea typeface="+mn-ea"/>
                  <a:cs typeface="+mn-ea"/>
                  <a:sym typeface="+mn-lt"/>
                </a:rPr>
                <a:t>Click here to add a title</a:t>
              </a:r>
              <a:endParaRPr lang="zh-CN" altLang="en-US" sz="1400" b="1" dirty="0">
                <a:solidFill>
                  <a:srgbClr val="00B0F0"/>
                </a:solidFill>
                <a:latin typeface="+mn-lt"/>
                <a:ea typeface="+mn-ea"/>
                <a:cs typeface="+mn-ea"/>
                <a:sym typeface="+mn-lt"/>
              </a:endParaRPr>
            </a:p>
          </p:txBody>
        </p:sp>
        <p:grpSp>
          <p:nvGrpSpPr>
            <p:cNvPr id="34" name="组合 33"/>
            <p:cNvGrpSpPr/>
            <p:nvPr/>
          </p:nvGrpSpPr>
          <p:grpSpPr>
            <a:xfrm>
              <a:off x="5519357" y="2049946"/>
              <a:ext cx="652843" cy="630942"/>
              <a:chOff x="5519357" y="2049946"/>
              <a:chExt cx="652843" cy="630942"/>
            </a:xfrm>
          </p:grpSpPr>
          <p:sp>
            <p:nvSpPr>
              <p:cNvPr id="35" name="Rounded Rectangle 22"/>
              <p:cNvSpPr/>
              <p:nvPr/>
            </p:nvSpPr>
            <p:spPr>
              <a:xfrm>
                <a:off x="5519357" y="2049946"/>
                <a:ext cx="652843" cy="63094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cs typeface="+mn-ea"/>
                  <a:sym typeface="+mn-lt"/>
                </a:endParaRPr>
              </a:p>
            </p:txBody>
          </p:sp>
          <p:sp>
            <p:nvSpPr>
              <p:cNvPr id="36" name="Freeform 10"/>
              <p:cNvSpPr>
                <a:spLocks noEditPoints="1"/>
              </p:cNvSpPr>
              <p:nvPr/>
            </p:nvSpPr>
            <p:spPr bwMode="auto">
              <a:xfrm>
                <a:off x="5658224" y="2180258"/>
                <a:ext cx="375107" cy="370318"/>
              </a:xfrm>
              <a:custGeom>
                <a:avLst/>
                <a:gdLst>
                  <a:gd name="T0" fmla="*/ 14 w 113"/>
                  <a:gd name="T1" fmla="*/ 13 h 112"/>
                  <a:gd name="T2" fmla="*/ 14 w 113"/>
                  <a:gd name="T3" fmla="*/ 62 h 112"/>
                  <a:gd name="T4" fmla="*/ 49 w 113"/>
                  <a:gd name="T5" fmla="*/ 71 h 112"/>
                  <a:gd name="T6" fmla="*/ 60 w 113"/>
                  <a:gd name="T7" fmla="*/ 82 h 112"/>
                  <a:gd name="T8" fmla="*/ 75 w 113"/>
                  <a:gd name="T9" fmla="*/ 79 h 112"/>
                  <a:gd name="T10" fmla="*/ 75 w 113"/>
                  <a:gd name="T11" fmla="*/ 93 h 112"/>
                  <a:gd name="T12" fmla="*/ 79 w 113"/>
                  <a:gd name="T13" fmla="*/ 97 h 112"/>
                  <a:gd name="T14" fmla="*/ 92 w 113"/>
                  <a:gd name="T15" fmla="*/ 97 h 112"/>
                  <a:gd name="T16" fmla="*/ 92 w 113"/>
                  <a:gd name="T17" fmla="*/ 112 h 112"/>
                  <a:gd name="T18" fmla="*/ 113 w 113"/>
                  <a:gd name="T19" fmla="*/ 112 h 112"/>
                  <a:gd name="T20" fmla="*/ 113 w 113"/>
                  <a:gd name="T21" fmla="*/ 91 h 112"/>
                  <a:gd name="T22" fmla="*/ 71 w 113"/>
                  <a:gd name="T23" fmla="*/ 49 h 112"/>
                  <a:gd name="T24" fmla="*/ 63 w 113"/>
                  <a:gd name="T25" fmla="*/ 13 h 112"/>
                  <a:gd name="T26" fmla="*/ 14 w 113"/>
                  <a:gd name="T27" fmla="*/ 13 h 112"/>
                  <a:gd name="T28" fmla="*/ 17 w 113"/>
                  <a:gd name="T29" fmla="*/ 53 h 112"/>
                  <a:gd name="T30" fmla="*/ 21 w 113"/>
                  <a:gd name="T31" fmla="*/ 20 h 112"/>
                  <a:gd name="T32" fmla="*/ 53 w 113"/>
                  <a:gd name="T33" fmla="*/ 17 h 112"/>
                  <a:gd name="T34" fmla="*/ 17 w 113"/>
                  <a:gd name="T35" fmla="*/ 5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12">
                    <a:moveTo>
                      <a:pt x="14" y="13"/>
                    </a:moveTo>
                    <a:cubicBezTo>
                      <a:pt x="0" y="27"/>
                      <a:pt x="0" y="49"/>
                      <a:pt x="14" y="62"/>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9" y="97"/>
                    </a:cubicBezTo>
                    <a:cubicBezTo>
                      <a:pt x="81" y="96"/>
                      <a:pt x="88" y="92"/>
                      <a:pt x="92" y="97"/>
                    </a:cubicBezTo>
                    <a:cubicBezTo>
                      <a:pt x="97" y="102"/>
                      <a:pt x="92" y="112"/>
                      <a:pt x="92"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1" y="20"/>
                    </a:cubicBezTo>
                    <a:cubicBezTo>
                      <a:pt x="29" y="11"/>
                      <a:pt x="43" y="10"/>
                      <a:pt x="53" y="17"/>
                    </a:cubicBezTo>
                    <a:lnTo>
                      <a:pt x="17"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latin typeface="+mn-lt"/>
                  <a:ea typeface="+mn-ea"/>
                  <a:cs typeface="+mn-ea"/>
                  <a:sym typeface="+mn-lt"/>
                </a:endParaRPr>
              </a:p>
            </p:txBody>
          </p:sp>
        </p:grpSp>
      </p:grpSp>
      <p:grpSp>
        <p:nvGrpSpPr>
          <p:cNvPr id="37" name="组合 36"/>
          <p:cNvGrpSpPr/>
          <p:nvPr/>
        </p:nvGrpSpPr>
        <p:grpSpPr>
          <a:xfrm>
            <a:off x="3995837" y="1103734"/>
            <a:ext cx="4464595" cy="630942"/>
            <a:chOff x="5519357" y="1211746"/>
            <a:chExt cx="4464595" cy="630942"/>
          </a:xfrm>
        </p:grpSpPr>
        <p:sp>
          <p:nvSpPr>
            <p:cNvPr id="38" name="Rectangle 12"/>
            <p:cNvSpPr/>
            <p:nvPr/>
          </p:nvSpPr>
          <p:spPr>
            <a:xfrm>
              <a:off x="6215443" y="1211746"/>
              <a:ext cx="3768509" cy="307777"/>
            </a:xfrm>
            <a:prstGeom prst="rect">
              <a:avLst/>
            </a:prstGeom>
          </p:spPr>
          <p:txBody>
            <a:bodyPr wrap="square">
              <a:spAutoFit/>
            </a:bodyPr>
            <a:lstStyle/>
            <a:p>
              <a:r>
                <a:rPr lang="en-US" altLang="zh-CN" sz="1400" b="1" dirty="0">
                  <a:solidFill>
                    <a:srgbClr val="0070C0"/>
                  </a:solidFill>
                  <a:latin typeface="+mn-lt"/>
                  <a:ea typeface="+mn-ea"/>
                  <a:cs typeface="+mn-ea"/>
                  <a:sym typeface="+mn-lt"/>
                </a:rPr>
                <a:t>Click here to add a title</a:t>
              </a:r>
              <a:endParaRPr lang="zh-CN" altLang="en-US" sz="1400" b="1" dirty="0">
                <a:solidFill>
                  <a:srgbClr val="0070C0"/>
                </a:solidFill>
                <a:latin typeface="+mn-lt"/>
                <a:ea typeface="+mn-ea"/>
                <a:cs typeface="+mn-ea"/>
                <a:sym typeface="+mn-lt"/>
              </a:endParaRPr>
            </a:p>
          </p:txBody>
        </p:sp>
        <p:grpSp>
          <p:nvGrpSpPr>
            <p:cNvPr id="39" name="组合 38"/>
            <p:cNvGrpSpPr/>
            <p:nvPr/>
          </p:nvGrpSpPr>
          <p:grpSpPr>
            <a:xfrm>
              <a:off x="5519357" y="1211746"/>
              <a:ext cx="652843" cy="630942"/>
              <a:chOff x="5519357" y="1211746"/>
              <a:chExt cx="652843" cy="630942"/>
            </a:xfrm>
          </p:grpSpPr>
          <p:sp>
            <p:nvSpPr>
              <p:cNvPr id="40" name="Rounded Rectangle 2"/>
              <p:cNvSpPr/>
              <p:nvPr/>
            </p:nvSpPr>
            <p:spPr>
              <a:xfrm>
                <a:off x="5519357" y="1211746"/>
                <a:ext cx="652843" cy="63094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cs typeface="+mn-ea"/>
                  <a:sym typeface="+mn-lt"/>
                </a:endParaRPr>
              </a:p>
            </p:txBody>
          </p:sp>
          <p:sp>
            <p:nvSpPr>
              <p:cNvPr id="41" name="Freeform 33"/>
              <p:cNvSpPr>
                <a:spLocks noEditPoints="1"/>
              </p:cNvSpPr>
              <p:nvPr/>
            </p:nvSpPr>
            <p:spPr bwMode="auto">
              <a:xfrm>
                <a:off x="5607593" y="1365049"/>
                <a:ext cx="476369" cy="324336"/>
              </a:xfrm>
              <a:custGeom>
                <a:avLst/>
                <a:gdLst>
                  <a:gd name="T0" fmla="*/ 135 w 157"/>
                  <a:gd name="T1" fmla="*/ 47 h 107"/>
                  <a:gd name="T2" fmla="*/ 137 w 157"/>
                  <a:gd name="T3" fmla="*/ 37 h 107"/>
                  <a:gd name="T4" fmla="*/ 100 w 157"/>
                  <a:gd name="T5" fmla="*/ 0 h 107"/>
                  <a:gd name="T6" fmla="*/ 73 w 157"/>
                  <a:gd name="T7" fmla="*/ 18 h 107"/>
                  <a:gd name="T8" fmla="*/ 46 w 157"/>
                  <a:gd name="T9" fmla="*/ 8 h 107"/>
                  <a:gd name="T10" fmla="*/ 20 w 157"/>
                  <a:gd name="T11" fmla="*/ 40 h 107"/>
                  <a:gd name="T12" fmla="*/ 21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7 h 107"/>
                  <a:gd name="T24" fmla="*/ 120 w 157"/>
                  <a:gd name="T25" fmla="*/ 101 h 107"/>
                  <a:gd name="T26" fmla="*/ 79 w 157"/>
                  <a:gd name="T27" fmla="*/ 101 h 107"/>
                  <a:gd name="T28" fmla="*/ 104 w 157"/>
                  <a:gd name="T29" fmla="*/ 76 h 107"/>
                  <a:gd name="T30" fmla="*/ 103 w 157"/>
                  <a:gd name="T31" fmla="*/ 73 h 107"/>
                  <a:gd name="T32" fmla="*/ 92 w 157"/>
                  <a:gd name="T33" fmla="*/ 73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1 w 157"/>
                  <a:gd name="T51" fmla="*/ 76 h 107"/>
                  <a:gd name="T52" fmla="*/ 76 w 157"/>
                  <a:gd name="T53" fmla="*/ 101 h 107"/>
                  <a:gd name="T54" fmla="*/ 38 w 157"/>
                  <a:gd name="T55" fmla="*/ 101 h 107"/>
                  <a:gd name="T56" fmla="*/ 11 w 157"/>
                  <a:gd name="T57" fmla="*/ 75 h 107"/>
                  <a:gd name="T58" fmla="*/ 29 w 157"/>
                  <a:gd name="T59" fmla="*/ 50 h 107"/>
                  <a:gd name="T60" fmla="*/ 28 w 157"/>
                  <a:gd name="T61" fmla="*/ 44 h 107"/>
                  <a:gd name="T62" fmla="*/ 51 w 157"/>
                  <a:gd name="T63" fmla="*/ 17 h 107"/>
                  <a:gd name="T64" fmla="*/ 75 w 157"/>
                  <a:gd name="T65" fmla="*/ 30 h 107"/>
                  <a:gd name="T66" fmla="*/ 98 w 157"/>
                  <a:gd name="T67" fmla="*/ 11 h 107"/>
                  <a:gd name="T68" fmla="*/ 128 w 157"/>
                  <a:gd name="T69" fmla="*/ 42 h 107"/>
                  <a:gd name="T70" fmla="*/ 127 w 157"/>
                  <a:gd name="T71" fmla="*/ 50 h 107"/>
                  <a:gd name="T72" fmla="*/ 147 w 157"/>
                  <a:gd name="T73" fmla="*/ 75 h 107"/>
                  <a:gd name="T74" fmla="*/ 120 w 157"/>
                  <a:gd name="T75"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7"/>
                    </a:moveTo>
                    <a:cubicBezTo>
                      <a:pt x="136" y="44"/>
                      <a:pt x="137" y="40"/>
                      <a:pt x="137" y="37"/>
                    </a:cubicBezTo>
                    <a:cubicBezTo>
                      <a:pt x="137" y="17"/>
                      <a:pt x="120" y="0"/>
                      <a:pt x="100" y="0"/>
                    </a:cubicBezTo>
                    <a:cubicBezTo>
                      <a:pt x="76" y="0"/>
                      <a:pt x="73" y="18"/>
                      <a:pt x="73" y="18"/>
                    </a:cubicBezTo>
                    <a:cubicBezTo>
                      <a:pt x="73" y="18"/>
                      <a:pt x="63" y="6"/>
                      <a:pt x="46" y="8"/>
                    </a:cubicBezTo>
                    <a:cubicBezTo>
                      <a:pt x="30" y="11"/>
                      <a:pt x="20" y="25"/>
                      <a:pt x="20" y="40"/>
                    </a:cubicBezTo>
                    <a:cubicBezTo>
                      <a:pt x="20" y="42"/>
                      <a:pt x="20" y="45"/>
                      <a:pt x="21"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1"/>
                      <a:pt x="135" y="47"/>
                    </a:cubicBezTo>
                    <a:close/>
                    <a:moveTo>
                      <a:pt x="120" y="101"/>
                    </a:moveTo>
                    <a:cubicBezTo>
                      <a:pt x="79" y="101"/>
                      <a:pt x="79" y="101"/>
                      <a:pt x="79" y="101"/>
                    </a:cubicBezTo>
                    <a:cubicBezTo>
                      <a:pt x="82" y="97"/>
                      <a:pt x="104" y="76"/>
                      <a:pt x="104" y="76"/>
                    </a:cubicBezTo>
                    <a:cubicBezTo>
                      <a:pt x="104" y="76"/>
                      <a:pt x="107" y="73"/>
                      <a:pt x="103" y="73"/>
                    </a:cubicBezTo>
                    <a:cubicBezTo>
                      <a:pt x="99" y="73"/>
                      <a:pt x="92" y="73"/>
                      <a:pt x="92" y="73"/>
                    </a:cubicBezTo>
                    <a:cubicBezTo>
                      <a:pt x="92" y="73"/>
                      <a:pt x="92" y="71"/>
                      <a:pt x="92" y="68"/>
                    </a:cubicBezTo>
                    <a:cubicBezTo>
                      <a:pt x="92" y="60"/>
                      <a:pt x="92" y="44"/>
                      <a:pt x="92" y="37"/>
                    </a:cubicBezTo>
                    <a:cubicBezTo>
                      <a:pt x="92" y="37"/>
                      <a:pt x="92" y="36"/>
                      <a:pt x="90" y="36"/>
                    </a:cubicBezTo>
                    <a:cubicBezTo>
                      <a:pt x="88" y="36"/>
                      <a:pt x="67" y="36"/>
                      <a:pt x="64" y="36"/>
                    </a:cubicBezTo>
                    <a:cubicBezTo>
                      <a:pt x="62" y="36"/>
                      <a:pt x="62" y="38"/>
                      <a:pt x="62" y="38"/>
                    </a:cubicBezTo>
                    <a:cubicBezTo>
                      <a:pt x="62" y="44"/>
                      <a:pt x="62" y="60"/>
                      <a:pt x="62" y="68"/>
                    </a:cubicBezTo>
                    <a:cubicBezTo>
                      <a:pt x="62" y="71"/>
                      <a:pt x="62" y="73"/>
                      <a:pt x="62" y="73"/>
                    </a:cubicBezTo>
                    <a:cubicBezTo>
                      <a:pt x="62" y="73"/>
                      <a:pt x="54" y="73"/>
                      <a:pt x="51" y="73"/>
                    </a:cubicBezTo>
                    <a:cubicBezTo>
                      <a:pt x="48" y="73"/>
                      <a:pt x="51" y="76"/>
                      <a:pt x="51" y="76"/>
                    </a:cubicBezTo>
                    <a:cubicBezTo>
                      <a:pt x="76" y="101"/>
                      <a:pt x="76" y="101"/>
                      <a:pt x="76" y="101"/>
                    </a:cubicBezTo>
                    <a:cubicBezTo>
                      <a:pt x="38" y="101"/>
                      <a:pt x="38" y="101"/>
                      <a:pt x="38" y="101"/>
                    </a:cubicBezTo>
                    <a:cubicBezTo>
                      <a:pt x="23" y="101"/>
                      <a:pt x="11" y="89"/>
                      <a:pt x="11" y="75"/>
                    </a:cubicBezTo>
                    <a:cubicBezTo>
                      <a:pt x="11" y="63"/>
                      <a:pt x="19" y="54"/>
                      <a:pt x="29" y="50"/>
                    </a:cubicBezTo>
                    <a:cubicBezTo>
                      <a:pt x="28" y="48"/>
                      <a:pt x="28" y="46"/>
                      <a:pt x="28" y="44"/>
                    </a:cubicBezTo>
                    <a:cubicBezTo>
                      <a:pt x="28" y="32"/>
                      <a:pt x="37" y="20"/>
                      <a:pt x="51" y="17"/>
                    </a:cubicBezTo>
                    <a:cubicBezTo>
                      <a:pt x="66" y="16"/>
                      <a:pt x="75" y="30"/>
                      <a:pt x="75" y="30"/>
                    </a:cubicBezTo>
                    <a:cubicBezTo>
                      <a:pt x="75" y="30"/>
                      <a:pt x="77" y="11"/>
                      <a:pt x="98" y="11"/>
                    </a:cubicBezTo>
                    <a:cubicBezTo>
                      <a:pt x="115" y="11"/>
                      <a:pt x="128" y="25"/>
                      <a:pt x="128" y="42"/>
                    </a:cubicBezTo>
                    <a:cubicBezTo>
                      <a:pt x="128" y="45"/>
                      <a:pt x="128" y="48"/>
                      <a:pt x="127" y="50"/>
                    </a:cubicBezTo>
                    <a:cubicBezTo>
                      <a:pt x="138" y="53"/>
                      <a:pt x="147" y="63"/>
                      <a:pt x="147" y="75"/>
                    </a:cubicBezTo>
                    <a:cubicBezTo>
                      <a:pt x="147" y="89"/>
                      <a:pt x="135" y="101"/>
                      <a:pt x="120" y="10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latin typeface="+mn-lt"/>
                  <a:ea typeface="+mn-ea"/>
                  <a:cs typeface="+mn-ea"/>
                  <a:sym typeface="+mn-lt"/>
                </a:endParaRPr>
              </a:p>
            </p:txBody>
          </p:sp>
        </p:grpSp>
      </p:grpSp>
      <p:grpSp>
        <p:nvGrpSpPr>
          <p:cNvPr id="42" name="组合 41"/>
          <p:cNvGrpSpPr/>
          <p:nvPr/>
        </p:nvGrpSpPr>
        <p:grpSpPr>
          <a:xfrm>
            <a:off x="3995837" y="3575650"/>
            <a:ext cx="4464595" cy="652284"/>
            <a:chOff x="5519357" y="3683662"/>
            <a:chExt cx="4464595" cy="652284"/>
          </a:xfrm>
        </p:grpSpPr>
        <p:sp>
          <p:nvSpPr>
            <p:cNvPr id="43" name="Rectangle 15"/>
            <p:cNvSpPr/>
            <p:nvPr/>
          </p:nvSpPr>
          <p:spPr>
            <a:xfrm>
              <a:off x="6215443" y="3683662"/>
              <a:ext cx="3768509" cy="307777"/>
            </a:xfrm>
            <a:prstGeom prst="rect">
              <a:avLst/>
            </a:prstGeom>
          </p:spPr>
          <p:txBody>
            <a:bodyPr wrap="square">
              <a:spAutoFit/>
            </a:bodyPr>
            <a:lstStyle/>
            <a:p>
              <a:r>
                <a:rPr lang="en-US" altLang="zh-CN" sz="1400" b="1" dirty="0">
                  <a:solidFill>
                    <a:srgbClr val="00B0F0"/>
                  </a:solidFill>
                  <a:latin typeface="+mn-lt"/>
                  <a:ea typeface="+mn-ea"/>
                  <a:cs typeface="+mn-ea"/>
                  <a:sym typeface="+mn-lt"/>
                </a:rPr>
                <a:t>Click here to add a title</a:t>
              </a:r>
              <a:endParaRPr lang="zh-CN" altLang="en-US" sz="1400" b="1" dirty="0">
                <a:solidFill>
                  <a:srgbClr val="00B0F0"/>
                </a:solidFill>
                <a:latin typeface="+mn-lt"/>
                <a:ea typeface="+mn-ea"/>
                <a:cs typeface="+mn-ea"/>
                <a:sym typeface="+mn-lt"/>
              </a:endParaRPr>
            </a:p>
          </p:txBody>
        </p:sp>
        <p:grpSp>
          <p:nvGrpSpPr>
            <p:cNvPr id="44" name="组合 43"/>
            <p:cNvGrpSpPr/>
            <p:nvPr/>
          </p:nvGrpSpPr>
          <p:grpSpPr>
            <a:xfrm>
              <a:off x="5519357" y="3705004"/>
              <a:ext cx="652843" cy="630942"/>
              <a:chOff x="5519357" y="3705004"/>
              <a:chExt cx="652843" cy="630942"/>
            </a:xfrm>
          </p:grpSpPr>
          <p:sp>
            <p:nvSpPr>
              <p:cNvPr id="45" name="Rounded Rectangle 24"/>
              <p:cNvSpPr/>
              <p:nvPr/>
            </p:nvSpPr>
            <p:spPr>
              <a:xfrm>
                <a:off x="5519357" y="3705004"/>
                <a:ext cx="652843" cy="63094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cs typeface="+mn-ea"/>
                  <a:sym typeface="+mn-lt"/>
                </a:endParaRPr>
              </a:p>
            </p:txBody>
          </p:sp>
          <p:grpSp>
            <p:nvGrpSpPr>
              <p:cNvPr id="46" name="Group 28"/>
              <p:cNvGrpSpPr/>
              <p:nvPr/>
            </p:nvGrpSpPr>
            <p:grpSpPr>
              <a:xfrm>
                <a:off x="5678148" y="3810936"/>
                <a:ext cx="335260" cy="419077"/>
                <a:chOff x="6751638" y="2265363"/>
                <a:chExt cx="158750" cy="198438"/>
              </a:xfrm>
              <a:solidFill>
                <a:schemeClr val="bg1"/>
              </a:solidFill>
            </p:grpSpPr>
            <p:sp>
              <p:nvSpPr>
                <p:cNvPr id="47" name="Freeform 18"/>
                <p:cNvSpPr>
                  <a:spLocks/>
                </p:cNvSpPr>
                <p:nvPr/>
              </p:nvSpPr>
              <p:spPr bwMode="auto">
                <a:xfrm>
                  <a:off x="6751638" y="2349501"/>
                  <a:ext cx="158750" cy="65088"/>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latin typeface="+mn-lt"/>
                    <a:ea typeface="+mn-ea"/>
                    <a:cs typeface="+mn-ea"/>
                    <a:sym typeface="+mn-lt"/>
                  </a:endParaRPr>
                </a:p>
              </p:txBody>
            </p:sp>
            <p:sp>
              <p:nvSpPr>
                <p:cNvPr id="48" name="Freeform 19"/>
                <p:cNvSpPr>
                  <a:spLocks/>
                </p:cNvSpPr>
                <p:nvPr/>
              </p:nvSpPr>
              <p:spPr bwMode="auto">
                <a:xfrm>
                  <a:off x="6751638" y="2397126"/>
                  <a:ext cx="158750" cy="66675"/>
                </a:xfrm>
                <a:custGeom>
                  <a:avLst/>
                  <a:gdLst>
                    <a:gd name="T0" fmla="*/ 49 w 98"/>
                    <a:gd name="T1" fmla="*/ 16 h 41"/>
                    <a:gd name="T2" fmla="*/ 2 w 98"/>
                    <a:gd name="T3" fmla="*/ 0 h 41"/>
                    <a:gd name="T4" fmla="*/ 0 w 98"/>
                    <a:gd name="T5" fmla="*/ 5 h 41"/>
                    <a:gd name="T6" fmla="*/ 0 w 98"/>
                    <a:gd name="T7" fmla="*/ 20 h 41"/>
                    <a:gd name="T8" fmla="*/ 49 w 98"/>
                    <a:gd name="T9" fmla="*/ 41 h 41"/>
                    <a:gd name="T10" fmla="*/ 98 w 98"/>
                    <a:gd name="T11" fmla="*/ 20 h 41"/>
                    <a:gd name="T12" fmla="*/ 98 w 98"/>
                    <a:gd name="T13" fmla="*/ 5 h 41"/>
                    <a:gd name="T14" fmla="*/ 96 w 98"/>
                    <a:gd name="T15" fmla="*/ 0 h 41"/>
                    <a:gd name="T16" fmla="*/ 49 w 98"/>
                    <a:gd name="T1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49" y="16"/>
                      </a:moveTo>
                      <a:cubicBezTo>
                        <a:pt x="26" y="16"/>
                        <a:pt x="7"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latin typeface="+mn-lt"/>
                    <a:ea typeface="+mn-ea"/>
                    <a:cs typeface="+mn-ea"/>
                    <a:sym typeface="+mn-lt"/>
                  </a:endParaRPr>
                </a:p>
              </p:txBody>
            </p:sp>
            <p:sp>
              <p:nvSpPr>
                <p:cNvPr id="49" name="Freeform 20"/>
                <p:cNvSpPr>
                  <a:spLocks/>
                </p:cNvSpPr>
                <p:nvPr/>
              </p:nvSpPr>
              <p:spPr bwMode="auto">
                <a:xfrm>
                  <a:off x="6751638" y="2300288"/>
                  <a:ext cx="158750" cy="65088"/>
                </a:xfrm>
                <a:custGeom>
                  <a:avLst/>
                  <a:gdLst>
                    <a:gd name="T0" fmla="*/ 96 w 98"/>
                    <a:gd name="T1" fmla="*/ 0 h 40"/>
                    <a:gd name="T2" fmla="*/ 49 w 98"/>
                    <a:gd name="T3" fmla="*/ 15 h 40"/>
                    <a:gd name="T4" fmla="*/ 2 w 98"/>
                    <a:gd name="T5" fmla="*/ 0 h 40"/>
                    <a:gd name="T6" fmla="*/ 0 w 98"/>
                    <a:gd name="T7" fmla="*/ 5 h 40"/>
                    <a:gd name="T8" fmla="*/ 0 w 98"/>
                    <a:gd name="T9" fmla="*/ 19 h 40"/>
                    <a:gd name="T10" fmla="*/ 49 w 98"/>
                    <a:gd name="T11" fmla="*/ 40 h 40"/>
                    <a:gd name="T12" fmla="*/ 98 w 98"/>
                    <a:gd name="T13" fmla="*/ 19 h 40"/>
                    <a:gd name="T14" fmla="*/ 98 w 98"/>
                    <a:gd name="T15" fmla="*/ 5 h 40"/>
                    <a:gd name="T16" fmla="*/ 96 w 98"/>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96" y="0"/>
                      </a:moveTo>
                      <a:cubicBezTo>
                        <a:pt x="95" y="8"/>
                        <a:pt x="75" y="15"/>
                        <a:pt x="49" y="15"/>
                      </a:cubicBezTo>
                      <a:cubicBezTo>
                        <a:pt x="23" y="15"/>
                        <a:pt x="3" y="8"/>
                        <a:pt x="2" y="0"/>
                      </a:cubicBezTo>
                      <a:cubicBezTo>
                        <a:pt x="1" y="1"/>
                        <a:pt x="0" y="3"/>
                        <a:pt x="0" y="5"/>
                      </a:cubicBezTo>
                      <a:cubicBezTo>
                        <a:pt x="0" y="19"/>
                        <a:pt x="0" y="19"/>
                        <a:pt x="0" y="19"/>
                      </a:cubicBezTo>
                      <a:cubicBezTo>
                        <a:pt x="0" y="31"/>
                        <a:pt x="22" y="40"/>
                        <a:pt x="49" y="40"/>
                      </a:cubicBezTo>
                      <a:cubicBezTo>
                        <a:pt x="76" y="40"/>
                        <a:pt x="98" y="31"/>
                        <a:pt x="98" y="19"/>
                      </a:cubicBezTo>
                      <a:cubicBezTo>
                        <a:pt x="98" y="5"/>
                        <a:pt x="98" y="5"/>
                        <a:pt x="98" y="5"/>
                      </a:cubicBezTo>
                      <a:cubicBezTo>
                        <a:pt x="98" y="3"/>
                        <a:pt x="97" y="1"/>
                        <a:pt x="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latin typeface="+mn-lt"/>
                    <a:ea typeface="+mn-ea"/>
                    <a:cs typeface="+mn-ea"/>
                    <a:sym typeface="+mn-lt"/>
                  </a:endParaRPr>
                </a:p>
              </p:txBody>
            </p:sp>
            <p:sp>
              <p:nvSpPr>
                <p:cNvPr id="50" name="Oval 21"/>
                <p:cNvSpPr>
                  <a:spLocks noChangeArrowheads="1"/>
                </p:cNvSpPr>
                <p:nvPr/>
              </p:nvSpPr>
              <p:spPr bwMode="auto">
                <a:xfrm>
                  <a:off x="6754813" y="2265363"/>
                  <a:ext cx="1524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85000"/>
                        <a:lumOff val="15000"/>
                      </a:schemeClr>
                    </a:solidFill>
                    <a:latin typeface="+mn-lt"/>
                    <a:ea typeface="+mn-ea"/>
                    <a:cs typeface="+mn-ea"/>
                    <a:sym typeface="+mn-lt"/>
                  </a:endParaRPr>
                </a:p>
              </p:txBody>
            </p:sp>
          </p:grpSp>
        </p:grpSp>
      </p:grpSp>
      <p:pic>
        <p:nvPicPr>
          <p:cNvPr id="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90" r="4890"/>
          <a:stretch/>
        </p:blipFill>
        <p:spPr bwMode="auto">
          <a:xfrm>
            <a:off x="971600" y="1139792"/>
            <a:ext cx="2628901" cy="3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 Box 55"/>
          <p:cNvSpPr txBox="1">
            <a:spLocks noChangeArrowheads="1"/>
          </p:cNvSpPr>
          <p:nvPr/>
        </p:nvSpPr>
        <p:spPr bwMode="auto">
          <a:xfrm>
            <a:off x="602335" y="115858"/>
            <a:ext cx="3481737"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600" b="0" i="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4)">
                                      <p:cBhvr>
                                        <p:cTn id="7" dur="1000"/>
                                        <p:tgtEl>
                                          <p:spTgt spid="32"/>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1+#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25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1+#ppt_w/2"/>
                                          </p:val>
                                        </p:tav>
                                        <p:tav tm="100000">
                                          <p:val>
                                            <p:strVal val="#ppt_x"/>
                                          </p:val>
                                        </p:tav>
                                      </p:tavLst>
                                    </p:anim>
                                    <p:anim calcmode="lin" valueType="num">
                                      <p:cBhvr additive="base">
                                        <p:cTn id="21" dur="5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50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1+#ppt_w/2"/>
                                          </p:val>
                                        </p:tav>
                                        <p:tav tm="100000">
                                          <p:val>
                                            <p:strVal val="#ppt_x"/>
                                          </p:val>
                                        </p:tav>
                                      </p:tavLst>
                                    </p:anim>
                                    <p:anim calcmode="lin" valueType="num">
                                      <p:cBhvr additive="base">
                                        <p:cTn id="25" dur="500" fill="hold"/>
                                        <p:tgtEl>
                                          <p:spTgt spid="26"/>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75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1+#ppt_w/2"/>
                                          </p:val>
                                        </p:tav>
                                        <p:tav tm="100000">
                                          <p:val>
                                            <p:strVal val="#ppt_x"/>
                                          </p:val>
                                        </p:tav>
                                      </p:tavLst>
                                    </p:anim>
                                    <p:anim calcmode="lin" valueType="num">
                                      <p:cBhvr additive="base">
                                        <p:cTn id="29"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252536" y="843558"/>
            <a:ext cx="9396536" cy="3456384"/>
          </a:xfrm>
          <a:prstGeom prst="rect">
            <a:avLst/>
          </a:prstGeom>
          <a:solidFill>
            <a:schemeClr val="tx1">
              <a:alpha val="6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a typeface="华文细黑" pitchFamily="2"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509454"/>
            <a:ext cx="2338275" cy="1658488"/>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417017"/>
            <a:ext cx="2697726" cy="4309466"/>
          </a:xfrm>
          <a:prstGeom prst="rect">
            <a:avLst/>
          </a:prstGeom>
        </p:spPr>
      </p:pic>
      <p:sp>
        <p:nvSpPr>
          <p:cNvPr id="25" name="文本框 22"/>
          <p:cNvSpPr>
            <a:spLocks noChangeArrowheads="1"/>
          </p:cNvSpPr>
          <p:nvPr/>
        </p:nvSpPr>
        <p:spPr bwMode="auto">
          <a:xfrm>
            <a:off x="611560" y="987574"/>
            <a:ext cx="5688632"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r>
              <a:rPr lang="en-US" altLang="zh-CN" sz="3600" b="0" dirty="0">
                <a:solidFill>
                  <a:schemeClr val="bg1"/>
                </a:solidFill>
                <a:latin typeface="+mn-lt"/>
                <a:ea typeface="+mn-ea"/>
                <a:cs typeface="+mn-ea"/>
                <a:sym typeface="+mn-lt"/>
              </a:rPr>
              <a:t>Thank you for watching </a:t>
            </a:r>
            <a:r>
              <a:rPr lang="zh-CN" altLang="en-US" sz="3600" b="0" dirty="0">
                <a:solidFill>
                  <a:schemeClr val="bg1"/>
                </a:solidFill>
                <a:latin typeface="+mn-lt"/>
                <a:ea typeface="+mn-ea"/>
                <a:cs typeface="+mn-ea"/>
                <a:sym typeface="+mn-lt"/>
              </a:rPr>
              <a:t>！</a:t>
            </a:r>
            <a:endParaRPr lang="zh-CN" altLang="zh-CN" sz="3600" b="0" dirty="0">
              <a:solidFill>
                <a:schemeClr val="bg1"/>
              </a:solidFill>
              <a:latin typeface="+mn-lt"/>
              <a:ea typeface="+mn-ea"/>
              <a:cs typeface="+mn-ea"/>
              <a:sym typeface="+mn-lt"/>
            </a:endParaRPr>
          </a:p>
        </p:txBody>
      </p:sp>
      <p:sp>
        <p:nvSpPr>
          <p:cNvPr id="26" name="TextBox 7"/>
          <p:cNvSpPr>
            <a:spLocks noChangeArrowheads="1"/>
          </p:cNvSpPr>
          <p:nvPr/>
        </p:nvSpPr>
        <p:spPr bwMode="auto">
          <a:xfrm>
            <a:off x="1645442" y="1808287"/>
            <a:ext cx="33586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000" b="0" dirty="0">
                <a:solidFill>
                  <a:schemeClr val="bg1"/>
                </a:solidFill>
                <a:latin typeface="+mn-lt"/>
                <a:ea typeface="+mn-ea"/>
                <a:cs typeface="+mn-ea"/>
                <a:sym typeface="+mn-lt"/>
              </a:rPr>
              <a:t>Enterprise employees entering the flight attendant etiquette training work</a:t>
            </a:r>
            <a:endParaRPr lang="zh-CN" altLang="en-US" sz="1500" b="0" dirty="0">
              <a:solidFill>
                <a:schemeClr val="bg1"/>
              </a:solidFill>
              <a:latin typeface="+mn-lt"/>
              <a:ea typeface="+mn-ea"/>
              <a:cs typeface="+mn-ea"/>
              <a:sym typeface="+mn-lt"/>
            </a:endParaRPr>
          </a:p>
        </p:txBody>
      </p:sp>
      <p:sp>
        <p:nvSpPr>
          <p:cNvPr id="27" name="Freeform 10"/>
          <p:cNvSpPr>
            <a:spLocks noEditPoints="1"/>
          </p:cNvSpPr>
          <p:nvPr/>
        </p:nvSpPr>
        <p:spPr bwMode="auto">
          <a:xfrm>
            <a:off x="899592" y="2139702"/>
            <a:ext cx="282615" cy="283912"/>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endParaRPr lang="zh-CN" altLang="en-US">
              <a:latin typeface="+mn-lt"/>
              <a:ea typeface="+mn-ea"/>
              <a:cs typeface="+mn-ea"/>
              <a:sym typeface="+mn-lt"/>
            </a:endParaRPr>
          </a:p>
        </p:txBody>
      </p:sp>
      <p:sp>
        <p:nvSpPr>
          <p:cNvPr id="28" name="Rectangle 4"/>
          <p:cNvSpPr txBox="1">
            <a:spLocks noChangeArrowheads="1"/>
          </p:cNvSpPr>
          <p:nvPr/>
        </p:nvSpPr>
        <p:spPr bwMode="auto">
          <a:xfrm>
            <a:off x="1257020" y="2163973"/>
            <a:ext cx="7094892" cy="25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en-US" altLang="zh-CN" sz="1100" b="0" dirty="0">
                <a:latin typeface="+mn-lt"/>
                <a:ea typeface="+mn-ea"/>
                <a:cs typeface="+mn-ea"/>
                <a:sym typeface="+mn-lt"/>
              </a:rPr>
              <a:t>Department: Etiquette Department</a:t>
            </a:r>
            <a:r>
              <a:rPr lang="zh-CN" altLang="en-US" sz="1400" b="0" dirty="0">
                <a:latin typeface="+mn-lt"/>
                <a:ea typeface="+mn-ea"/>
                <a:cs typeface="+mn-ea"/>
                <a:sym typeface="+mn-lt"/>
              </a:rPr>
              <a:t>        </a:t>
            </a:r>
            <a:r>
              <a:rPr lang="en-US" altLang="zh-CN" sz="1100" b="0" dirty="0">
                <a:latin typeface="+mn-lt"/>
                <a:ea typeface="+mn-ea"/>
                <a:cs typeface="+mn-ea"/>
                <a:sym typeface="+mn-lt"/>
              </a:rPr>
              <a:t>Trainer: teacher Bao</a:t>
            </a:r>
            <a:r>
              <a:rPr lang="zh-CN" altLang="en-US" sz="1400" b="0" dirty="0">
                <a:latin typeface="+mn-lt"/>
                <a:ea typeface="+mn-ea"/>
                <a:cs typeface="+mn-ea"/>
                <a:sym typeface="+mn-lt"/>
              </a:rPr>
              <a:t>        </a:t>
            </a:r>
            <a:r>
              <a:rPr lang="en-US" altLang="zh-CN" sz="1100" b="0" dirty="0">
                <a:latin typeface="+mn-lt"/>
                <a:ea typeface="+mn-ea"/>
                <a:cs typeface="+mn-ea"/>
                <a:sym typeface="+mn-lt"/>
              </a:rPr>
              <a:t>Time: January 2019</a:t>
            </a:r>
            <a:endParaRPr lang="zh-CN" altLang="en-US" sz="1400" b="0" dirty="0">
              <a:latin typeface="+mn-lt"/>
              <a:ea typeface="+mn-ea"/>
              <a:cs typeface="+mn-ea"/>
              <a:sym typeface="+mn-lt"/>
            </a:endParaRPr>
          </a:p>
        </p:txBody>
      </p:sp>
    </p:spTree>
    <p:extLst>
      <p:ext uri="{BB962C8B-B14F-4D97-AF65-F5344CB8AC3E}">
        <p14:creationId xmlns:p14="http://schemas.microsoft.com/office/powerpoint/2010/main" val="4290959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0"/>
                                  </p:stCondLst>
                                  <p:iterate type="lt">
                                    <p:tmPct val="10000"/>
                                  </p:iterate>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ppt_x</p:attrName>
                                        </p:attrNameLst>
                                      </p:cBhvr>
                                      <p:tavLst>
                                        <p:tav tm="0">
                                          <p:val>
                                            <p:strVal val="1+#ppt_w/2"/>
                                          </p:val>
                                        </p:tav>
                                        <p:tav tm="100000">
                                          <p:val>
                                            <p:strVal val="#ppt_x"/>
                                          </p:val>
                                        </p:tav>
                                      </p:tavLst>
                                    </p:anim>
                                    <p:anim calcmode="lin" valueType="num">
                                      <p:cBhvr>
                                        <p:cTn id="25" dur="500" fill="hold"/>
                                        <p:tgtEl>
                                          <p:spTgt spid="25"/>
                                        </p:tgtEl>
                                        <p:attrNameLst>
                                          <p:attrName>ppt_y</p:attrName>
                                        </p:attrNameLst>
                                      </p:cBhvr>
                                      <p:tavLst>
                                        <p:tav tm="0">
                                          <p:val>
                                            <p:strVal val="#ppt_y"/>
                                          </p:val>
                                        </p:tav>
                                        <p:tav tm="100000">
                                          <p:val>
                                            <p:strVal val="#ppt_y"/>
                                          </p:val>
                                        </p:tav>
                                      </p:tavLst>
                                    </p:anim>
                                  </p:childTnLst>
                                </p:cTn>
                              </p:par>
                            </p:childTnLst>
                          </p:cTn>
                        </p:par>
                        <p:par>
                          <p:cTn id="26" fill="hold">
                            <p:stCondLst>
                              <p:cond delay="3450"/>
                            </p:stCondLst>
                            <p:childTnLst>
                              <p:par>
                                <p:cTn id="27" presetID="52" presetClass="entr" presetSubtype="0" fill="hold" grpId="0" nodeType="after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Scale>
                                      <p:cBhvr>
                                        <p:cTn id="29"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26"/>
                                        </p:tgtEl>
                                        <p:attrNameLst>
                                          <p:attrName>ppt_x</p:attrName>
                                          <p:attrName>ppt_y</p:attrName>
                                        </p:attrNameLst>
                                      </p:cBhvr>
                                    </p:animMotion>
                                    <p:animEffect transition="in" filter="fade">
                                      <p:cBhvr>
                                        <p:cTn id="31" dur="1000"/>
                                        <p:tgtEl>
                                          <p:spTgt spid="26"/>
                                        </p:tgtEl>
                                      </p:cBhvr>
                                    </p:animEffect>
                                  </p:childTnLst>
                                </p:cTn>
                              </p:par>
                            </p:childTnLst>
                          </p:cTn>
                        </p:par>
                        <p:par>
                          <p:cTn id="32" fill="hold">
                            <p:stCondLst>
                              <p:cond delay="10950"/>
                            </p:stCondLst>
                            <p:childTnLst>
                              <p:par>
                                <p:cTn id="33" presetID="2" presetClass="entr" presetSubtype="6"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1+#ppt_w/2"/>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par>
                          <p:cTn id="37" fill="hold">
                            <p:stCondLst>
                              <p:cond delay="11450"/>
                            </p:stCondLst>
                            <p:childTnLst>
                              <p:par>
                                <p:cTn id="38" presetID="22" presetClass="entr" presetSubtype="8"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bldLvl="0" autoUpdateAnimBg="0"/>
      <p:bldP spid="26" grpId="0"/>
      <p:bldP spid="27"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5"/>
          <p:cNvSpPr txBox="1">
            <a:spLocks noChangeArrowheads="1"/>
          </p:cNvSpPr>
          <p:nvPr/>
        </p:nvSpPr>
        <p:spPr bwMode="auto">
          <a:xfrm>
            <a:off x="583318" y="138718"/>
            <a:ext cx="3052578"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grpSp>
        <p:nvGrpSpPr>
          <p:cNvPr id="23" name="Group 3"/>
          <p:cNvGrpSpPr>
            <a:grpSpLocks/>
          </p:cNvGrpSpPr>
          <p:nvPr/>
        </p:nvGrpSpPr>
        <p:grpSpPr bwMode="auto">
          <a:xfrm>
            <a:off x="611560" y="1337560"/>
            <a:ext cx="4379219" cy="2891359"/>
            <a:chOff x="0" y="0"/>
            <a:chExt cx="5166566" cy="3409678"/>
          </a:xfrm>
        </p:grpSpPr>
        <p:sp>
          <p:nvSpPr>
            <p:cNvPr id="24" name="椭圆 2"/>
            <p:cNvSpPr>
              <a:spLocks/>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chemeClr val="tx2">
                  <a:lumMod val="75000"/>
                </a:schemeClr>
              </a:solidFill>
              <a:prstDash val="sysDash"/>
              <a:round/>
              <a:headEnd/>
              <a:tailEnd type="triangle" w="lg" len="lg"/>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latin typeface="+mn-lt"/>
                <a:ea typeface="+mn-ea"/>
                <a:cs typeface="+mn-ea"/>
                <a:sym typeface="+mn-lt"/>
              </a:endParaRPr>
            </a:p>
          </p:txBody>
        </p:sp>
        <p:sp>
          <p:nvSpPr>
            <p:cNvPr id="25" name="椭圆 4"/>
            <p:cNvSpPr>
              <a:spLocks/>
            </p:cNvSpPr>
            <p:nvPr/>
          </p:nvSpPr>
          <p:spPr bwMode="auto">
            <a:xfrm rot="1813434">
              <a:off x="2076975" y="1504253"/>
              <a:ext cx="1591249" cy="7608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2">
                  <a:lumMod val="75000"/>
                </a:schemeClr>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latin typeface="+mn-lt"/>
                <a:ea typeface="+mn-ea"/>
                <a:cs typeface="+mn-ea"/>
                <a:sym typeface="+mn-lt"/>
              </a:endParaRPr>
            </a:p>
          </p:txBody>
        </p:sp>
        <p:sp>
          <p:nvSpPr>
            <p:cNvPr id="26" name="椭圆 4"/>
            <p:cNvSpPr>
              <a:spLocks/>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2">
                  <a:lumMod val="75000"/>
                </a:schemeClr>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latin typeface="+mn-lt"/>
                <a:ea typeface="+mn-ea"/>
                <a:cs typeface="+mn-ea"/>
                <a:sym typeface="+mn-lt"/>
              </a:endParaRPr>
            </a:p>
          </p:txBody>
        </p:sp>
        <p:sp>
          <p:nvSpPr>
            <p:cNvPr id="27" name="椭圆 4"/>
            <p:cNvSpPr>
              <a:spLocks/>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2">
                  <a:lumMod val="75000"/>
                </a:schemeClr>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latin typeface="+mn-lt"/>
                <a:ea typeface="+mn-ea"/>
                <a:cs typeface="+mn-ea"/>
                <a:sym typeface="+mn-lt"/>
              </a:endParaRPr>
            </a:p>
          </p:txBody>
        </p:sp>
      </p:grpSp>
      <p:sp>
        <p:nvSpPr>
          <p:cNvPr id="28" name="KSO_GN4"/>
          <p:cNvSpPr>
            <a:spLocks noChangeArrowheads="1"/>
          </p:cNvSpPr>
          <p:nvPr/>
        </p:nvSpPr>
        <p:spPr bwMode="auto">
          <a:xfrm>
            <a:off x="723420" y="1454215"/>
            <a:ext cx="1664817" cy="1665299"/>
          </a:xfrm>
          <a:prstGeom prst="ellipse">
            <a:avLst/>
          </a:prstGeom>
          <a:solidFill>
            <a:srgbClr val="0070C0"/>
          </a:solidFill>
          <a:ln>
            <a:noFill/>
          </a:ln>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5400">
                <a:solidFill>
                  <a:schemeClr val="bg1"/>
                </a:solidFill>
                <a:latin typeface="+mn-lt"/>
                <a:ea typeface="+mn-ea"/>
                <a:cs typeface="+mn-ea"/>
                <a:sym typeface="+mn-lt"/>
              </a:rPr>
              <a:t>04</a:t>
            </a:r>
          </a:p>
        </p:txBody>
      </p:sp>
      <p:sp>
        <p:nvSpPr>
          <p:cNvPr id="29" name="KSO_GN3"/>
          <p:cNvSpPr>
            <a:spLocks noChangeArrowheads="1"/>
          </p:cNvSpPr>
          <p:nvPr/>
        </p:nvSpPr>
        <p:spPr bwMode="auto">
          <a:xfrm>
            <a:off x="2256147" y="2674323"/>
            <a:ext cx="1178105" cy="1178446"/>
          </a:xfrm>
          <a:prstGeom prst="ellipse">
            <a:avLst/>
          </a:prstGeom>
          <a:solidFill>
            <a:srgbClr val="00B0F0"/>
          </a:solidFill>
          <a:ln>
            <a:noFill/>
          </a:ln>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4000">
                <a:solidFill>
                  <a:schemeClr val="bg1"/>
                </a:solidFill>
                <a:latin typeface="+mn-lt"/>
                <a:ea typeface="+mn-ea"/>
                <a:cs typeface="+mn-ea"/>
                <a:sym typeface="+mn-lt"/>
              </a:rPr>
              <a:t>03</a:t>
            </a:r>
          </a:p>
        </p:txBody>
      </p:sp>
      <p:sp>
        <p:nvSpPr>
          <p:cNvPr id="30" name="KSO_GN2"/>
          <p:cNvSpPr>
            <a:spLocks noChangeArrowheads="1"/>
          </p:cNvSpPr>
          <p:nvPr/>
        </p:nvSpPr>
        <p:spPr bwMode="auto">
          <a:xfrm rot="10800000" flipV="1">
            <a:off x="3478282" y="3325444"/>
            <a:ext cx="840144" cy="840387"/>
          </a:xfrm>
          <a:prstGeom prst="ellipse">
            <a:avLst/>
          </a:prstGeom>
          <a:solidFill>
            <a:srgbClr val="0070C0"/>
          </a:solidFill>
          <a:ln>
            <a:noFill/>
          </a:ln>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2700">
                <a:solidFill>
                  <a:schemeClr val="bg1"/>
                </a:solidFill>
                <a:latin typeface="+mn-lt"/>
                <a:ea typeface="+mn-ea"/>
                <a:cs typeface="+mn-ea"/>
                <a:sym typeface="+mn-lt"/>
              </a:rPr>
              <a:t>02</a:t>
            </a:r>
            <a:endParaRPr lang="en-US" altLang="zh-CN" sz="1500">
              <a:solidFill>
                <a:schemeClr val="bg1"/>
              </a:solidFill>
              <a:latin typeface="+mn-lt"/>
              <a:ea typeface="+mn-ea"/>
              <a:cs typeface="+mn-ea"/>
              <a:sym typeface="+mn-lt"/>
            </a:endParaRPr>
          </a:p>
        </p:txBody>
      </p:sp>
      <p:sp>
        <p:nvSpPr>
          <p:cNvPr id="31" name="KSO_GN1"/>
          <p:cNvSpPr>
            <a:spLocks noChangeArrowheads="1"/>
          </p:cNvSpPr>
          <p:nvPr/>
        </p:nvSpPr>
        <p:spPr bwMode="auto">
          <a:xfrm>
            <a:off x="4279156" y="3943235"/>
            <a:ext cx="579532" cy="579700"/>
          </a:xfrm>
          <a:prstGeom prst="ellipse">
            <a:avLst/>
          </a:prstGeom>
          <a:solidFill>
            <a:srgbClr val="00B0F0"/>
          </a:solidFill>
          <a:ln>
            <a:noFill/>
          </a:ln>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2700" dirty="0">
                <a:solidFill>
                  <a:schemeClr val="bg1"/>
                </a:solidFill>
                <a:latin typeface="+mn-lt"/>
                <a:ea typeface="+mn-ea"/>
                <a:cs typeface="+mn-ea"/>
                <a:sym typeface="+mn-lt"/>
              </a:rPr>
              <a:t>01</a:t>
            </a:r>
          </a:p>
        </p:txBody>
      </p:sp>
      <p:sp>
        <p:nvSpPr>
          <p:cNvPr id="32" name="文本框 11"/>
          <p:cNvSpPr txBox="1">
            <a:spLocks noChangeArrowheads="1"/>
          </p:cNvSpPr>
          <p:nvPr/>
        </p:nvSpPr>
        <p:spPr bwMode="auto">
          <a:xfrm>
            <a:off x="2395644" y="1059582"/>
            <a:ext cx="4199621" cy="78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eaLnBrk="1" hangingPunct="1">
              <a:lnSpc>
                <a:spcPct val="130000"/>
              </a:lnSpc>
            </a:pP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p>
          <a:p>
            <a:pPr algn="just">
              <a:lnSpc>
                <a:spcPct val="130000"/>
              </a:lnSpc>
            </a:pP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p>
          <a:p>
            <a:pPr algn="just">
              <a:lnSpc>
                <a:spcPct val="130000"/>
              </a:lnSpc>
            </a:pP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endParaRPr lang="zh-CN" altLang="en-US" sz="1200" b="0" dirty="0">
              <a:solidFill>
                <a:srgbClr val="262626"/>
              </a:solidFill>
              <a:latin typeface="+mn-lt"/>
              <a:ea typeface="+mn-ea"/>
              <a:cs typeface="+mn-ea"/>
              <a:sym typeface="+mn-lt"/>
            </a:endParaRPr>
          </a:p>
        </p:txBody>
      </p:sp>
      <p:sp>
        <p:nvSpPr>
          <p:cNvPr id="33" name="文本框 12"/>
          <p:cNvSpPr txBox="1">
            <a:spLocks noChangeArrowheads="1"/>
          </p:cNvSpPr>
          <p:nvPr/>
        </p:nvSpPr>
        <p:spPr bwMode="auto">
          <a:xfrm>
            <a:off x="3328924" y="2191896"/>
            <a:ext cx="3934995" cy="5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eaLnBrk="1" hangingPunct="1">
              <a:lnSpc>
                <a:spcPct val="130000"/>
              </a:lnSpc>
            </a:pP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p>
          <a:p>
            <a:pPr algn="just">
              <a:lnSpc>
                <a:spcPct val="130000"/>
              </a:lnSpc>
            </a:pP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endParaRPr lang="zh-CN" altLang="en-US" sz="1200" b="0" dirty="0">
              <a:solidFill>
                <a:srgbClr val="262626"/>
              </a:solidFill>
              <a:latin typeface="+mn-lt"/>
              <a:ea typeface="+mn-ea"/>
              <a:cs typeface="+mn-ea"/>
              <a:sym typeface="+mn-lt"/>
            </a:endParaRPr>
          </a:p>
        </p:txBody>
      </p:sp>
      <p:sp>
        <p:nvSpPr>
          <p:cNvPr id="34" name="文本框 13"/>
          <p:cNvSpPr txBox="1">
            <a:spLocks noChangeArrowheads="1"/>
          </p:cNvSpPr>
          <p:nvPr/>
        </p:nvSpPr>
        <p:spPr bwMode="auto">
          <a:xfrm>
            <a:off x="4300526" y="3109785"/>
            <a:ext cx="3816742" cy="5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a:lnSpc>
                <a:spcPct val="130000"/>
              </a:lnSpc>
            </a:pP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 Enter text here</a:t>
            </a:r>
          </a:p>
          <a:p>
            <a:pPr algn="just">
              <a:lnSpc>
                <a:spcPct val="130000"/>
              </a:lnSpc>
            </a:pP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endParaRPr lang="zh-CN" altLang="en-US" sz="1200" b="0" dirty="0">
              <a:solidFill>
                <a:srgbClr val="262626"/>
              </a:solidFill>
              <a:latin typeface="+mn-lt"/>
              <a:ea typeface="+mn-ea"/>
              <a:cs typeface="+mn-ea"/>
              <a:sym typeface="+mn-lt"/>
            </a:endParaRPr>
          </a:p>
        </p:txBody>
      </p:sp>
      <p:sp>
        <p:nvSpPr>
          <p:cNvPr id="35" name="文本框 14"/>
          <p:cNvSpPr txBox="1">
            <a:spLocks noChangeArrowheads="1"/>
          </p:cNvSpPr>
          <p:nvPr/>
        </p:nvSpPr>
        <p:spPr bwMode="auto">
          <a:xfrm>
            <a:off x="4986582" y="3919688"/>
            <a:ext cx="3848086" cy="5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a:lnSpc>
                <a:spcPct val="130000"/>
              </a:lnSpc>
            </a:pP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p>
          <a:p>
            <a:pPr algn="just">
              <a:lnSpc>
                <a:spcPct val="130000"/>
              </a:lnSpc>
            </a:pP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r>
              <a:rPr lang="zh-CN" altLang="en-US" sz="1200" b="0" dirty="0">
                <a:solidFill>
                  <a:srgbClr val="262626"/>
                </a:solidFill>
                <a:latin typeface="+mn-lt"/>
                <a:ea typeface="+mn-ea"/>
                <a:cs typeface="+mn-ea"/>
                <a:sym typeface="+mn-lt"/>
              </a:rPr>
              <a:t> </a:t>
            </a:r>
            <a:r>
              <a:rPr lang="en-US" altLang="zh-CN" sz="1200" b="0" dirty="0">
                <a:solidFill>
                  <a:srgbClr val="262626"/>
                </a:solidFill>
                <a:latin typeface="+mn-lt"/>
                <a:ea typeface="+mn-ea"/>
                <a:cs typeface="+mn-ea"/>
                <a:sym typeface="+mn-lt"/>
              </a:rPr>
              <a:t>Enter text here</a:t>
            </a:r>
            <a:endParaRPr lang="zh-CN" altLang="en-US" sz="1200" b="0" dirty="0">
              <a:solidFill>
                <a:srgbClr val="262626"/>
              </a:solidFill>
              <a:latin typeface="+mn-lt"/>
              <a:ea typeface="+mn-ea"/>
              <a:cs typeface="+mn-ea"/>
              <a:sym typeface="+mn-lt"/>
            </a:endParaRPr>
          </a:p>
        </p:txBody>
      </p:sp>
    </p:spTree>
    <p:extLst>
      <p:ext uri="{BB962C8B-B14F-4D97-AF65-F5344CB8AC3E}">
        <p14:creationId xmlns:p14="http://schemas.microsoft.com/office/powerpoint/2010/main" val="4254808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2750"/>
                                        <p:tgtEl>
                                          <p:spTgt spid="23"/>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20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375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2"/>
                                        </p:tgtEl>
                                        <p:attrNameLst>
                                          <p:attrName>ppt_y</p:attrName>
                                        </p:attrNameLst>
                                      </p:cBhvr>
                                      <p:tavLst>
                                        <p:tav tm="0">
                                          <p:val>
                                            <p:strVal val="#ppt_y"/>
                                          </p:val>
                                        </p:tav>
                                        <p:tav tm="100000">
                                          <p:val>
                                            <p:strVal val="#ppt_y"/>
                                          </p:val>
                                        </p:tav>
                                      </p:tavLst>
                                    </p:anim>
                                    <p:anim calcmode="lin" valueType="num">
                                      <p:cBhvr>
                                        <p:cTn id="2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2"/>
                                        </p:tgtEl>
                                      </p:cBhvr>
                                    </p:animEffect>
                                  </p:childTnLst>
                                </p:cTn>
                              </p:par>
                              <p:par>
                                <p:cTn id="32" presetID="41" presetClass="entr" presetSubtype="0" fill="hold" grpId="0" nodeType="with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3"/>
                                        </p:tgtEl>
                                        <p:attrNameLst>
                                          <p:attrName>ppt_y</p:attrName>
                                        </p:attrNameLst>
                                      </p:cBhvr>
                                      <p:tavLst>
                                        <p:tav tm="0">
                                          <p:val>
                                            <p:strVal val="#ppt_y"/>
                                          </p:val>
                                        </p:tav>
                                        <p:tav tm="100000">
                                          <p:val>
                                            <p:strVal val="#ppt_y"/>
                                          </p:val>
                                        </p:tav>
                                      </p:tavLst>
                                    </p:anim>
                                    <p:anim calcmode="lin" valueType="num">
                                      <p:cBhvr>
                                        <p:cTn id="36"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3"/>
                                        </p:tgtEl>
                                      </p:cBhvr>
                                    </p:animEffect>
                                  </p:childTnLst>
                                </p:cTn>
                              </p:par>
                              <p:par>
                                <p:cTn id="39" presetID="41" presetClass="entr" presetSubtype="0" fill="hold" grpId="0" nodeType="withEffect">
                                  <p:stCondLst>
                                    <p:cond delay="0"/>
                                  </p:stCondLst>
                                  <p:iterate type="lt">
                                    <p:tmPct val="10000"/>
                                  </p:iterate>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34"/>
                                        </p:tgtEl>
                                        <p:attrNameLst>
                                          <p:attrName>ppt_y</p:attrName>
                                        </p:attrNameLst>
                                      </p:cBhvr>
                                      <p:tavLst>
                                        <p:tav tm="0">
                                          <p:val>
                                            <p:strVal val="#ppt_y"/>
                                          </p:val>
                                        </p:tav>
                                        <p:tav tm="100000">
                                          <p:val>
                                            <p:strVal val="#ppt_y"/>
                                          </p:val>
                                        </p:tav>
                                      </p:tavLst>
                                    </p:anim>
                                    <p:anim calcmode="lin" valueType="num">
                                      <p:cBhvr>
                                        <p:cTn id="43"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34"/>
                                        </p:tgtEl>
                                      </p:cBhvr>
                                    </p:animEffect>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35"/>
                                        </p:tgtEl>
                                        <p:attrNameLst>
                                          <p:attrName>style.visibility</p:attrName>
                                        </p:attrNameLst>
                                      </p:cBhvr>
                                      <p:to>
                                        <p:strVal val="visible"/>
                                      </p:to>
                                    </p:set>
                                    <p:anim calcmode="lin" valueType="num">
                                      <p:cBhvr>
                                        <p:cTn id="48"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5"/>
                                        </p:tgtEl>
                                        <p:attrNameLst>
                                          <p:attrName>ppt_y</p:attrName>
                                        </p:attrNameLst>
                                      </p:cBhvr>
                                      <p:tavLst>
                                        <p:tav tm="0">
                                          <p:val>
                                            <p:strVal val="#ppt_y"/>
                                          </p:val>
                                        </p:tav>
                                        <p:tav tm="100000">
                                          <p:val>
                                            <p:strVal val="#ppt_y"/>
                                          </p:val>
                                        </p:tav>
                                      </p:tavLst>
                                    </p:anim>
                                    <p:anim calcmode="lin" valueType="num">
                                      <p:cBhvr>
                                        <p:cTn id="50"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animBg="1" autoUpdateAnimBg="0"/>
      <p:bldP spid="29" grpId="0" animBg="1" autoUpdateAnimBg="0"/>
      <p:bldP spid="30" grpId="0" animBg="1" autoUpdateAnimBg="0"/>
      <p:bldP spid="31" grpId="0" animBg="1" autoUpdateAnimBg="0"/>
      <p:bldP spid="32"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Box 55"/>
          <p:cNvSpPr txBox="1">
            <a:spLocks noChangeArrowheads="1"/>
          </p:cNvSpPr>
          <p:nvPr/>
        </p:nvSpPr>
        <p:spPr bwMode="auto">
          <a:xfrm>
            <a:off x="583318" y="138718"/>
            <a:ext cx="3772658"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600" b="0" i="0" dirty="0">
                <a:latin typeface="+mn-lt"/>
                <a:ea typeface="+mn-ea"/>
                <a:cs typeface="+mn-ea"/>
                <a:sym typeface="+mn-lt"/>
              </a:rPr>
              <a:t>Enter the title text here</a:t>
            </a:r>
            <a:endParaRPr lang="zh-CN" altLang="en-US" sz="2600" b="0" i="0" dirty="0">
              <a:latin typeface="+mn-lt"/>
              <a:ea typeface="+mn-ea"/>
              <a:cs typeface="+mn-ea"/>
              <a:sym typeface="+mn-lt"/>
            </a:endParaRPr>
          </a:p>
        </p:txBody>
      </p:sp>
      <p:sp>
        <p:nvSpPr>
          <p:cNvPr id="72" name="Oval 6"/>
          <p:cNvSpPr>
            <a:spLocks noChangeArrowheads="1"/>
          </p:cNvSpPr>
          <p:nvPr/>
        </p:nvSpPr>
        <p:spPr bwMode="auto">
          <a:xfrm>
            <a:off x="1227658" y="962868"/>
            <a:ext cx="3767556" cy="3769837"/>
          </a:xfrm>
          <a:prstGeom prst="ellipse">
            <a:avLst/>
          </a:prstGeom>
          <a:noFill/>
          <a:ln w="9">
            <a:solidFill>
              <a:srgbClr val="977201"/>
            </a:solidFill>
            <a:prstDash val="dash"/>
            <a:round/>
            <a:headEnd/>
            <a:tailEnd/>
          </a:ln>
          <a:extLst>
            <a:ext uri="{909E8E84-426E-40DD-AFC4-6F175D3DCCD1}">
              <a14:hiddenFill xmlns:a14="http://schemas.microsoft.com/office/drawing/2010/main">
                <a:solidFill>
                  <a:srgbClr val="FFFFFF"/>
                </a:solidFill>
              </a14:hiddenFill>
            </a:ext>
          </a:extLst>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0">
              <a:solidFill>
                <a:schemeClr val="tx1"/>
              </a:solidFill>
              <a:latin typeface="+mn-lt"/>
              <a:ea typeface="+mn-ea"/>
              <a:cs typeface="+mn-ea"/>
              <a:sym typeface="+mn-lt"/>
            </a:endParaRPr>
          </a:p>
        </p:txBody>
      </p:sp>
      <p:sp>
        <p:nvSpPr>
          <p:cNvPr id="73" name="Oval 10"/>
          <p:cNvSpPr>
            <a:spLocks noChangeArrowheads="1"/>
          </p:cNvSpPr>
          <p:nvPr/>
        </p:nvSpPr>
        <p:spPr bwMode="auto">
          <a:xfrm>
            <a:off x="4051539" y="1134279"/>
            <a:ext cx="439112" cy="439239"/>
          </a:xfrm>
          <a:prstGeom prst="ellipse">
            <a:avLst/>
          </a:prstGeom>
          <a:solidFill>
            <a:srgbClr val="00B0F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dirty="0">
                <a:solidFill>
                  <a:schemeClr val="bg1"/>
                </a:solidFill>
                <a:latin typeface="+mn-lt"/>
                <a:ea typeface="+mn-ea"/>
                <a:cs typeface="+mn-ea"/>
                <a:sym typeface="+mn-lt"/>
              </a:rPr>
              <a:t>1</a:t>
            </a:r>
            <a:endParaRPr lang="zh-CN" altLang="en-US" sz="1800" b="0" dirty="0">
              <a:solidFill>
                <a:schemeClr val="bg1"/>
              </a:solidFill>
              <a:latin typeface="+mn-lt"/>
              <a:ea typeface="+mn-ea"/>
              <a:cs typeface="+mn-ea"/>
              <a:sym typeface="+mn-lt"/>
            </a:endParaRPr>
          </a:p>
        </p:txBody>
      </p:sp>
      <p:sp>
        <p:nvSpPr>
          <p:cNvPr id="74" name="Oval 11"/>
          <p:cNvSpPr>
            <a:spLocks noChangeArrowheads="1"/>
          </p:cNvSpPr>
          <p:nvPr/>
        </p:nvSpPr>
        <p:spPr bwMode="auto">
          <a:xfrm>
            <a:off x="4051539" y="4122055"/>
            <a:ext cx="439112" cy="439239"/>
          </a:xfrm>
          <a:prstGeom prst="ellipse">
            <a:avLst/>
          </a:prstGeom>
          <a:solidFill>
            <a:srgbClr val="00B0F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a:solidFill>
                  <a:schemeClr val="bg1"/>
                </a:solidFill>
                <a:latin typeface="+mn-lt"/>
                <a:ea typeface="+mn-ea"/>
                <a:cs typeface="+mn-ea"/>
                <a:sym typeface="+mn-lt"/>
              </a:rPr>
              <a:t>5</a:t>
            </a:r>
            <a:endParaRPr lang="zh-CN" altLang="en-US" sz="1800" b="0">
              <a:solidFill>
                <a:schemeClr val="bg1"/>
              </a:solidFill>
              <a:latin typeface="+mn-lt"/>
              <a:ea typeface="+mn-ea"/>
              <a:cs typeface="+mn-ea"/>
              <a:sym typeface="+mn-lt"/>
            </a:endParaRPr>
          </a:p>
        </p:txBody>
      </p:sp>
      <p:sp>
        <p:nvSpPr>
          <p:cNvPr id="75" name="Oval 12"/>
          <p:cNvSpPr>
            <a:spLocks noChangeArrowheads="1"/>
          </p:cNvSpPr>
          <p:nvPr/>
        </p:nvSpPr>
        <p:spPr bwMode="auto">
          <a:xfrm>
            <a:off x="4579902" y="3428082"/>
            <a:ext cx="440302" cy="439239"/>
          </a:xfrm>
          <a:prstGeom prst="ellipse">
            <a:avLst/>
          </a:prstGeom>
          <a:solidFill>
            <a:srgbClr val="00B0F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dirty="0">
                <a:solidFill>
                  <a:schemeClr val="bg1"/>
                </a:solidFill>
                <a:latin typeface="+mn-lt"/>
                <a:ea typeface="+mn-ea"/>
                <a:cs typeface="+mn-ea"/>
                <a:sym typeface="+mn-lt"/>
              </a:rPr>
              <a:t>4</a:t>
            </a:r>
            <a:endParaRPr lang="zh-CN" altLang="en-US" sz="1800" b="0" dirty="0">
              <a:solidFill>
                <a:schemeClr val="bg1"/>
              </a:solidFill>
              <a:latin typeface="+mn-lt"/>
              <a:ea typeface="+mn-ea"/>
              <a:cs typeface="+mn-ea"/>
              <a:sym typeface="+mn-lt"/>
            </a:endParaRPr>
          </a:p>
        </p:txBody>
      </p:sp>
      <p:sp>
        <p:nvSpPr>
          <p:cNvPr id="76" name="Oval 13"/>
          <p:cNvSpPr>
            <a:spLocks noChangeArrowheads="1"/>
          </p:cNvSpPr>
          <p:nvPr/>
        </p:nvSpPr>
        <p:spPr bwMode="auto">
          <a:xfrm>
            <a:off x="4579902" y="1828253"/>
            <a:ext cx="440302" cy="439239"/>
          </a:xfrm>
          <a:prstGeom prst="ellipse">
            <a:avLst/>
          </a:prstGeom>
          <a:solidFill>
            <a:srgbClr val="00B0F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a:solidFill>
                  <a:schemeClr val="bg1"/>
                </a:solidFill>
                <a:latin typeface="+mn-lt"/>
                <a:ea typeface="+mn-ea"/>
                <a:cs typeface="+mn-ea"/>
                <a:sym typeface="+mn-lt"/>
              </a:rPr>
              <a:t>2</a:t>
            </a:r>
            <a:endParaRPr lang="zh-CN" altLang="en-US" sz="1800" b="0">
              <a:solidFill>
                <a:schemeClr val="bg1"/>
              </a:solidFill>
              <a:latin typeface="+mn-lt"/>
              <a:ea typeface="+mn-ea"/>
              <a:cs typeface="+mn-ea"/>
              <a:sym typeface="+mn-lt"/>
            </a:endParaRPr>
          </a:p>
        </p:txBody>
      </p:sp>
      <p:sp>
        <p:nvSpPr>
          <p:cNvPr id="77" name="Oval 14"/>
          <p:cNvSpPr>
            <a:spLocks noChangeArrowheads="1"/>
          </p:cNvSpPr>
          <p:nvPr/>
        </p:nvSpPr>
        <p:spPr bwMode="auto">
          <a:xfrm>
            <a:off x="4751263" y="2628167"/>
            <a:ext cx="439112" cy="439239"/>
          </a:xfrm>
          <a:prstGeom prst="ellipse">
            <a:avLst/>
          </a:prstGeom>
          <a:solidFill>
            <a:srgbClr val="00B0F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a:solidFill>
                  <a:schemeClr val="bg1"/>
                </a:solidFill>
                <a:latin typeface="+mn-lt"/>
                <a:ea typeface="+mn-ea"/>
                <a:cs typeface="+mn-ea"/>
                <a:sym typeface="+mn-lt"/>
              </a:rPr>
              <a:t>3</a:t>
            </a:r>
            <a:endParaRPr lang="zh-CN" altLang="en-US" sz="1800" b="0">
              <a:solidFill>
                <a:schemeClr val="bg1"/>
              </a:solidFill>
              <a:latin typeface="+mn-lt"/>
              <a:ea typeface="+mn-ea"/>
              <a:cs typeface="+mn-ea"/>
              <a:sym typeface="+mn-lt"/>
            </a:endParaRPr>
          </a:p>
        </p:txBody>
      </p:sp>
      <p:sp>
        <p:nvSpPr>
          <p:cNvPr id="78" name="TextBox 19"/>
          <p:cNvSpPr txBox="1">
            <a:spLocks noChangeArrowheads="1"/>
          </p:cNvSpPr>
          <p:nvPr/>
        </p:nvSpPr>
        <p:spPr bwMode="auto">
          <a:xfrm>
            <a:off x="4751262" y="962868"/>
            <a:ext cx="2709642" cy="26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300" b="0" dirty="0">
                <a:solidFill>
                  <a:schemeClr val="tx1"/>
                </a:solidFill>
                <a:latin typeface="+mn-lt"/>
                <a:ea typeface="+mn-ea"/>
                <a:cs typeface="+mn-ea"/>
                <a:sym typeface="+mn-lt"/>
              </a:rPr>
              <a:t>Click here to add a title</a:t>
            </a:r>
            <a:endParaRPr lang="zh-CN" altLang="en-US" sz="1300" b="0" dirty="0">
              <a:solidFill>
                <a:schemeClr val="tx1"/>
              </a:solidFill>
              <a:latin typeface="+mn-lt"/>
              <a:ea typeface="+mn-ea"/>
              <a:cs typeface="+mn-ea"/>
              <a:sym typeface="+mn-lt"/>
            </a:endParaRPr>
          </a:p>
        </p:txBody>
      </p:sp>
      <p:sp>
        <p:nvSpPr>
          <p:cNvPr id="79" name="TextBox 20"/>
          <p:cNvSpPr txBox="1">
            <a:spLocks noChangeArrowheads="1"/>
          </p:cNvSpPr>
          <p:nvPr/>
        </p:nvSpPr>
        <p:spPr bwMode="auto">
          <a:xfrm>
            <a:off x="5129684" y="1750880"/>
            <a:ext cx="2710832" cy="26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300" b="0" dirty="0">
                <a:solidFill>
                  <a:schemeClr val="tx1"/>
                </a:solidFill>
                <a:latin typeface="+mn-lt"/>
                <a:ea typeface="+mn-ea"/>
                <a:cs typeface="+mn-ea"/>
                <a:sym typeface="+mn-lt"/>
              </a:rPr>
              <a:t>Click here to add a title</a:t>
            </a:r>
            <a:endParaRPr lang="zh-CN" altLang="en-US" sz="1300" b="0" dirty="0">
              <a:solidFill>
                <a:schemeClr val="tx1"/>
              </a:solidFill>
              <a:latin typeface="+mn-lt"/>
              <a:ea typeface="+mn-ea"/>
              <a:cs typeface="+mn-ea"/>
              <a:sym typeface="+mn-lt"/>
            </a:endParaRPr>
          </a:p>
        </p:txBody>
      </p:sp>
      <p:sp>
        <p:nvSpPr>
          <p:cNvPr id="80" name="TextBox 21"/>
          <p:cNvSpPr txBox="1">
            <a:spLocks noChangeArrowheads="1"/>
          </p:cNvSpPr>
          <p:nvPr/>
        </p:nvSpPr>
        <p:spPr bwMode="auto">
          <a:xfrm>
            <a:off x="5262965" y="2600789"/>
            <a:ext cx="2709642" cy="26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300" b="0" dirty="0">
                <a:solidFill>
                  <a:schemeClr val="tx1"/>
                </a:solidFill>
                <a:latin typeface="+mn-lt"/>
                <a:ea typeface="+mn-ea"/>
                <a:cs typeface="+mn-ea"/>
                <a:sym typeface="+mn-lt"/>
              </a:rPr>
              <a:t>Click here to add a title</a:t>
            </a:r>
            <a:endParaRPr lang="zh-CN" altLang="en-US" sz="1300" b="0" dirty="0">
              <a:solidFill>
                <a:schemeClr val="tx1"/>
              </a:solidFill>
              <a:latin typeface="+mn-lt"/>
              <a:ea typeface="+mn-ea"/>
              <a:cs typeface="+mn-ea"/>
              <a:sym typeface="+mn-lt"/>
            </a:endParaRPr>
          </a:p>
        </p:txBody>
      </p:sp>
      <p:sp>
        <p:nvSpPr>
          <p:cNvPr id="81" name="TextBox 22"/>
          <p:cNvSpPr txBox="1">
            <a:spLocks noChangeArrowheads="1"/>
          </p:cNvSpPr>
          <p:nvPr/>
        </p:nvSpPr>
        <p:spPr bwMode="auto">
          <a:xfrm>
            <a:off x="5068995" y="3460221"/>
            <a:ext cx="2709641" cy="26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300" b="0" dirty="0">
                <a:solidFill>
                  <a:schemeClr val="tx1"/>
                </a:solidFill>
                <a:latin typeface="+mn-lt"/>
                <a:ea typeface="+mn-ea"/>
                <a:cs typeface="+mn-ea"/>
                <a:sym typeface="+mn-lt"/>
              </a:rPr>
              <a:t>Click here to add a title</a:t>
            </a:r>
            <a:endParaRPr lang="zh-CN" altLang="en-US" sz="1300" b="0" dirty="0">
              <a:solidFill>
                <a:schemeClr val="tx1"/>
              </a:solidFill>
              <a:latin typeface="+mn-lt"/>
              <a:ea typeface="+mn-ea"/>
              <a:cs typeface="+mn-ea"/>
              <a:sym typeface="+mn-lt"/>
            </a:endParaRPr>
          </a:p>
        </p:txBody>
      </p:sp>
      <p:sp>
        <p:nvSpPr>
          <p:cNvPr id="82" name="TextBox 23"/>
          <p:cNvSpPr txBox="1">
            <a:spLocks noChangeArrowheads="1"/>
          </p:cNvSpPr>
          <p:nvPr/>
        </p:nvSpPr>
        <p:spPr bwMode="auto">
          <a:xfrm>
            <a:off x="4700093" y="4166099"/>
            <a:ext cx="2709641" cy="26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300" b="0" dirty="0">
                <a:solidFill>
                  <a:schemeClr val="tx1"/>
                </a:solidFill>
                <a:latin typeface="+mn-lt"/>
                <a:ea typeface="+mn-ea"/>
                <a:cs typeface="+mn-ea"/>
                <a:sym typeface="+mn-lt"/>
              </a:rPr>
              <a:t>Click here to add a title</a:t>
            </a:r>
            <a:endParaRPr lang="zh-CN" altLang="en-US" sz="1300" b="0" dirty="0">
              <a:solidFill>
                <a:schemeClr val="tx1"/>
              </a:solidFill>
              <a:latin typeface="+mn-lt"/>
              <a:ea typeface="+mn-ea"/>
              <a:cs typeface="+mn-ea"/>
              <a:sym typeface="+mn-lt"/>
            </a:endParaRPr>
          </a:p>
        </p:txBody>
      </p:sp>
      <p:sp>
        <p:nvSpPr>
          <p:cNvPr id="83" name="Oval 7"/>
          <p:cNvSpPr>
            <a:spLocks noChangeArrowheads="1"/>
          </p:cNvSpPr>
          <p:nvPr/>
        </p:nvSpPr>
        <p:spPr bwMode="auto">
          <a:xfrm>
            <a:off x="1145547" y="1167608"/>
            <a:ext cx="3337965" cy="33365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0">
              <a:solidFill>
                <a:schemeClr val="tx1"/>
              </a:solidFill>
              <a:latin typeface="+mn-lt"/>
              <a:ea typeface="+mn-ea"/>
              <a:cs typeface="+mn-ea"/>
              <a:sym typeface="+mn-lt"/>
            </a:endParaRPr>
          </a:p>
        </p:txBody>
      </p:sp>
      <p:sp>
        <p:nvSpPr>
          <p:cNvPr id="84" name="Oval 8"/>
          <p:cNvSpPr>
            <a:spLocks noChangeArrowheads="1"/>
          </p:cNvSpPr>
          <p:nvPr/>
        </p:nvSpPr>
        <p:spPr bwMode="auto">
          <a:xfrm>
            <a:off x="1517119" y="962868"/>
            <a:ext cx="2881003" cy="3645663"/>
          </a:xfrm>
          <a:prstGeom prst="ellipse">
            <a:avLst/>
          </a:prstGeom>
          <a:blipFill dpi="0" rotWithShape="1">
            <a:blip r:embed="rId3"/>
            <a:srcRect/>
            <a:stretch>
              <a:fillRect/>
            </a:stretch>
          </a:blip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0">
              <a:solidFill>
                <a:schemeClr val="tx1"/>
              </a:solidFill>
              <a:latin typeface="+mn-lt"/>
              <a:ea typeface="+mn-ea"/>
              <a:cs typeface="+mn-ea"/>
              <a:sym typeface="+mn-lt"/>
            </a:endParaRPr>
          </a:p>
        </p:txBody>
      </p:sp>
      <p:sp>
        <p:nvSpPr>
          <p:cNvPr id="85" name="Oval 9"/>
          <p:cNvSpPr>
            <a:spLocks noChangeArrowheads="1"/>
          </p:cNvSpPr>
          <p:nvPr/>
        </p:nvSpPr>
        <p:spPr bwMode="auto">
          <a:xfrm>
            <a:off x="1218137" y="3437605"/>
            <a:ext cx="813964" cy="814199"/>
          </a:xfrm>
          <a:prstGeom prst="ellipse">
            <a:avLst/>
          </a:prstGeom>
          <a:solidFill>
            <a:srgbClr val="0070C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0">
              <a:solidFill>
                <a:schemeClr val="tx1"/>
              </a:solidFill>
              <a:latin typeface="+mn-lt"/>
              <a:ea typeface="+mn-ea"/>
              <a:cs typeface="+mn-ea"/>
              <a:sym typeface="+mn-lt"/>
            </a:endParaRPr>
          </a:p>
        </p:txBody>
      </p:sp>
      <p:sp>
        <p:nvSpPr>
          <p:cNvPr id="86" name="TextBox 18"/>
          <p:cNvSpPr txBox="1">
            <a:spLocks noChangeArrowheads="1"/>
          </p:cNvSpPr>
          <p:nvPr/>
        </p:nvSpPr>
        <p:spPr bwMode="auto">
          <a:xfrm>
            <a:off x="1327138" y="3572242"/>
            <a:ext cx="580723" cy="5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600" b="0" dirty="0">
                <a:solidFill>
                  <a:schemeClr val="bg1"/>
                </a:solidFill>
                <a:latin typeface="+mn-lt"/>
                <a:ea typeface="+mn-ea"/>
                <a:cs typeface="+mn-ea"/>
                <a:sym typeface="+mn-lt"/>
              </a:rPr>
              <a:t>Add title</a:t>
            </a:r>
          </a:p>
        </p:txBody>
      </p:sp>
    </p:spTree>
    <p:extLst>
      <p:ext uri="{BB962C8B-B14F-4D97-AF65-F5344CB8AC3E}">
        <p14:creationId xmlns:p14="http://schemas.microsoft.com/office/powerpoint/2010/main" val="3080648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heel(4)">
                                      <p:cBhvr>
                                        <p:cTn id="7" dur="1000"/>
                                        <p:tgtEl>
                                          <p:spTgt spid="5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heel(1)">
                                      <p:cBhvr>
                                        <p:cTn id="11" dur="1000"/>
                                        <p:tgtEl>
                                          <p:spTgt spid="84"/>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wheel(1)">
                                      <p:cBhvr>
                                        <p:cTn id="14" dur="1000"/>
                                        <p:tgtEl>
                                          <p:spTgt spid="8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Effect transition="in" filter="fade">
                                      <p:cBhvr>
                                        <p:cTn id="20" dur="500"/>
                                        <p:tgtEl>
                                          <p:spTgt spid="72"/>
                                        </p:tgtEl>
                                      </p:cBhvr>
                                    </p:animEffect>
                                  </p:childTnLst>
                                </p:cTn>
                              </p:par>
                            </p:childTnLst>
                          </p:cTn>
                        </p:par>
                        <p:par>
                          <p:cTn id="21" fill="hold">
                            <p:stCondLst>
                              <p:cond delay="2500"/>
                            </p:stCondLst>
                            <p:childTnLst>
                              <p:par>
                                <p:cTn id="22" presetID="52" presetClass="entr" presetSubtype="0" fill="hold" grpId="0" nodeType="afterEffect">
                                  <p:stCondLst>
                                    <p:cond delay="0"/>
                                  </p:stCondLst>
                                  <p:childTnLst>
                                    <p:set>
                                      <p:cBhvr>
                                        <p:cTn id="23" dur="1" fill="hold">
                                          <p:stCondLst>
                                            <p:cond delay="0"/>
                                          </p:stCondLst>
                                        </p:cTn>
                                        <p:tgtEl>
                                          <p:spTgt spid="85"/>
                                        </p:tgtEl>
                                        <p:attrNameLst>
                                          <p:attrName>style.visibility</p:attrName>
                                        </p:attrNameLst>
                                      </p:cBhvr>
                                      <p:to>
                                        <p:strVal val="visible"/>
                                      </p:to>
                                    </p:set>
                                    <p:animScale>
                                      <p:cBhvr>
                                        <p:cTn id="24" dur="1000" decel="50000" fill="hold">
                                          <p:stCondLst>
                                            <p:cond delay="0"/>
                                          </p:stCondLst>
                                        </p:cTn>
                                        <p:tgtEl>
                                          <p:spTgt spid="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5" dur="1000" decel="50000" fill="hold">
                                          <p:stCondLst>
                                            <p:cond delay="0"/>
                                          </p:stCondLst>
                                        </p:cTn>
                                        <p:tgtEl>
                                          <p:spTgt spid="85"/>
                                        </p:tgtEl>
                                        <p:attrNameLst>
                                          <p:attrName>ppt_x,ppt_y</p:attrName>
                                        </p:attrNameLst>
                                      </p:cBhvr>
                                      <p:rCtr x="0" y="0"/>
                                    </p:animMotion>
                                    <p:animEffect transition="in" filter="fade">
                                      <p:cBhvr>
                                        <p:cTn id="26" dur="1000"/>
                                        <p:tgtEl>
                                          <p:spTgt spid="85"/>
                                        </p:tgtEl>
                                      </p:cBhvr>
                                    </p:animEffect>
                                  </p:childTnLst>
                                </p:cTn>
                              </p:par>
                              <p:par>
                                <p:cTn id="27" presetID="52"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animScale>
                                      <p:cBhvr>
                                        <p:cTn id="29" dur="1000" decel="50000" fill="hold">
                                          <p:stCondLst>
                                            <p:cond delay="0"/>
                                          </p:stCondLst>
                                        </p:cTn>
                                        <p:tgtEl>
                                          <p:spTgt spid="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0" dur="1000" decel="50000" fill="hold">
                                          <p:stCondLst>
                                            <p:cond delay="0"/>
                                          </p:stCondLst>
                                        </p:cTn>
                                        <p:tgtEl>
                                          <p:spTgt spid="86"/>
                                        </p:tgtEl>
                                        <p:attrNameLst>
                                          <p:attrName>ppt_x,ppt_y</p:attrName>
                                        </p:attrNameLst>
                                      </p:cBhvr>
                                      <p:rCtr x="0" y="0"/>
                                    </p:animMotion>
                                    <p:animEffect transition="in" filter="fade">
                                      <p:cBhvr>
                                        <p:cTn id="31" dur="1000"/>
                                        <p:tgtEl>
                                          <p:spTgt spid="86"/>
                                        </p:tgtEl>
                                      </p:cBhvr>
                                    </p:animEffec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35" presetClass="path" presetSubtype="0" accel="50000" decel="50000" fill="hold" grpId="1" nodeType="withEffect">
                                  <p:stCondLst>
                                    <p:cond delay="0"/>
                                  </p:stCondLst>
                                  <p:childTnLst>
                                    <p:animMotion origin="layout" path="M 2.29608E-6 1.11111E-6 L -0.17354 0.29051 " pathEditMode="relative" rAng="0" ptsTypes="AA">
                                      <p:cBhvr>
                                        <p:cTn id="44" dur="500" spd="-99900" fill="hold"/>
                                        <p:tgtEl>
                                          <p:spTgt spid="73"/>
                                        </p:tgtEl>
                                        <p:attrNameLst>
                                          <p:attrName>ppt_x,ppt_y</p:attrName>
                                        </p:attrNameLst>
                                      </p:cBhvr>
                                      <p:rCtr x="-8600" y="14500"/>
                                    </p:animMotion>
                                  </p:childTnLst>
                                </p:cTn>
                              </p:par>
                              <p:par>
                                <p:cTn id="45" presetID="35" presetClass="path" presetSubtype="0" accel="50000" decel="50000" fill="hold" grpId="1" nodeType="withEffect">
                                  <p:stCondLst>
                                    <p:cond delay="0"/>
                                  </p:stCondLst>
                                  <p:childTnLst>
                                    <p:animMotion origin="layout" path="M 2.35202E-6 -2.59259E-6 L -0.23143 0.15556 " pathEditMode="relative" rAng="0" ptsTypes="AA">
                                      <p:cBhvr>
                                        <p:cTn id="46" dur="500" spd="-99900" fill="hold"/>
                                        <p:tgtEl>
                                          <p:spTgt spid="76"/>
                                        </p:tgtEl>
                                        <p:attrNameLst>
                                          <p:attrName>ppt_x,ppt_y</p:attrName>
                                        </p:attrNameLst>
                                      </p:cBhvr>
                                      <p:rCtr x="-11500" y="7800"/>
                                    </p:animMotion>
                                  </p:childTnLst>
                                </p:cTn>
                              </p:par>
                              <p:par>
                                <p:cTn id="47" presetID="35" presetClass="path" presetSubtype="0" accel="50000" decel="50000" fill="hold" grpId="1" nodeType="withEffect">
                                  <p:stCondLst>
                                    <p:cond delay="0"/>
                                  </p:stCondLst>
                                  <p:childTnLst>
                                    <p:animMotion origin="layout" path="M 0 0 L -0.25 0 E" pathEditMode="relative" rAng="0" ptsTypes="">
                                      <p:cBhvr>
                                        <p:cTn id="48" dur="500" spd="-99900" fill="hold"/>
                                        <p:tgtEl>
                                          <p:spTgt spid="77"/>
                                        </p:tgtEl>
                                        <p:attrNameLst>
                                          <p:attrName>ppt_x,ppt_y</p:attrName>
                                        </p:attrNameLst>
                                      </p:cBhvr>
                                      <p:rCtr x="0" y="0"/>
                                    </p:animMotion>
                                  </p:childTnLst>
                                </p:cTn>
                              </p:par>
                              <p:par>
                                <p:cTn id="49" presetID="35" presetClass="path" presetSubtype="0" accel="50000" decel="50000" fill="hold" grpId="1" nodeType="withEffect">
                                  <p:stCondLst>
                                    <p:cond delay="0"/>
                                  </p:stCondLst>
                                  <p:childTnLst>
                                    <p:animMotion origin="layout" path="M 2.35202E-6 -3.7037E-6 L -0.23143 -0.15555 " pathEditMode="relative" rAng="0" ptsTypes="AA">
                                      <p:cBhvr>
                                        <p:cTn id="50" dur="500" spd="-99900" fill="hold"/>
                                        <p:tgtEl>
                                          <p:spTgt spid="75"/>
                                        </p:tgtEl>
                                        <p:attrNameLst>
                                          <p:attrName>ppt_x,ppt_y</p:attrName>
                                        </p:attrNameLst>
                                      </p:cBhvr>
                                      <p:rCtr x="-11500" y="-7700"/>
                                    </p:animMotion>
                                  </p:childTnLst>
                                </p:cTn>
                              </p:par>
                              <p:par>
                                <p:cTn id="51" presetID="35" presetClass="path" presetSubtype="0" accel="50000" decel="50000" fill="hold" grpId="1" nodeType="withEffect">
                                  <p:stCondLst>
                                    <p:cond delay="0"/>
                                  </p:stCondLst>
                                  <p:childTnLst>
                                    <p:animMotion origin="layout" path="M 2.29608E-6 2.59259E-6 L -0.17354 -0.29051 " pathEditMode="relative" rAng="0" ptsTypes="AA">
                                      <p:cBhvr>
                                        <p:cTn id="52" dur="500" spd="-99900" fill="hold"/>
                                        <p:tgtEl>
                                          <p:spTgt spid="74"/>
                                        </p:tgtEl>
                                        <p:attrNameLst>
                                          <p:attrName>ppt_x,ppt_y</p:attrName>
                                        </p:attrNameLst>
                                      </p:cBhvr>
                                      <p:rCtr x="-8600" y="-14400"/>
                                    </p:animMotion>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wipe(left)">
                                      <p:cBhvr>
                                        <p:cTn id="56" dur="500"/>
                                        <p:tgtEl>
                                          <p:spTgt spid="78"/>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wipe(left)">
                                      <p:cBhvr>
                                        <p:cTn id="59" dur="500"/>
                                        <p:tgtEl>
                                          <p:spTgt spid="7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wipe(left)">
                                      <p:cBhvr>
                                        <p:cTn id="62" dur="500"/>
                                        <p:tgtEl>
                                          <p:spTgt spid="80"/>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animEffect transition="in" filter="wipe(left)">
                                      <p:cBhvr>
                                        <p:cTn id="65" dur="500"/>
                                        <p:tgtEl>
                                          <p:spTgt spid="81"/>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82"/>
                                        </p:tgtEl>
                                        <p:attrNameLst>
                                          <p:attrName>style.visibility</p:attrName>
                                        </p:attrNameLst>
                                      </p:cBhvr>
                                      <p:to>
                                        <p:strVal val="visible"/>
                                      </p:to>
                                    </p:set>
                                    <p:animEffect transition="in" filter="wipe(left)">
                                      <p:cBhvr>
                                        <p:cTn id="6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2" grpId="0" animBg="1"/>
      <p:bldP spid="73" grpId="0" animBg="1" autoUpdateAnimBg="0"/>
      <p:bldP spid="73" grpId="1" animBg="1" autoUpdateAnimBg="0"/>
      <p:bldP spid="74" grpId="0" animBg="1" autoUpdateAnimBg="0"/>
      <p:bldP spid="74" grpId="1" animBg="1" autoUpdateAnimBg="0"/>
      <p:bldP spid="75" grpId="0" animBg="1" autoUpdateAnimBg="0"/>
      <p:bldP spid="75" grpId="1" animBg="1" autoUpdateAnimBg="0"/>
      <p:bldP spid="76" grpId="0" animBg="1" autoUpdateAnimBg="0"/>
      <p:bldP spid="76" grpId="1" animBg="1" autoUpdateAnimBg="0"/>
      <p:bldP spid="77" grpId="0" animBg="1" autoUpdateAnimBg="0"/>
      <p:bldP spid="77" grpId="1" animBg="1" autoUpdateAnimBg="0"/>
      <p:bldP spid="78" grpId="0" autoUpdateAnimBg="0"/>
      <p:bldP spid="79" grpId="0" autoUpdateAnimBg="0"/>
      <p:bldP spid="80" grpId="0" autoUpdateAnimBg="0"/>
      <p:bldP spid="81" grpId="0" autoUpdateAnimBg="0"/>
      <p:bldP spid="82" grpId="0" autoUpdateAnimBg="0"/>
      <p:bldP spid="83" grpId="0" animBg="1" autoUpdateAnimBg="0"/>
      <p:bldP spid="84" grpId="0" animBg="1" autoUpdateAnimBg="0"/>
      <p:bldP spid="85" grpId="0" animBg="1" autoUpdateAnimBg="0"/>
      <p:bldP spid="8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6"/>
          <p:cNvSpPr>
            <a:spLocks noChangeArrowheads="1"/>
          </p:cNvSpPr>
          <p:nvPr/>
        </p:nvSpPr>
        <p:spPr bwMode="auto">
          <a:xfrm>
            <a:off x="4139952" y="3921886"/>
            <a:ext cx="998281" cy="439048"/>
          </a:xfrm>
          <a:prstGeom prst="ellipse">
            <a:avLst/>
          </a:prstGeom>
          <a:solidFill>
            <a:schemeClr val="accent2">
              <a:lumMod val="60000"/>
              <a:lumOff val="40000"/>
            </a:scheme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6" name="Oval 17"/>
          <p:cNvSpPr>
            <a:spLocks noChangeArrowheads="1"/>
          </p:cNvSpPr>
          <p:nvPr/>
        </p:nvSpPr>
        <p:spPr bwMode="auto">
          <a:xfrm>
            <a:off x="4206505" y="3498805"/>
            <a:ext cx="865177" cy="373590"/>
          </a:xfrm>
          <a:prstGeom prst="ellipse">
            <a:avLst/>
          </a:prstGeom>
          <a:solidFill>
            <a:schemeClr val="accent2">
              <a:lumMod val="60000"/>
              <a:lumOff val="40000"/>
            </a:schemeClr>
          </a:solidFill>
          <a:ln>
            <a:noFill/>
          </a:ln>
        </p:spPr>
        <p:txBody>
          <a:bodyPr vert="horz" wrap="square" lIns="91424" tIns="45712" rIns="91424" bIns="45712" numCol="1" anchor="t" anchorCtr="0" compatLnSpc="1">
            <a:prstTxWarp prst="textNoShape">
              <a:avLst/>
            </a:prstTxWarp>
          </a:bodyPr>
          <a:lstStyle/>
          <a:p>
            <a:pPr defTabSz="914241"/>
            <a:endParaRPr lang="zh-CN" altLang="en-US" sz="1000" kern="0">
              <a:solidFill>
                <a:prstClr val="black"/>
              </a:solidFill>
              <a:latin typeface="+mn-lt"/>
              <a:ea typeface="+mn-ea"/>
              <a:cs typeface="+mn-ea"/>
              <a:sym typeface="+mn-lt"/>
            </a:endParaRPr>
          </a:p>
        </p:txBody>
      </p:sp>
      <p:sp>
        <p:nvSpPr>
          <p:cNvPr id="17" name="Oval 18"/>
          <p:cNvSpPr>
            <a:spLocks noChangeArrowheads="1"/>
          </p:cNvSpPr>
          <p:nvPr/>
        </p:nvSpPr>
        <p:spPr bwMode="auto">
          <a:xfrm>
            <a:off x="4265494" y="3115635"/>
            <a:ext cx="747198" cy="325694"/>
          </a:xfrm>
          <a:prstGeom prst="ellipse">
            <a:avLst/>
          </a:prstGeom>
          <a:solidFill>
            <a:schemeClr val="accent2">
              <a:lumMod val="60000"/>
              <a:lumOff val="40000"/>
            </a:schemeClr>
          </a:solidFill>
          <a:ln>
            <a:noFill/>
          </a:ln>
        </p:spPr>
        <p:txBody>
          <a:bodyPr vert="horz" wrap="square" lIns="91424" tIns="45712" rIns="91424" bIns="45712" numCol="1" anchor="t" anchorCtr="0" compatLnSpc="1">
            <a:prstTxWarp prst="textNoShape">
              <a:avLst/>
            </a:prstTxWarp>
          </a:bodyPr>
          <a:lstStyle/>
          <a:p>
            <a:pPr defTabSz="914241"/>
            <a:endParaRPr lang="zh-CN" altLang="en-US" sz="1000" kern="0">
              <a:solidFill>
                <a:prstClr val="black"/>
              </a:solidFill>
              <a:latin typeface="+mn-lt"/>
              <a:ea typeface="+mn-ea"/>
              <a:cs typeface="+mn-ea"/>
              <a:sym typeface="+mn-lt"/>
            </a:endParaRPr>
          </a:p>
        </p:txBody>
      </p:sp>
      <p:sp>
        <p:nvSpPr>
          <p:cNvPr id="18" name="Oval 19"/>
          <p:cNvSpPr>
            <a:spLocks noChangeArrowheads="1"/>
          </p:cNvSpPr>
          <p:nvPr/>
        </p:nvSpPr>
        <p:spPr bwMode="auto">
          <a:xfrm>
            <a:off x="4339608" y="2781958"/>
            <a:ext cx="598969" cy="269815"/>
          </a:xfrm>
          <a:prstGeom prst="ellipse">
            <a:avLst/>
          </a:prstGeom>
          <a:solidFill>
            <a:schemeClr val="accent2">
              <a:lumMod val="60000"/>
              <a:lumOff val="40000"/>
            </a:schemeClr>
          </a:solidFill>
          <a:ln>
            <a:noFill/>
          </a:ln>
        </p:spPr>
        <p:txBody>
          <a:bodyPr vert="horz" wrap="square" lIns="91424" tIns="45712" rIns="91424" bIns="45712" numCol="1" anchor="t" anchorCtr="0" compatLnSpc="1">
            <a:prstTxWarp prst="textNoShape">
              <a:avLst/>
            </a:prstTxWarp>
          </a:bodyPr>
          <a:lstStyle/>
          <a:p>
            <a:pPr defTabSz="914241"/>
            <a:endParaRPr lang="zh-CN" altLang="en-US" sz="1000" kern="0">
              <a:solidFill>
                <a:prstClr val="black"/>
              </a:solidFill>
              <a:latin typeface="+mn-lt"/>
              <a:ea typeface="+mn-ea"/>
              <a:cs typeface="+mn-ea"/>
              <a:sym typeface="+mn-lt"/>
            </a:endParaRPr>
          </a:p>
        </p:txBody>
      </p:sp>
      <p:sp>
        <p:nvSpPr>
          <p:cNvPr id="19" name="Oval 20"/>
          <p:cNvSpPr>
            <a:spLocks noChangeArrowheads="1"/>
          </p:cNvSpPr>
          <p:nvPr/>
        </p:nvSpPr>
        <p:spPr bwMode="auto">
          <a:xfrm>
            <a:off x="4389524" y="2505758"/>
            <a:ext cx="499141" cy="220322"/>
          </a:xfrm>
          <a:prstGeom prst="ellipse">
            <a:avLst/>
          </a:prstGeom>
          <a:solidFill>
            <a:schemeClr val="accent2">
              <a:lumMod val="60000"/>
              <a:lumOff val="40000"/>
            </a:schemeClr>
          </a:solidFill>
          <a:ln>
            <a:noFill/>
          </a:ln>
        </p:spPr>
        <p:txBody>
          <a:bodyPr vert="horz" wrap="square" lIns="91424" tIns="45712" rIns="91424" bIns="45712" numCol="1" anchor="t" anchorCtr="0" compatLnSpc="1">
            <a:prstTxWarp prst="textNoShape">
              <a:avLst/>
            </a:prstTxWarp>
          </a:bodyPr>
          <a:lstStyle/>
          <a:p>
            <a:pPr defTabSz="914241"/>
            <a:endParaRPr lang="zh-CN" altLang="en-US" sz="1000" kern="0">
              <a:solidFill>
                <a:prstClr val="black"/>
              </a:solidFill>
              <a:latin typeface="+mn-lt"/>
              <a:ea typeface="+mn-ea"/>
              <a:cs typeface="+mn-ea"/>
              <a:sym typeface="+mn-lt"/>
            </a:endParaRPr>
          </a:p>
        </p:txBody>
      </p:sp>
      <p:sp>
        <p:nvSpPr>
          <p:cNvPr id="20" name="Oval 21"/>
          <p:cNvSpPr>
            <a:spLocks noChangeArrowheads="1"/>
          </p:cNvSpPr>
          <p:nvPr/>
        </p:nvSpPr>
        <p:spPr bwMode="auto">
          <a:xfrm>
            <a:off x="4439436" y="2295015"/>
            <a:ext cx="390237" cy="170830"/>
          </a:xfrm>
          <a:prstGeom prst="ellipse">
            <a:avLst/>
          </a:prstGeom>
          <a:solidFill>
            <a:schemeClr val="accent2">
              <a:lumMod val="60000"/>
              <a:lumOff val="40000"/>
            </a:schemeClr>
          </a:solidFill>
          <a:ln>
            <a:noFill/>
          </a:ln>
        </p:spPr>
        <p:txBody>
          <a:bodyPr vert="horz" wrap="square" lIns="91424" tIns="45712" rIns="91424" bIns="45712" numCol="1" anchor="t" anchorCtr="0" compatLnSpc="1">
            <a:prstTxWarp prst="textNoShape">
              <a:avLst/>
            </a:prstTxWarp>
          </a:bodyPr>
          <a:lstStyle/>
          <a:p>
            <a:pPr defTabSz="914241"/>
            <a:endParaRPr lang="zh-CN" altLang="en-US" sz="1000" kern="0">
              <a:solidFill>
                <a:prstClr val="black"/>
              </a:solidFill>
              <a:latin typeface="+mn-lt"/>
              <a:ea typeface="+mn-ea"/>
              <a:cs typeface="+mn-ea"/>
              <a:sym typeface="+mn-lt"/>
            </a:endParaRPr>
          </a:p>
        </p:txBody>
      </p:sp>
      <p:sp>
        <p:nvSpPr>
          <p:cNvPr id="21" name="Oval 22"/>
          <p:cNvSpPr>
            <a:spLocks noChangeArrowheads="1"/>
          </p:cNvSpPr>
          <p:nvPr/>
        </p:nvSpPr>
        <p:spPr bwMode="auto">
          <a:xfrm>
            <a:off x="4489351" y="2098641"/>
            <a:ext cx="299484" cy="130916"/>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22" name="Oval 23"/>
          <p:cNvSpPr>
            <a:spLocks noChangeArrowheads="1"/>
          </p:cNvSpPr>
          <p:nvPr/>
        </p:nvSpPr>
        <p:spPr bwMode="auto">
          <a:xfrm>
            <a:off x="4555903" y="1635646"/>
            <a:ext cx="166380" cy="81424"/>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23" name="Oval 24"/>
          <p:cNvSpPr>
            <a:spLocks noChangeArrowheads="1"/>
          </p:cNvSpPr>
          <p:nvPr/>
        </p:nvSpPr>
        <p:spPr bwMode="auto">
          <a:xfrm>
            <a:off x="4530189" y="1766562"/>
            <a:ext cx="216294" cy="97389"/>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24" name="Oval 25"/>
          <p:cNvSpPr>
            <a:spLocks noChangeArrowheads="1"/>
          </p:cNvSpPr>
          <p:nvPr/>
        </p:nvSpPr>
        <p:spPr bwMode="auto">
          <a:xfrm>
            <a:off x="4513552" y="1927812"/>
            <a:ext cx="249570" cy="106968"/>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25" name="Oval 26"/>
          <p:cNvSpPr>
            <a:spLocks noChangeArrowheads="1"/>
          </p:cNvSpPr>
          <p:nvPr/>
        </p:nvSpPr>
        <p:spPr bwMode="auto">
          <a:xfrm>
            <a:off x="7247640" y="3932902"/>
            <a:ext cx="996768" cy="439048"/>
          </a:xfrm>
          <a:prstGeom prst="ellipse">
            <a:avLst/>
          </a:prstGeom>
          <a:solidFill>
            <a:srgbClr val="00B0F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26" name="Oval 27"/>
          <p:cNvSpPr>
            <a:spLocks noChangeArrowheads="1"/>
          </p:cNvSpPr>
          <p:nvPr/>
        </p:nvSpPr>
        <p:spPr bwMode="auto">
          <a:xfrm>
            <a:off x="7314192" y="3509819"/>
            <a:ext cx="863664" cy="373590"/>
          </a:xfrm>
          <a:prstGeom prst="ellipse">
            <a:avLst/>
          </a:prstGeom>
          <a:solidFill>
            <a:srgbClr val="00B0F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27" name="Oval 28"/>
          <p:cNvSpPr>
            <a:spLocks noChangeArrowheads="1"/>
          </p:cNvSpPr>
          <p:nvPr/>
        </p:nvSpPr>
        <p:spPr bwMode="auto">
          <a:xfrm>
            <a:off x="7371669" y="3126650"/>
            <a:ext cx="748710" cy="325694"/>
          </a:xfrm>
          <a:prstGeom prst="ellipse">
            <a:avLst/>
          </a:prstGeom>
          <a:solidFill>
            <a:srgbClr val="00B0F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0" name="Oval 29"/>
          <p:cNvSpPr>
            <a:spLocks noChangeArrowheads="1"/>
          </p:cNvSpPr>
          <p:nvPr/>
        </p:nvSpPr>
        <p:spPr bwMode="auto">
          <a:xfrm>
            <a:off x="7447296" y="2792974"/>
            <a:ext cx="597456" cy="269815"/>
          </a:xfrm>
          <a:prstGeom prst="ellipse">
            <a:avLst/>
          </a:prstGeom>
          <a:solidFill>
            <a:srgbClr val="00B0F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1" name="Oval 30"/>
          <p:cNvSpPr>
            <a:spLocks noChangeArrowheads="1"/>
          </p:cNvSpPr>
          <p:nvPr/>
        </p:nvSpPr>
        <p:spPr bwMode="auto">
          <a:xfrm>
            <a:off x="7495699" y="2516773"/>
            <a:ext cx="499141" cy="220322"/>
          </a:xfrm>
          <a:prstGeom prst="ellipse">
            <a:avLst/>
          </a:prstGeom>
          <a:solidFill>
            <a:srgbClr val="00B0F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2" name="Oval 31"/>
          <p:cNvSpPr>
            <a:spLocks noChangeArrowheads="1"/>
          </p:cNvSpPr>
          <p:nvPr/>
        </p:nvSpPr>
        <p:spPr bwMode="auto">
          <a:xfrm>
            <a:off x="7554688" y="2306031"/>
            <a:ext cx="390237" cy="170830"/>
          </a:xfrm>
          <a:prstGeom prst="ellipse">
            <a:avLst/>
          </a:prstGeom>
          <a:solidFill>
            <a:srgbClr val="00B0F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3" name="Oval 32"/>
          <p:cNvSpPr>
            <a:spLocks noChangeArrowheads="1"/>
          </p:cNvSpPr>
          <p:nvPr/>
        </p:nvSpPr>
        <p:spPr bwMode="auto">
          <a:xfrm>
            <a:off x="7595526" y="2109656"/>
            <a:ext cx="299484" cy="130916"/>
          </a:xfrm>
          <a:prstGeom prst="ellipse">
            <a:avLst/>
          </a:prstGeom>
          <a:solidFill>
            <a:srgbClr val="00B0F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4" name="Oval 33"/>
          <p:cNvSpPr>
            <a:spLocks noChangeArrowheads="1"/>
          </p:cNvSpPr>
          <p:nvPr/>
        </p:nvSpPr>
        <p:spPr bwMode="auto">
          <a:xfrm>
            <a:off x="7662079" y="1646660"/>
            <a:ext cx="175455" cy="81424"/>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5" name="Oval 34"/>
          <p:cNvSpPr>
            <a:spLocks noChangeArrowheads="1"/>
          </p:cNvSpPr>
          <p:nvPr/>
        </p:nvSpPr>
        <p:spPr bwMode="auto">
          <a:xfrm>
            <a:off x="7637878" y="1777577"/>
            <a:ext cx="223857" cy="97389"/>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6" name="Oval 35"/>
          <p:cNvSpPr>
            <a:spLocks noChangeArrowheads="1"/>
          </p:cNvSpPr>
          <p:nvPr/>
        </p:nvSpPr>
        <p:spPr bwMode="auto">
          <a:xfrm>
            <a:off x="7621240" y="1938827"/>
            <a:ext cx="249570" cy="106968"/>
          </a:xfrm>
          <a:prstGeom prst="ellipse">
            <a:avLst/>
          </a:prstGeom>
          <a:solidFill>
            <a:srgbClr val="00B0F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7" name="Oval 36"/>
          <p:cNvSpPr>
            <a:spLocks noChangeArrowheads="1"/>
          </p:cNvSpPr>
          <p:nvPr/>
        </p:nvSpPr>
        <p:spPr bwMode="auto">
          <a:xfrm>
            <a:off x="5652120" y="3921886"/>
            <a:ext cx="998281" cy="439048"/>
          </a:xfrm>
          <a:prstGeom prst="ellipse">
            <a:avLst/>
          </a:prstGeom>
          <a:solidFill>
            <a:srgbClr val="0070C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8" name="Oval 37"/>
          <p:cNvSpPr>
            <a:spLocks noChangeArrowheads="1"/>
          </p:cNvSpPr>
          <p:nvPr/>
        </p:nvSpPr>
        <p:spPr bwMode="auto">
          <a:xfrm>
            <a:off x="5718673" y="3498805"/>
            <a:ext cx="865177" cy="373590"/>
          </a:xfrm>
          <a:prstGeom prst="ellipse">
            <a:avLst/>
          </a:prstGeom>
          <a:solidFill>
            <a:srgbClr val="0070C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49" name="Oval 38"/>
          <p:cNvSpPr>
            <a:spLocks noChangeArrowheads="1"/>
          </p:cNvSpPr>
          <p:nvPr/>
        </p:nvSpPr>
        <p:spPr bwMode="auto">
          <a:xfrm>
            <a:off x="5776149" y="3115635"/>
            <a:ext cx="748710" cy="325694"/>
          </a:xfrm>
          <a:prstGeom prst="ellipse">
            <a:avLst/>
          </a:prstGeom>
          <a:solidFill>
            <a:srgbClr val="0070C0"/>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50" name="Oval 39"/>
          <p:cNvSpPr>
            <a:spLocks noChangeArrowheads="1"/>
          </p:cNvSpPr>
          <p:nvPr/>
        </p:nvSpPr>
        <p:spPr bwMode="auto">
          <a:xfrm>
            <a:off x="5851776" y="2781958"/>
            <a:ext cx="598969" cy="269815"/>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51" name="Oval 40"/>
          <p:cNvSpPr>
            <a:spLocks noChangeArrowheads="1"/>
          </p:cNvSpPr>
          <p:nvPr/>
        </p:nvSpPr>
        <p:spPr bwMode="auto">
          <a:xfrm>
            <a:off x="5901691" y="2505758"/>
            <a:ext cx="499141" cy="220322"/>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52" name="Oval 41"/>
          <p:cNvSpPr>
            <a:spLocks noChangeArrowheads="1"/>
          </p:cNvSpPr>
          <p:nvPr/>
        </p:nvSpPr>
        <p:spPr bwMode="auto">
          <a:xfrm>
            <a:off x="5951605" y="2295015"/>
            <a:ext cx="390237" cy="170830"/>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53" name="Oval 42"/>
          <p:cNvSpPr>
            <a:spLocks noChangeArrowheads="1"/>
          </p:cNvSpPr>
          <p:nvPr/>
        </p:nvSpPr>
        <p:spPr bwMode="auto">
          <a:xfrm>
            <a:off x="6001518" y="2098641"/>
            <a:ext cx="299484" cy="130916"/>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54" name="Oval 43"/>
          <p:cNvSpPr>
            <a:spLocks noChangeArrowheads="1"/>
          </p:cNvSpPr>
          <p:nvPr/>
        </p:nvSpPr>
        <p:spPr bwMode="auto">
          <a:xfrm>
            <a:off x="6068070" y="1635646"/>
            <a:ext cx="166380" cy="81424"/>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55" name="Oval 44"/>
          <p:cNvSpPr>
            <a:spLocks noChangeArrowheads="1"/>
          </p:cNvSpPr>
          <p:nvPr/>
        </p:nvSpPr>
        <p:spPr bwMode="auto">
          <a:xfrm>
            <a:off x="6042357" y="1766562"/>
            <a:ext cx="216294" cy="97389"/>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56" name="Oval 45"/>
          <p:cNvSpPr>
            <a:spLocks noChangeArrowheads="1"/>
          </p:cNvSpPr>
          <p:nvPr/>
        </p:nvSpPr>
        <p:spPr bwMode="auto">
          <a:xfrm>
            <a:off x="6025720" y="1927812"/>
            <a:ext cx="249570" cy="106968"/>
          </a:xfrm>
          <a:prstGeom prst="ellipse">
            <a:avLst/>
          </a:prstGeom>
          <a:solidFill>
            <a:sysClr val="window" lastClr="FFFFFF">
              <a:lumMod val="65000"/>
            </a:sysClr>
          </a:solidFill>
          <a:ln>
            <a:noFill/>
          </a:ln>
        </p:spPr>
        <p:txBody>
          <a:bodyPr vert="horz" wrap="square" lIns="91424" tIns="45712" rIns="91424" bIns="45712"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grpSp>
        <p:nvGrpSpPr>
          <p:cNvPr id="57" name="组合 56"/>
          <p:cNvGrpSpPr/>
          <p:nvPr/>
        </p:nvGrpSpPr>
        <p:grpSpPr>
          <a:xfrm>
            <a:off x="7496624" y="3091791"/>
            <a:ext cx="563351" cy="1072356"/>
            <a:chOff x="7508876" y="2216150"/>
            <a:chExt cx="674687" cy="1284288"/>
          </a:xfrm>
          <a:effectLst>
            <a:outerShdw blurRad="38100" dist="12700" dir="2700000" sy="-23000" kx="-800400" algn="bl" rotWithShape="0">
              <a:prstClr val="black">
                <a:alpha val="20000"/>
              </a:prstClr>
            </a:outerShdw>
          </a:effectLst>
        </p:grpSpPr>
        <p:sp>
          <p:nvSpPr>
            <p:cNvPr id="58" name="Freeform 101"/>
            <p:cNvSpPr>
              <a:spLocks/>
            </p:cNvSpPr>
            <p:nvPr/>
          </p:nvSpPr>
          <p:spPr bwMode="auto">
            <a:xfrm>
              <a:off x="7842250" y="3368675"/>
              <a:ext cx="122237" cy="131763"/>
            </a:xfrm>
            <a:custGeom>
              <a:avLst/>
              <a:gdLst>
                <a:gd name="T0" fmla="*/ 2 w 14"/>
                <a:gd name="T1" fmla="*/ 4 h 15"/>
                <a:gd name="T2" fmla="*/ 0 w 14"/>
                <a:gd name="T3" fmla="*/ 10 h 15"/>
                <a:gd name="T4" fmla="*/ 5 w 14"/>
                <a:gd name="T5" fmla="*/ 12 h 15"/>
                <a:gd name="T6" fmla="*/ 6 w 14"/>
                <a:gd name="T7" fmla="*/ 15 h 15"/>
                <a:gd name="T8" fmla="*/ 12 w 14"/>
                <a:gd name="T9" fmla="*/ 12 h 15"/>
                <a:gd name="T10" fmla="*/ 13 w 14"/>
                <a:gd name="T11" fmla="*/ 6 h 15"/>
                <a:gd name="T12" fmla="*/ 14 w 14"/>
                <a:gd name="T13" fmla="*/ 4 h 15"/>
                <a:gd name="T14" fmla="*/ 14 w 14"/>
                <a:gd name="T15" fmla="*/ 0 h 15"/>
                <a:gd name="T16" fmla="*/ 2 w 14"/>
                <a:gd name="T1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2" y="4"/>
                  </a:moveTo>
                  <a:cubicBezTo>
                    <a:pt x="2" y="4"/>
                    <a:pt x="0" y="8"/>
                    <a:pt x="0" y="10"/>
                  </a:cubicBezTo>
                  <a:cubicBezTo>
                    <a:pt x="1" y="13"/>
                    <a:pt x="3" y="13"/>
                    <a:pt x="5" y="12"/>
                  </a:cubicBezTo>
                  <a:cubicBezTo>
                    <a:pt x="5" y="12"/>
                    <a:pt x="5" y="14"/>
                    <a:pt x="6" y="15"/>
                  </a:cubicBezTo>
                  <a:cubicBezTo>
                    <a:pt x="7" y="15"/>
                    <a:pt x="12" y="14"/>
                    <a:pt x="12" y="12"/>
                  </a:cubicBezTo>
                  <a:cubicBezTo>
                    <a:pt x="13" y="10"/>
                    <a:pt x="13" y="6"/>
                    <a:pt x="13" y="6"/>
                  </a:cubicBezTo>
                  <a:cubicBezTo>
                    <a:pt x="14" y="5"/>
                    <a:pt x="14" y="4"/>
                    <a:pt x="14" y="4"/>
                  </a:cubicBezTo>
                  <a:cubicBezTo>
                    <a:pt x="14" y="4"/>
                    <a:pt x="14" y="3"/>
                    <a:pt x="14" y="0"/>
                  </a:cubicBezTo>
                  <a:cubicBezTo>
                    <a:pt x="14" y="0"/>
                    <a:pt x="5" y="3"/>
                    <a:pt x="2"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59" name="Freeform 102"/>
            <p:cNvSpPr>
              <a:spLocks/>
            </p:cNvSpPr>
            <p:nvPr/>
          </p:nvSpPr>
          <p:spPr bwMode="auto">
            <a:xfrm>
              <a:off x="7797800" y="3033713"/>
              <a:ext cx="122237" cy="412750"/>
            </a:xfrm>
            <a:custGeom>
              <a:avLst/>
              <a:gdLst>
                <a:gd name="T0" fmla="*/ 6 w 14"/>
                <a:gd name="T1" fmla="*/ 46 h 47"/>
                <a:gd name="T2" fmla="*/ 7 w 14"/>
                <a:gd name="T3" fmla="*/ 41 h 47"/>
                <a:gd name="T4" fmla="*/ 9 w 14"/>
                <a:gd name="T5" fmla="*/ 35 h 47"/>
                <a:gd name="T6" fmla="*/ 3 w 14"/>
                <a:gd name="T7" fmla="*/ 21 h 47"/>
                <a:gd name="T8" fmla="*/ 2 w 14"/>
                <a:gd name="T9" fmla="*/ 11 h 47"/>
                <a:gd name="T10" fmla="*/ 0 w 14"/>
                <a:gd name="T11" fmla="*/ 2 h 47"/>
                <a:gd name="T12" fmla="*/ 10 w 14"/>
                <a:gd name="T13" fmla="*/ 2 h 47"/>
                <a:gd name="T14" fmla="*/ 10 w 14"/>
                <a:gd name="T15" fmla="*/ 11 h 47"/>
                <a:gd name="T16" fmla="*/ 10 w 14"/>
                <a:gd name="T17" fmla="*/ 14 h 47"/>
                <a:gd name="T18" fmla="*/ 12 w 14"/>
                <a:gd name="T19" fmla="*/ 26 h 47"/>
                <a:gd name="T20" fmla="*/ 13 w 14"/>
                <a:gd name="T21" fmla="*/ 33 h 47"/>
                <a:gd name="T22" fmla="*/ 14 w 14"/>
                <a:gd name="T23" fmla="*/ 39 h 47"/>
                <a:gd name="T24" fmla="*/ 11 w 14"/>
                <a:gd name="T25" fmla="*/ 46 h 47"/>
                <a:gd name="T26" fmla="*/ 6 w 14"/>
                <a:gd name="T27"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47">
                  <a:moveTo>
                    <a:pt x="6" y="46"/>
                  </a:moveTo>
                  <a:cubicBezTo>
                    <a:pt x="6" y="45"/>
                    <a:pt x="7" y="43"/>
                    <a:pt x="7" y="41"/>
                  </a:cubicBezTo>
                  <a:cubicBezTo>
                    <a:pt x="8" y="39"/>
                    <a:pt x="9" y="36"/>
                    <a:pt x="9" y="35"/>
                  </a:cubicBezTo>
                  <a:cubicBezTo>
                    <a:pt x="8" y="35"/>
                    <a:pt x="4" y="23"/>
                    <a:pt x="3" y="21"/>
                  </a:cubicBezTo>
                  <a:cubicBezTo>
                    <a:pt x="3" y="18"/>
                    <a:pt x="2" y="15"/>
                    <a:pt x="2" y="11"/>
                  </a:cubicBezTo>
                  <a:cubicBezTo>
                    <a:pt x="1" y="8"/>
                    <a:pt x="0" y="3"/>
                    <a:pt x="0" y="2"/>
                  </a:cubicBezTo>
                  <a:cubicBezTo>
                    <a:pt x="0" y="0"/>
                    <a:pt x="10" y="2"/>
                    <a:pt x="10" y="2"/>
                  </a:cubicBezTo>
                  <a:cubicBezTo>
                    <a:pt x="10" y="2"/>
                    <a:pt x="10" y="10"/>
                    <a:pt x="10" y="11"/>
                  </a:cubicBezTo>
                  <a:cubicBezTo>
                    <a:pt x="10" y="11"/>
                    <a:pt x="10" y="13"/>
                    <a:pt x="10" y="14"/>
                  </a:cubicBezTo>
                  <a:cubicBezTo>
                    <a:pt x="10" y="14"/>
                    <a:pt x="11" y="18"/>
                    <a:pt x="12" y="26"/>
                  </a:cubicBezTo>
                  <a:cubicBezTo>
                    <a:pt x="12" y="33"/>
                    <a:pt x="13" y="33"/>
                    <a:pt x="13" y="33"/>
                  </a:cubicBezTo>
                  <a:cubicBezTo>
                    <a:pt x="14" y="39"/>
                    <a:pt x="14" y="39"/>
                    <a:pt x="14" y="39"/>
                  </a:cubicBezTo>
                  <a:cubicBezTo>
                    <a:pt x="11" y="46"/>
                    <a:pt x="11" y="46"/>
                    <a:pt x="11" y="46"/>
                  </a:cubicBezTo>
                  <a:cubicBezTo>
                    <a:pt x="11" y="46"/>
                    <a:pt x="8" y="47"/>
                    <a:pt x="6" y="46"/>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0" name="Freeform 103"/>
            <p:cNvSpPr>
              <a:spLocks/>
            </p:cNvSpPr>
            <p:nvPr/>
          </p:nvSpPr>
          <p:spPr bwMode="auto">
            <a:xfrm>
              <a:off x="7797800" y="3033713"/>
              <a:ext cx="122237" cy="404813"/>
            </a:xfrm>
            <a:custGeom>
              <a:avLst/>
              <a:gdLst>
                <a:gd name="T0" fmla="*/ 12 w 14"/>
                <a:gd name="T1" fmla="*/ 26 h 46"/>
                <a:gd name="T2" fmla="*/ 10 w 14"/>
                <a:gd name="T3" fmla="*/ 14 h 46"/>
                <a:gd name="T4" fmla="*/ 10 w 14"/>
                <a:gd name="T5" fmla="*/ 11 h 46"/>
                <a:gd name="T6" fmla="*/ 10 w 14"/>
                <a:gd name="T7" fmla="*/ 2 h 46"/>
                <a:gd name="T8" fmla="*/ 0 w 14"/>
                <a:gd name="T9" fmla="*/ 2 h 46"/>
                <a:gd name="T10" fmla="*/ 1 w 14"/>
                <a:gd name="T11" fmla="*/ 9 h 46"/>
                <a:gd name="T12" fmla="*/ 4 w 14"/>
                <a:gd name="T13" fmla="*/ 14 h 46"/>
                <a:gd name="T14" fmla="*/ 7 w 14"/>
                <a:gd name="T15" fmla="*/ 12 h 46"/>
                <a:gd name="T16" fmla="*/ 10 w 14"/>
                <a:gd name="T17" fmla="*/ 26 h 46"/>
                <a:gd name="T18" fmla="*/ 7 w 14"/>
                <a:gd name="T19" fmla="*/ 32 h 46"/>
                <a:gd name="T20" fmla="*/ 9 w 14"/>
                <a:gd name="T21" fmla="*/ 35 h 46"/>
                <a:gd name="T22" fmla="*/ 8 w 14"/>
                <a:gd name="T23" fmla="*/ 38 h 46"/>
                <a:gd name="T24" fmla="*/ 11 w 14"/>
                <a:gd name="T25" fmla="*/ 38 h 46"/>
                <a:gd name="T26" fmla="*/ 9 w 14"/>
                <a:gd name="T27" fmla="*/ 46 h 46"/>
                <a:gd name="T28" fmla="*/ 11 w 14"/>
                <a:gd name="T29" fmla="*/ 46 h 46"/>
                <a:gd name="T30" fmla="*/ 14 w 14"/>
                <a:gd name="T31" fmla="*/ 39 h 46"/>
                <a:gd name="T32" fmla="*/ 13 w 14"/>
                <a:gd name="T33" fmla="*/ 33 h 46"/>
                <a:gd name="T34" fmla="*/ 12 w 14"/>
                <a:gd name="T35"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46">
                  <a:moveTo>
                    <a:pt x="12" y="26"/>
                  </a:moveTo>
                  <a:cubicBezTo>
                    <a:pt x="11" y="18"/>
                    <a:pt x="10" y="14"/>
                    <a:pt x="10" y="14"/>
                  </a:cubicBezTo>
                  <a:cubicBezTo>
                    <a:pt x="10" y="13"/>
                    <a:pt x="10" y="11"/>
                    <a:pt x="10" y="11"/>
                  </a:cubicBezTo>
                  <a:cubicBezTo>
                    <a:pt x="10" y="10"/>
                    <a:pt x="10" y="2"/>
                    <a:pt x="10" y="2"/>
                  </a:cubicBezTo>
                  <a:cubicBezTo>
                    <a:pt x="10" y="2"/>
                    <a:pt x="0" y="0"/>
                    <a:pt x="0" y="2"/>
                  </a:cubicBezTo>
                  <a:cubicBezTo>
                    <a:pt x="0" y="3"/>
                    <a:pt x="1" y="6"/>
                    <a:pt x="1" y="9"/>
                  </a:cubicBezTo>
                  <a:cubicBezTo>
                    <a:pt x="3" y="11"/>
                    <a:pt x="4" y="14"/>
                    <a:pt x="4" y="14"/>
                  </a:cubicBezTo>
                  <a:cubicBezTo>
                    <a:pt x="5" y="14"/>
                    <a:pt x="7" y="12"/>
                    <a:pt x="7" y="12"/>
                  </a:cubicBezTo>
                  <a:cubicBezTo>
                    <a:pt x="7" y="12"/>
                    <a:pt x="9" y="21"/>
                    <a:pt x="10" y="26"/>
                  </a:cubicBezTo>
                  <a:cubicBezTo>
                    <a:pt x="10" y="29"/>
                    <a:pt x="9" y="31"/>
                    <a:pt x="7" y="32"/>
                  </a:cubicBezTo>
                  <a:cubicBezTo>
                    <a:pt x="8" y="34"/>
                    <a:pt x="9" y="35"/>
                    <a:pt x="9" y="35"/>
                  </a:cubicBezTo>
                  <a:cubicBezTo>
                    <a:pt x="9" y="36"/>
                    <a:pt x="9" y="37"/>
                    <a:pt x="8" y="38"/>
                  </a:cubicBezTo>
                  <a:cubicBezTo>
                    <a:pt x="10" y="38"/>
                    <a:pt x="11" y="37"/>
                    <a:pt x="11" y="38"/>
                  </a:cubicBezTo>
                  <a:cubicBezTo>
                    <a:pt x="11" y="40"/>
                    <a:pt x="10" y="44"/>
                    <a:pt x="9" y="46"/>
                  </a:cubicBezTo>
                  <a:cubicBezTo>
                    <a:pt x="10" y="46"/>
                    <a:pt x="11" y="46"/>
                    <a:pt x="11" y="46"/>
                  </a:cubicBezTo>
                  <a:cubicBezTo>
                    <a:pt x="14" y="39"/>
                    <a:pt x="14" y="39"/>
                    <a:pt x="14" y="39"/>
                  </a:cubicBezTo>
                  <a:cubicBezTo>
                    <a:pt x="13" y="33"/>
                    <a:pt x="13" y="33"/>
                    <a:pt x="13" y="33"/>
                  </a:cubicBezTo>
                  <a:cubicBezTo>
                    <a:pt x="13" y="33"/>
                    <a:pt x="12" y="33"/>
                    <a:pt x="12" y="26"/>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1" name="Freeform 104"/>
            <p:cNvSpPr>
              <a:spLocks/>
            </p:cNvSpPr>
            <p:nvPr/>
          </p:nvSpPr>
          <p:spPr bwMode="auto">
            <a:xfrm>
              <a:off x="7508876" y="2568575"/>
              <a:ext cx="341312" cy="184150"/>
            </a:xfrm>
            <a:custGeom>
              <a:avLst/>
              <a:gdLst>
                <a:gd name="T0" fmla="*/ 2 w 39"/>
                <a:gd name="T1" fmla="*/ 18 h 21"/>
                <a:gd name="T2" fmla="*/ 6 w 39"/>
                <a:gd name="T3" fmla="*/ 21 h 21"/>
                <a:gd name="T4" fmla="*/ 10 w 39"/>
                <a:gd name="T5" fmla="*/ 21 h 21"/>
                <a:gd name="T6" fmla="*/ 15 w 39"/>
                <a:gd name="T7" fmla="*/ 21 h 21"/>
                <a:gd name="T8" fmla="*/ 16 w 39"/>
                <a:gd name="T9" fmla="*/ 20 h 21"/>
                <a:gd name="T10" fmla="*/ 23 w 39"/>
                <a:gd name="T11" fmla="*/ 19 h 21"/>
                <a:gd name="T12" fmla="*/ 37 w 39"/>
                <a:gd name="T13" fmla="*/ 13 h 21"/>
                <a:gd name="T14" fmla="*/ 35 w 39"/>
                <a:gd name="T15" fmla="*/ 0 h 21"/>
                <a:gd name="T16" fmla="*/ 32 w 39"/>
                <a:gd name="T17" fmla="*/ 9 h 21"/>
                <a:gd name="T18" fmla="*/ 24 w 39"/>
                <a:gd name="T19" fmla="*/ 14 h 21"/>
                <a:gd name="T20" fmla="*/ 14 w 39"/>
                <a:gd name="T21" fmla="*/ 17 h 21"/>
                <a:gd name="T22" fmla="*/ 8 w 39"/>
                <a:gd name="T23" fmla="*/ 18 h 21"/>
                <a:gd name="T24" fmla="*/ 2 w 39"/>
                <a:gd name="T25" fmla="*/ 17 h 21"/>
                <a:gd name="T26" fmla="*/ 2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2" y="18"/>
                  </a:moveTo>
                  <a:cubicBezTo>
                    <a:pt x="6" y="21"/>
                    <a:pt x="6" y="21"/>
                    <a:pt x="6" y="21"/>
                  </a:cubicBezTo>
                  <a:cubicBezTo>
                    <a:pt x="6" y="21"/>
                    <a:pt x="7" y="21"/>
                    <a:pt x="10" y="21"/>
                  </a:cubicBezTo>
                  <a:cubicBezTo>
                    <a:pt x="10" y="21"/>
                    <a:pt x="14" y="21"/>
                    <a:pt x="15" y="21"/>
                  </a:cubicBezTo>
                  <a:cubicBezTo>
                    <a:pt x="16" y="20"/>
                    <a:pt x="16" y="20"/>
                    <a:pt x="16" y="20"/>
                  </a:cubicBezTo>
                  <a:cubicBezTo>
                    <a:pt x="16" y="20"/>
                    <a:pt x="18" y="20"/>
                    <a:pt x="23" y="19"/>
                  </a:cubicBezTo>
                  <a:cubicBezTo>
                    <a:pt x="28" y="18"/>
                    <a:pt x="36" y="13"/>
                    <a:pt x="37" y="13"/>
                  </a:cubicBezTo>
                  <a:cubicBezTo>
                    <a:pt x="39" y="13"/>
                    <a:pt x="37" y="1"/>
                    <a:pt x="35" y="0"/>
                  </a:cubicBezTo>
                  <a:cubicBezTo>
                    <a:pt x="35" y="0"/>
                    <a:pt x="33" y="8"/>
                    <a:pt x="32" y="9"/>
                  </a:cubicBezTo>
                  <a:cubicBezTo>
                    <a:pt x="32" y="9"/>
                    <a:pt x="27" y="12"/>
                    <a:pt x="24" y="14"/>
                  </a:cubicBezTo>
                  <a:cubicBezTo>
                    <a:pt x="21" y="16"/>
                    <a:pt x="15" y="17"/>
                    <a:pt x="14" y="17"/>
                  </a:cubicBezTo>
                  <a:cubicBezTo>
                    <a:pt x="13" y="17"/>
                    <a:pt x="9" y="18"/>
                    <a:pt x="8" y="18"/>
                  </a:cubicBezTo>
                  <a:cubicBezTo>
                    <a:pt x="7" y="18"/>
                    <a:pt x="3" y="17"/>
                    <a:pt x="2" y="17"/>
                  </a:cubicBezTo>
                  <a:cubicBezTo>
                    <a:pt x="0" y="18"/>
                    <a:pt x="1" y="18"/>
                    <a:pt x="2" y="18"/>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2" name="Freeform 105"/>
            <p:cNvSpPr>
              <a:spLocks/>
            </p:cNvSpPr>
            <p:nvPr/>
          </p:nvSpPr>
          <p:spPr bwMode="auto">
            <a:xfrm>
              <a:off x="7631113" y="2568575"/>
              <a:ext cx="219075" cy="184150"/>
            </a:xfrm>
            <a:custGeom>
              <a:avLst/>
              <a:gdLst>
                <a:gd name="T0" fmla="*/ 21 w 25"/>
                <a:gd name="T1" fmla="*/ 0 h 21"/>
                <a:gd name="T2" fmla="*/ 21 w 25"/>
                <a:gd name="T3" fmla="*/ 0 h 21"/>
                <a:gd name="T4" fmla="*/ 20 w 25"/>
                <a:gd name="T5" fmla="*/ 2 h 21"/>
                <a:gd name="T6" fmla="*/ 21 w 25"/>
                <a:gd name="T7" fmla="*/ 7 h 21"/>
                <a:gd name="T8" fmla="*/ 20 w 25"/>
                <a:gd name="T9" fmla="*/ 12 h 21"/>
                <a:gd name="T10" fmla="*/ 7 w 25"/>
                <a:gd name="T11" fmla="*/ 18 h 21"/>
                <a:gd name="T12" fmla="*/ 4 w 25"/>
                <a:gd name="T13" fmla="*/ 18 h 21"/>
                <a:gd name="T14" fmla="*/ 0 w 25"/>
                <a:gd name="T15" fmla="*/ 21 h 21"/>
                <a:gd name="T16" fmla="*/ 1 w 25"/>
                <a:gd name="T17" fmla="*/ 21 h 21"/>
                <a:gd name="T18" fmla="*/ 2 w 25"/>
                <a:gd name="T19" fmla="*/ 20 h 21"/>
                <a:gd name="T20" fmla="*/ 9 w 25"/>
                <a:gd name="T21" fmla="*/ 19 h 21"/>
                <a:gd name="T22" fmla="*/ 23 w 25"/>
                <a:gd name="T23" fmla="*/ 13 h 21"/>
                <a:gd name="T24" fmla="*/ 21 w 2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1">
                  <a:moveTo>
                    <a:pt x="21" y="0"/>
                  </a:moveTo>
                  <a:cubicBezTo>
                    <a:pt x="21" y="0"/>
                    <a:pt x="21" y="0"/>
                    <a:pt x="21" y="0"/>
                  </a:cubicBezTo>
                  <a:cubicBezTo>
                    <a:pt x="21" y="0"/>
                    <a:pt x="20" y="1"/>
                    <a:pt x="20" y="2"/>
                  </a:cubicBezTo>
                  <a:cubicBezTo>
                    <a:pt x="21" y="4"/>
                    <a:pt x="21" y="6"/>
                    <a:pt x="21" y="7"/>
                  </a:cubicBezTo>
                  <a:cubicBezTo>
                    <a:pt x="20" y="9"/>
                    <a:pt x="21" y="12"/>
                    <a:pt x="20" y="12"/>
                  </a:cubicBezTo>
                  <a:cubicBezTo>
                    <a:pt x="19" y="13"/>
                    <a:pt x="11" y="18"/>
                    <a:pt x="7" y="18"/>
                  </a:cubicBezTo>
                  <a:cubicBezTo>
                    <a:pt x="7" y="18"/>
                    <a:pt x="5" y="18"/>
                    <a:pt x="4" y="18"/>
                  </a:cubicBezTo>
                  <a:cubicBezTo>
                    <a:pt x="3" y="19"/>
                    <a:pt x="2" y="20"/>
                    <a:pt x="0" y="21"/>
                  </a:cubicBezTo>
                  <a:cubicBezTo>
                    <a:pt x="1" y="21"/>
                    <a:pt x="1" y="21"/>
                    <a:pt x="1" y="21"/>
                  </a:cubicBezTo>
                  <a:cubicBezTo>
                    <a:pt x="2" y="20"/>
                    <a:pt x="2" y="20"/>
                    <a:pt x="2" y="20"/>
                  </a:cubicBezTo>
                  <a:cubicBezTo>
                    <a:pt x="2" y="20"/>
                    <a:pt x="4" y="20"/>
                    <a:pt x="9" y="19"/>
                  </a:cubicBezTo>
                  <a:cubicBezTo>
                    <a:pt x="14" y="18"/>
                    <a:pt x="22" y="13"/>
                    <a:pt x="23" y="13"/>
                  </a:cubicBezTo>
                  <a:cubicBezTo>
                    <a:pt x="25" y="13"/>
                    <a:pt x="23" y="3"/>
                    <a:pt x="21" y="0"/>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3" name="Freeform 106"/>
            <p:cNvSpPr>
              <a:spLocks/>
            </p:cNvSpPr>
            <p:nvPr/>
          </p:nvSpPr>
          <p:spPr bwMode="auto">
            <a:xfrm>
              <a:off x="7894638" y="2990850"/>
              <a:ext cx="122237" cy="482600"/>
            </a:xfrm>
            <a:custGeom>
              <a:avLst/>
              <a:gdLst>
                <a:gd name="T0" fmla="*/ 0 w 14"/>
                <a:gd name="T1" fmla="*/ 52 h 55"/>
                <a:gd name="T2" fmla="*/ 1 w 14"/>
                <a:gd name="T3" fmla="*/ 47 h 55"/>
                <a:gd name="T4" fmla="*/ 3 w 14"/>
                <a:gd name="T5" fmla="*/ 39 h 55"/>
                <a:gd name="T6" fmla="*/ 6 w 14"/>
                <a:gd name="T7" fmla="*/ 16 h 55"/>
                <a:gd name="T8" fmla="*/ 3 w 14"/>
                <a:gd name="T9" fmla="*/ 7 h 55"/>
                <a:gd name="T10" fmla="*/ 6 w 14"/>
                <a:gd name="T11" fmla="*/ 1 h 55"/>
                <a:gd name="T12" fmla="*/ 12 w 14"/>
                <a:gd name="T13" fmla="*/ 6 h 55"/>
                <a:gd name="T14" fmla="*/ 13 w 14"/>
                <a:gd name="T15" fmla="*/ 12 h 55"/>
                <a:gd name="T16" fmla="*/ 13 w 14"/>
                <a:gd name="T17" fmla="*/ 24 h 55"/>
                <a:gd name="T18" fmla="*/ 8 w 14"/>
                <a:gd name="T19" fmla="*/ 38 h 55"/>
                <a:gd name="T20" fmla="*/ 8 w 14"/>
                <a:gd name="T21" fmla="*/ 43 h 55"/>
                <a:gd name="T22" fmla="*/ 7 w 14"/>
                <a:gd name="T23" fmla="*/ 48 h 55"/>
                <a:gd name="T24" fmla="*/ 6 w 14"/>
                <a:gd name="T25" fmla="*/ 52 h 55"/>
                <a:gd name="T26" fmla="*/ 0 w 14"/>
                <a:gd name="T27" fmla="*/ 5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55">
                  <a:moveTo>
                    <a:pt x="0" y="52"/>
                  </a:moveTo>
                  <a:cubicBezTo>
                    <a:pt x="0" y="52"/>
                    <a:pt x="0" y="48"/>
                    <a:pt x="1" y="47"/>
                  </a:cubicBezTo>
                  <a:cubicBezTo>
                    <a:pt x="1" y="45"/>
                    <a:pt x="2" y="40"/>
                    <a:pt x="3" y="39"/>
                  </a:cubicBezTo>
                  <a:cubicBezTo>
                    <a:pt x="3" y="39"/>
                    <a:pt x="5" y="24"/>
                    <a:pt x="6" y="16"/>
                  </a:cubicBezTo>
                  <a:cubicBezTo>
                    <a:pt x="6" y="16"/>
                    <a:pt x="2" y="13"/>
                    <a:pt x="3" y="7"/>
                  </a:cubicBezTo>
                  <a:cubicBezTo>
                    <a:pt x="3" y="2"/>
                    <a:pt x="6" y="0"/>
                    <a:pt x="6" y="1"/>
                  </a:cubicBezTo>
                  <a:cubicBezTo>
                    <a:pt x="7" y="1"/>
                    <a:pt x="12" y="6"/>
                    <a:pt x="12" y="6"/>
                  </a:cubicBezTo>
                  <a:cubicBezTo>
                    <a:pt x="12" y="6"/>
                    <a:pt x="13" y="12"/>
                    <a:pt x="13" y="12"/>
                  </a:cubicBezTo>
                  <a:cubicBezTo>
                    <a:pt x="12" y="13"/>
                    <a:pt x="14" y="20"/>
                    <a:pt x="13" y="24"/>
                  </a:cubicBezTo>
                  <a:cubicBezTo>
                    <a:pt x="13" y="28"/>
                    <a:pt x="9" y="34"/>
                    <a:pt x="8" y="38"/>
                  </a:cubicBezTo>
                  <a:cubicBezTo>
                    <a:pt x="8" y="38"/>
                    <a:pt x="8" y="43"/>
                    <a:pt x="8" y="43"/>
                  </a:cubicBezTo>
                  <a:cubicBezTo>
                    <a:pt x="8" y="44"/>
                    <a:pt x="7" y="47"/>
                    <a:pt x="7" y="48"/>
                  </a:cubicBezTo>
                  <a:cubicBezTo>
                    <a:pt x="7" y="48"/>
                    <a:pt x="6" y="51"/>
                    <a:pt x="6" y="52"/>
                  </a:cubicBezTo>
                  <a:cubicBezTo>
                    <a:pt x="5" y="52"/>
                    <a:pt x="2" y="55"/>
                    <a:pt x="0" y="52"/>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4" name="Freeform 107"/>
            <p:cNvSpPr>
              <a:spLocks/>
            </p:cNvSpPr>
            <p:nvPr/>
          </p:nvSpPr>
          <p:spPr bwMode="auto">
            <a:xfrm>
              <a:off x="7902575" y="2990850"/>
              <a:ext cx="114300" cy="473075"/>
            </a:xfrm>
            <a:custGeom>
              <a:avLst/>
              <a:gdLst>
                <a:gd name="T0" fmla="*/ 12 w 13"/>
                <a:gd name="T1" fmla="*/ 12 h 54"/>
                <a:gd name="T2" fmla="*/ 11 w 13"/>
                <a:gd name="T3" fmla="*/ 6 h 54"/>
                <a:gd name="T4" fmla="*/ 5 w 13"/>
                <a:gd name="T5" fmla="*/ 1 h 54"/>
                <a:gd name="T6" fmla="*/ 2 w 13"/>
                <a:gd name="T7" fmla="*/ 7 h 54"/>
                <a:gd name="T8" fmla="*/ 5 w 13"/>
                <a:gd name="T9" fmla="*/ 16 h 54"/>
                <a:gd name="T10" fmla="*/ 4 w 13"/>
                <a:gd name="T11" fmla="*/ 18 h 54"/>
                <a:gd name="T12" fmla="*/ 9 w 13"/>
                <a:gd name="T13" fmla="*/ 18 h 54"/>
                <a:gd name="T14" fmla="*/ 10 w 13"/>
                <a:gd name="T15" fmla="*/ 17 h 54"/>
                <a:gd name="T16" fmla="*/ 9 w 13"/>
                <a:gd name="T17" fmla="*/ 27 h 54"/>
                <a:gd name="T18" fmla="*/ 5 w 13"/>
                <a:gd name="T19" fmla="*/ 41 h 54"/>
                <a:gd name="T20" fmla="*/ 4 w 13"/>
                <a:gd name="T21" fmla="*/ 38 h 54"/>
                <a:gd name="T22" fmla="*/ 5 w 13"/>
                <a:gd name="T23" fmla="*/ 27 h 54"/>
                <a:gd name="T24" fmla="*/ 3 w 13"/>
                <a:gd name="T25" fmla="*/ 37 h 54"/>
                <a:gd name="T26" fmla="*/ 2 w 13"/>
                <a:gd name="T27" fmla="*/ 39 h 54"/>
                <a:gd name="T28" fmla="*/ 2 w 13"/>
                <a:gd name="T29" fmla="*/ 40 h 54"/>
                <a:gd name="T30" fmla="*/ 1 w 13"/>
                <a:gd name="T31" fmla="*/ 48 h 54"/>
                <a:gd name="T32" fmla="*/ 0 w 13"/>
                <a:gd name="T33" fmla="*/ 53 h 54"/>
                <a:gd name="T34" fmla="*/ 5 w 13"/>
                <a:gd name="T35" fmla="*/ 52 h 54"/>
                <a:gd name="T36" fmla="*/ 6 w 13"/>
                <a:gd name="T37" fmla="*/ 48 h 54"/>
                <a:gd name="T38" fmla="*/ 7 w 13"/>
                <a:gd name="T39" fmla="*/ 43 h 54"/>
                <a:gd name="T40" fmla="*/ 7 w 13"/>
                <a:gd name="T41" fmla="*/ 38 h 54"/>
                <a:gd name="T42" fmla="*/ 12 w 13"/>
                <a:gd name="T43" fmla="*/ 24 h 54"/>
                <a:gd name="T44" fmla="*/ 12 w 13"/>
                <a:gd name="T45"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54">
                  <a:moveTo>
                    <a:pt x="12" y="12"/>
                  </a:moveTo>
                  <a:cubicBezTo>
                    <a:pt x="12" y="12"/>
                    <a:pt x="11" y="6"/>
                    <a:pt x="11" y="6"/>
                  </a:cubicBezTo>
                  <a:cubicBezTo>
                    <a:pt x="11" y="6"/>
                    <a:pt x="6" y="1"/>
                    <a:pt x="5" y="1"/>
                  </a:cubicBezTo>
                  <a:cubicBezTo>
                    <a:pt x="5" y="0"/>
                    <a:pt x="2" y="2"/>
                    <a:pt x="2" y="7"/>
                  </a:cubicBezTo>
                  <a:cubicBezTo>
                    <a:pt x="1" y="13"/>
                    <a:pt x="5" y="16"/>
                    <a:pt x="5" y="16"/>
                  </a:cubicBezTo>
                  <a:cubicBezTo>
                    <a:pt x="4" y="17"/>
                    <a:pt x="4" y="17"/>
                    <a:pt x="4" y="18"/>
                  </a:cubicBezTo>
                  <a:cubicBezTo>
                    <a:pt x="5" y="19"/>
                    <a:pt x="7" y="19"/>
                    <a:pt x="9" y="18"/>
                  </a:cubicBezTo>
                  <a:cubicBezTo>
                    <a:pt x="9" y="18"/>
                    <a:pt x="10" y="16"/>
                    <a:pt x="10" y="17"/>
                  </a:cubicBezTo>
                  <a:cubicBezTo>
                    <a:pt x="10" y="18"/>
                    <a:pt x="12" y="23"/>
                    <a:pt x="9" y="27"/>
                  </a:cubicBezTo>
                  <a:cubicBezTo>
                    <a:pt x="7" y="31"/>
                    <a:pt x="5" y="40"/>
                    <a:pt x="5" y="41"/>
                  </a:cubicBezTo>
                  <a:cubicBezTo>
                    <a:pt x="4" y="41"/>
                    <a:pt x="3" y="41"/>
                    <a:pt x="4" y="38"/>
                  </a:cubicBezTo>
                  <a:cubicBezTo>
                    <a:pt x="5" y="35"/>
                    <a:pt x="5" y="27"/>
                    <a:pt x="5" y="27"/>
                  </a:cubicBezTo>
                  <a:cubicBezTo>
                    <a:pt x="5" y="27"/>
                    <a:pt x="4" y="35"/>
                    <a:pt x="3" y="37"/>
                  </a:cubicBezTo>
                  <a:cubicBezTo>
                    <a:pt x="2" y="38"/>
                    <a:pt x="2" y="39"/>
                    <a:pt x="2" y="39"/>
                  </a:cubicBezTo>
                  <a:cubicBezTo>
                    <a:pt x="2" y="39"/>
                    <a:pt x="2" y="40"/>
                    <a:pt x="2" y="40"/>
                  </a:cubicBezTo>
                  <a:cubicBezTo>
                    <a:pt x="2" y="42"/>
                    <a:pt x="2" y="46"/>
                    <a:pt x="1" y="48"/>
                  </a:cubicBezTo>
                  <a:cubicBezTo>
                    <a:pt x="0" y="49"/>
                    <a:pt x="0" y="52"/>
                    <a:pt x="0" y="53"/>
                  </a:cubicBezTo>
                  <a:cubicBezTo>
                    <a:pt x="1" y="54"/>
                    <a:pt x="4" y="52"/>
                    <a:pt x="5" y="52"/>
                  </a:cubicBezTo>
                  <a:cubicBezTo>
                    <a:pt x="5" y="51"/>
                    <a:pt x="6" y="48"/>
                    <a:pt x="6" y="48"/>
                  </a:cubicBezTo>
                  <a:cubicBezTo>
                    <a:pt x="6" y="47"/>
                    <a:pt x="7" y="44"/>
                    <a:pt x="7" y="43"/>
                  </a:cubicBezTo>
                  <a:cubicBezTo>
                    <a:pt x="7" y="43"/>
                    <a:pt x="7" y="38"/>
                    <a:pt x="7" y="38"/>
                  </a:cubicBezTo>
                  <a:cubicBezTo>
                    <a:pt x="8" y="34"/>
                    <a:pt x="12" y="28"/>
                    <a:pt x="12" y="24"/>
                  </a:cubicBezTo>
                  <a:cubicBezTo>
                    <a:pt x="13" y="20"/>
                    <a:pt x="11" y="13"/>
                    <a:pt x="12" y="12"/>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5" name="Freeform 108"/>
            <p:cNvSpPr>
              <a:spLocks/>
            </p:cNvSpPr>
            <p:nvPr/>
          </p:nvSpPr>
          <p:spPr bwMode="auto">
            <a:xfrm>
              <a:off x="7780338" y="2613025"/>
              <a:ext cx="263525" cy="465138"/>
            </a:xfrm>
            <a:custGeom>
              <a:avLst/>
              <a:gdLst>
                <a:gd name="T0" fmla="*/ 2 w 30"/>
                <a:gd name="T1" fmla="*/ 51 h 53"/>
                <a:gd name="T2" fmla="*/ 27 w 30"/>
                <a:gd name="T3" fmla="*/ 51 h 53"/>
                <a:gd name="T4" fmla="*/ 28 w 30"/>
                <a:gd name="T5" fmla="*/ 38 h 53"/>
                <a:gd name="T6" fmla="*/ 30 w 30"/>
                <a:gd name="T7" fmla="*/ 25 h 53"/>
                <a:gd name="T8" fmla="*/ 29 w 30"/>
                <a:gd name="T9" fmla="*/ 16 h 53"/>
                <a:gd name="T10" fmla="*/ 26 w 30"/>
                <a:gd name="T11" fmla="*/ 10 h 53"/>
                <a:gd name="T12" fmla="*/ 25 w 30"/>
                <a:gd name="T13" fmla="*/ 6 h 53"/>
                <a:gd name="T14" fmla="*/ 25 w 30"/>
                <a:gd name="T15" fmla="*/ 3 h 53"/>
                <a:gd name="T16" fmla="*/ 10 w 30"/>
                <a:gd name="T17" fmla="*/ 1 h 53"/>
                <a:gd name="T18" fmla="*/ 5 w 30"/>
                <a:gd name="T19" fmla="*/ 2 h 53"/>
                <a:gd name="T20" fmla="*/ 4 w 30"/>
                <a:gd name="T21" fmla="*/ 12 h 53"/>
                <a:gd name="T22" fmla="*/ 2 w 30"/>
                <a:gd name="T23" fmla="*/ 5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53">
                  <a:moveTo>
                    <a:pt x="2" y="51"/>
                  </a:moveTo>
                  <a:cubicBezTo>
                    <a:pt x="2" y="51"/>
                    <a:pt x="23" y="53"/>
                    <a:pt x="27" y="51"/>
                  </a:cubicBezTo>
                  <a:cubicBezTo>
                    <a:pt x="27" y="51"/>
                    <a:pt x="27" y="40"/>
                    <a:pt x="28" y="38"/>
                  </a:cubicBezTo>
                  <a:cubicBezTo>
                    <a:pt x="28" y="36"/>
                    <a:pt x="29" y="26"/>
                    <a:pt x="30" y="25"/>
                  </a:cubicBezTo>
                  <a:cubicBezTo>
                    <a:pt x="30" y="23"/>
                    <a:pt x="30" y="18"/>
                    <a:pt x="29" y="16"/>
                  </a:cubicBezTo>
                  <a:cubicBezTo>
                    <a:pt x="28" y="15"/>
                    <a:pt x="27" y="14"/>
                    <a:pt x="26" y="10"/>
                  </a:cubicBezTo>
                  <a:cubicBezTo>
                    <a:pt x="26" y="9"/>
                    <a:pt x="25" y="6"/>
                    <a:pt x="25" y="6"/>
                  </a:cubicBezTo>
                  <a:cubicBezTo>
                    <a:pt x="25" y="6"/>
                    <a:pt x="25" y="4"/>
                    <a:pt x="25" y="3"/>
                  </a:cubicBezTo>
                  <a:cubicBezTo>
                    <a:pt x="25" y="3"/>
                    <a:pt x="17" y="0"/>
                    <a:pt x="10" y="1"/>
                  </a:cubicBezTo>
                  <a:cubicBezTo>
                    <a:pt x="5" y="2"/>
                    <a:pt x="5" y="2"/>
                    <a:pt x="5" y="2"/>
                  </a:cubicBezTo>
                  <a:cubicBezTo>
                    <a:pt x="5" y="2"/>
                    <a:pt x="5" y="10"/>
                    <a:pt x="4" y="12"/>
                  </a:cubicBezTo>
                  <a:cubicBezTo>
                    <a:pt x="2" y="14"/>
                    <a:pt x="0" y="23"/>
                    <a:pt x="2" y="51"/>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6" name="Freeform 109"/>
            <p:cNvSpPr>
              <a:spLocks/>
            </p:cNvSpPr>
            <p:nvPr/>
          </p:nvSpPr>
          <p:spPr bwMode="auto">
            <a:xfrm>
              <a:off x="7842250" y="2954338"/>
              <a:ext cx="0" cy="952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7" name="Freeform 110"/>
            <p:cNvSpPr>
              <a:spLocks/>
            </p:cNvSpPr>
            <p:nvPr/>
          </p:nvSpPr>
          <p:spPr bwMode="auto">
            <a:xfrm>
              <a:off x="7842250" y="29638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8" name="Freeform 111"/>
            <p:cNvSpPr>
              <a:spLocks/>
            </p:cNvSpPr>
            <p:nvPr/>
          </p:nvSpPr>
          <p:spPr bwMode="auto">
            <a:xfrm>
              <a:off x="7832725" y="2630488"/>
              <a:ext cx="211137" cy="438150"/>
            </a:xfrm>
            <a:custGeom>
              <a:avLst/>
              <a:gdLst>
                <a:gd name="T0" fmla="*/ 15 w 24"/>
                <a:gd name="T1" fmla="*/ 50 h 50"/>
                <a:gd name="T2" fmla="*/ 21 w 24"/>
                <a:gd name="T3" fmla="*/ 49 h 50"/>
                <a:gd name="T4" fmla="*/ 22 w 24"/>
                <a:gd name="T5" fmla="*/ 36 h 50"/>
                <a:gd name="T6" fmla="*/ 24 w 24"/>
                <a:gd name="T7" fmla="*/ 23 h 50"/>
                <a:gd name="T8" fmla="*/ 23 w 24"/>
                <a:gd name="T9" fmla="*/ 14 h 50"/>
                <a:gd name="T10" fmla="*/ 20 w 24"/>
                <a:gd name="T11" fmla="*/ 8 h 50"/>
                <a:gd name="T12" fmla="*/ 19 w 24"/>
                <a:gd name="T13" fmla="*/ 4 h 50"/>
                <a:gd name="T14" fmla="*/ 19 w 24"/>
                <a:gd name="T15" fmla="*/ 1 h 50"/>
                <a:gd name="T16" fmla="*/ 15 w 24"/>
                <a:gd name="T17" fmla="*/ 0 h 50"/>
                <a:gd name="T18" fmla="*/ 15 w 24"/>
                <a:gd name="T19" fmla="*/ 0 h 50"/>
                <a:gd name="T20" fmla="*/ 13 w 24"/>
                <a:gd name="T21" fmla="*/ 4 h 50"/>
                <a:gd name="T22" fmla="*/ 3 w 24"/>
                <a:gd name="T23" fmla="*/ 6 h 50"/>
                <a:gd name="T24" fmla="*/ 14 w 24"/>
                <a:gd name="T25" fmla="*/ 6 h 50"/>
                <a:gd name="T26" fmla="*/ 15 w 24"/>
                <a:gd name="T27" fmla="*/ 9 h 50"/>
                <a:gd name="T28" fmla="*/ 7 w 24"/>
                <a:gd name="T29" fmla="*/ 10 h 50"/>
                <a:gd name="T30" fmla="*/ 15 w 24"/>
                <a:gd name="T31" fmla="*/ 11 h 50"/>
                <a:gd name="T32" fmla="*/ 17 w 24"/>
                <a:gd name="T33" fmla="*/ 15 h 50"/>
                <a:gd name="T34" fmla="*/ 10 w 24"/>
                <a:gd name="T35" fmla="*/ 14 h 50"/>
                <a:gd name="T36" fmla="*/ 15 w 24"/>
                <a:gd name="T37" fmla="*/ 19 h 50"/>
                <a:gd name="T38" fmla="*/ 0 w 24"/>
                <a:gd name="T39" fmla="*/ 19 h 50"/>
                <a:gd name="T40" fmla="*/ 17 w 24"/>
                <a:gd name="T41" fmla="*/ 21 h 50"/>
                <a:gd name="T42" fmla="*/ 7 w 24"/>
                <a:gd name="T43" fmla="*/ 23 h 50"/>
                <a:gd name="T44" fmla="*/ 15 w 24"/>
                <a:gd name="T45" fmla="*/ 23 h 50"/>
                <a:gd name="T46" fmla="*/ 15 w 24"/>
                <a:gd name="T47" fmla="*/ 29 h 50"/>
                <a:gd name="T48" fmla="*/ 3 w 24"/>
                <a:gd name="T49" fmla="*/ 32 h 50"/>
                <a:gd name="T50" fmla="*/ 15 w 24"/>
                <a:gd name="T51" fmla="*/ 33 h 50"/>
                <a:gd name="T52" fmla="*/ 12 w 24"/>
                <a:gd name="T53" fmla="*/ 36 h 50"/>
                <a:gd name="T54" fmla="*/ 1 w 24"/>
                <a:gd name="T55" fmla="*/ 37 h 50"/>
                <a:gd name="T56" fmla="*/ 14 w 24"/>
                <a:gd name="T57" fmla="*/ 38 h 50"/>
                <a:gd name="T58" fmla="*/ 6 w 24"/>
                <a:gd name="T59" fmla="*/ 41 h 50"/>
                <a:gd name="T60" fmla="*/ 17 w 24"/>
                <a:gd name="T61" fmla="*/ 38 h 50"/>
                <a:gd name="T62" fmla="*/ 17 w 24"/>
                <a:gd name="T63" fmla="*/ 42 h 50"/>
                <a:gd name="T64" fmla="*/ 0 w 24"/>
                <a:gd name="T65" fmla="*/ 47 h 50"/>
                <a:gd name="T66" fmla="*/ 15 w 24"/>
                <a:gd name="T67" fmla="*/ 45 h 50"/>
                <a:gd name="T68" fmla="*/ 15 w 24"/>
                <a:gd name="T6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0">
                  <a:moveTo>
                    <a:pt x="15" y="50"/>
                  </a:moveTo>
                  <a:cubicBezTo>
                    <a:pt x="17" y="50"/>
                    <a:pt x="20" y="50"/>
                    <a:pt x="21" y="49"/>
                  </a:cubicBezTo>
                  <a:cubicBezTo>
                    <a:pt x="21" y="49"/>
                    <a:pt x="21" y="38"/>
                    <a:pt x="22" y="36"/>
                  </a:cubicBezTo>
                  <a:cubicBezTo>
                    <a:pt x="22" y="34"/>
                    <a:pt x="23" y="24"/>
                    <a:pt x="24" y="23"/>
                  </a:cubicBezTo>
                  <a:cubicBezTo>
                    <a:pt x="24" y="21"/>
                    <a:pt x="24" y="16"/>
                    <a:pt x="23" y="14"/>
                  </a:cubicBezTo>
                  <a:cubicBezTo>
                    <a:pt x="22" y="13"/>
                    <a:pt x="21" y="12"/>
                    <a:pt x="20" y="8"/>
                  </a:cubicBezTo>
                  <a:cubicBezTo>
                    <a:pt x="20" y="7"/>
                    <a:pt x="19" y="4"/>
                    <a:pt x="19" y="4"/>
                  </a:cubicBezTo>
                  <a:cubicBezTo>
                    <a:pt x="19" y="4"/>
                    <a:pt x="19" y="2"/>
                    <a:pt x="19" y="1"/>
                  </a:cubicBezTo>
                  <a:cubicBezTo>
                    <a:pt x="19" y="1"/>
                    <a:pt x="17" y="0"/>
                    <a:pt x="15" y="0"/>
                  </a:cubicBezTo>
                  <a:cubicBezTo>
                    <a:pt x="15" y="0"/>
                    <a:pt x="15" y="0"/>
                    <a:pt x="15" y="0"/>
                  </a:cubicBezTo>
                  <a:cubicBezTo>
                    <a:pt x="13" y="1"/>
                    <a:pt x="13" y="4"/>
                    <a:pt x="13" y="4"/>
                  </a:cubicBezTo>
                  <a:cubicBezTo>
                    <a:pt x="7" y="4"/>
                    <a:pt x="3" y="6"/>
                    <a:pt x="3" y="6"/>
                  </a:cubicBezTo>
                  <a:cubicBezTo>
                    <a:pt x="7" y="5"/>
                    <a:pt x="14" y="6"/>
                    <a:pt x="14" y="6"/>
                  </a:cubicBezTo>
                  <a:cubicBezTo>
                    <a:pt x="15" y="9"/>
                    <a:pt x="15" y="9"/>
                    <a:pt x="15" y="9"/>
                  </a:cubicBezTo>
                  <a:cubicBezTo>
                    <a:pt x="12" y="9"/>
                    <a:pt x="7" y="10"/>
                    <a:pt x="7" y="10"/>
                  </a:cubicBezTo>
                  <a:cubicBezTo>
                    <a:pt x="11" y="10"/>
                    <a:pt x="16" y="11"/>
                    <a:pt x="15" y="11"/>
                  </a:cubicBezTo>
                  <a:cubicBezTo>
                    <a:pt x="14" y="12"/>
                    <a:pt x="17" y="15"/>
                    <a:pt x="17" y="15"/>
                  </a:cubicBezTo>
                  <a:cubicBezTo>
                    <a:pt x="13" y="13"/>
                    <a:pt x="10" y="14"/>
                    <a:pt x="10" y="14"/>
                  </a:cubicBezTo>
                  <a:cubicBezTo>
                    <a:pt x="14" y="14"/>
                    <a:pt x="15" y="19"/>
                    <a:pt x="15" y="19"/>
                  </a:cubicBezTo>
                  <a:cubicBezTo>
                    <a:pt x="7" y="16"/>
                    <a:pt x="0" y="19"/>
                    <a:pt x="0" y="19"/>
                  </a:cubicBezTo>
                  <a:cubicBezTo>
                    <a:pt x="12" y="17"/>
                    <a:pt x="17" y="21"/>
                    <a:pt x="17" y="21"/>
                  </a:cubicBezTo>
                  <a:cubicBezTo>
                    <a:pt x="14" y="21"/>
                    <a:pt x="7" y="23"/>
                    <a:pt x="7" y="23"/>
                  </a:cubicBezTo>
                  <a:cubicBezTo>
                    <a:pt x="12" y="22"/>
                    <a:pt x="15" y="23"/>
                    <a:pt x="15" y="23"/>
                  </a:cubicBezTo>
                  <a:cubicBezTo>
                    <a:pt x="15" y="23"/>
                    <a:pt x="16" y="27"/>
                    <a:pt x="15" y="29"/>
                  </a:cubicBezTo>
                  <a:cubicBezTo>
                    <a:pt x="14" y="31"/>
                    <a:pt x="3" y="32"/>
                    <a:pt x="3" y="32"/>
                  </a:cubicBezTo>
                  <a:cubicBezTo>
                    <a:pt x="12" y="31"/>
                    <a:pt x="14" y="31"/>
                    <a:pt x="15" y="33"/>
                  </a:cubicBezTo>
                  <a:cubicBezTo>
                    <a:pt x="17" y="35"/>
                    <a:pt x="12" y="36"/>
                    <a:pt x="12" y="36"/>
                  </a:cubicBezTo>
                  <a:cubicBezTo>
                    <a:pt x="6" y="36"/>
                    <a:pt x="3" y="37"/>
                    <a:pt x="1" y="37"/>
                  </a:cubicBezTo>
                  <a:cubicBezTo>
                    <a:pt x="5" y="37"/>
                    <a:pt x="14" y="38"/>
                    <a:pt x="14" y="38"/>
                  </a:cubicBezTo>
                  <a:cubicBezTo>
                    <a:pt x="12" y="39"/>
                    <a:pt x="6" y="41"/>
                    <a:pt x="6" y="41"/>
                  </a:cubicBezTo>
                  <a:cubicBezTo>
                    <a:pt x="12" y="40"/>
                    <a:pt x="17" y="38"/>
                    <a:pt x="17" y="38"/>
                  </a:cubicBezTo>
                  <a:cubicBezTo>
                    <a:pt x="17" y="42"/>
                    <a:pt x="17" y="42"/>
                    <a:pt x="17" y="42"/>
                  </a:cubicBezTo>
                  <a:cubicBezTo>
                    <a:pt x="15" y="44"/>
                    <a:pt x="0" y="47"/>
                    <a:pt x="0" y="47"/>
                  </a:cubicBezTo>
                  <a:cubicBezTo>
                    <a:pt x="3" y="46"/>
                    <a:pt x="15" y="45"/>
                    <a:pt x="15" y="45"/>
                  </a:cubicBezTo>
                  <a:cubicBezTo>
                    <a:pt x="14" y="46"/>
                    <a:pt x="14" y="49"/>
                    <a:pt x="15" y="5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69" name="Freeform 112"/>
            <p:cNvSpPr>
              <a:spLocks/>
            </p:cNvSpPr>
            <p:nvPr/>
          </p:nvSpPr>
          <p:spPr bwMode="auto">
            <a:xfrm>
              <a:off x="7859713" y="2322513"/>
              <a:ext cx="122237" cy="211138"/>
            </a:xfrm>
            <a:custGeom>
              <a:avLst/>
              <a:gdLst>
                <a:gd name="T0" fmla="*/ 2 w 14"/>
                <a:gd name="T1" fmla="*/ 24 h 24"/>
                <a:gd name="T2" fmla="*/ 12 w 14"/>
                <a:gd name="T3" fmla="*/ 13 h 24"/>
                <a:gd name="T4" fmla="*/ 14 w 14"/>
                <a:gd name="T5" fmla="*/ 8 h 24"/>
                <a:gd name="T6" fmla="*/ 10 w 14"/>
                <a:gd name="T7" fmla="*/ 0 h 24"/>
                <a:gd name="T8" fmla="*/ 4 w 14"/>
                <a:gd name="T9" fmla="*/ 6 h 24"/>
                <a:gd name="T10" fmla="*/ 3 w 14"/>
                <a:gd name="T11" fmla="*/ 11 h 24"/>
                <a:gd name="T12" fmla="*/ 0 w 14"/>
                <a:gd name="T13" fmla="*/ 18 h 24"/>
                <a:gd name="T14" fmla="*/ 2 w 14"/>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4">
                  <a:moveTo>
                    <a:pt x="2" y="24"/>
                  </a:moveTo>
                  <a:cubicBezTo>
                    <a:pt x="2" y="24"/>
                    <a:pt x="11" y="14"/>
                    <a:pt x="12" y="13"/>
                  </a:cubicBezTo>
                  <a:cubicBezTo>
                    <a:pt x="12" y="13"/>
                    <a:pt x="14" y="8"/>
                    <a:pt x="14" y="8"/>
                  </a:cubicBezTo>
                  <a:cubicBezTo>
                    <a:pt x="10" y="0"/>
                    <a:pt x="10" y="0"/>
                    <a:pt x="10" y="0"/>
                  </a:cubicBezTo>
                  <a:cubicBezTo>
                    <a:pt x="4" y="6"/>
                    <a:pt x="4" y="6"/>
                    <a:pt x="4" y="6"/>
                  </a:cubicBezTo>
                  <a:cubicBezTo>
                    <a:pt x="4" y="6"/>
                    <a:pt x="4" y="11"/>
                    <a:pt x="3" y="11"/>
                  </a:cubicBezTo>
                  <a:cubicBezTo>
                    <a:pt x="3" y="12"/>
                    <a:pt x="0" y="17"/>
                    <a:pt x="0" y="18"/>
                  </a:cubicBezTo>
                  <a:cubicBezTo>
                    <a:pt x="1" y="19"/>
                    <a:pt x="2" y="24"/>
                    <a:pt x="2" y="24"/>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0" name="Freeform 113"/>
            <p:cNvSpPr>
              <a:spLocks/>
            </p:cNvSpPr>
            <p:nvPr/>
          </p:nvSpPr>
          <p:spPr bwMode="auto">
            <a:xfrm>
              <a:off x="7991475" y="2462213"/>
              <a:ext cx="192087" cy="334963"/>
            </a:xfrm>
            <a:custGeom>
              <a:avLst/>
              <a:gdLst>
                <a:gd name="T0" fmla="*/ 4 w 22"/>
                <a:gd name="T1" fmla="*/ 8 h 38"/>
                <a:gd name="T2" fmla="*/ 15 w 22"/>
                <a:gd name="T3" fmla="*/ 17 h 38"/>
                <a:gd name="T4" fmla="*/ 16 w 22"/>
                <a:gd name="T5" fmla="*/ 19 h 38"/>
                <a:gd name="T6" fmla="*/ 8 w 22"/>
                <a:gd name="T7" fmla="*/ 33 h 38"/>
                <a:gd name="T8" fmla="*/ 4 w 22"/>
                <a:gd name="T9" fmla="*/ 32 h 38"/>
                <a:gd name="T10" fmla="*/ 4 w 22"/>
                <a:gd name="T11" fmla="*/ 30 h 38"/>
                <a:gd name="T12" fmla="*/ 1 w 22"/>
                <a:gd name="T13" fmla="*/ 29 h 38"/>
                <a:gd name="T14" fmla="*/ 1 w 22"/>
                <a:gd name="T15" fmla="*/ 30 h 38"/>
                <a:gd name="T16" fmla="*/ 3 w 22"/>
                <a:gd name="T17" fmla="*/ 31 h 38"/>
                <a:gd name="T18" fmla="*/ 0 w 22"/>
                <a:gd name="T19" fmla="*/ 31 h 38"/>
                <a:gd name="T20" fmla="*/ 1 w 22"/>
                <a:gd name="T21" fmla="*/ 33 h 38"/>
                <a:gd name="T22" fmla="*/ 4 w 22"/>
                <a:gd name="T23" fmla="*/ 33 h 38"/>
                <a:gd name="T24" fmla="*/ 1 w 22"/>
                <a:gd name="T25" fmla="*/ 34 h 38"/>
                <a:gd name="T26" fmla="*/ 2 w 22"/>
                <a:gd name="T27" fmla="*/ 35 h 38"/>
                <a:gd name="T28" fmla="*/ 4 w 22"/>
                <a:gd name="T29" fmla="*/ 35 h 38"/>
                <a:gd name="T30" fmla="*/ 2 w 22"/>
                <a:gd name="T31" fmla="*/ 36 h 38"/>
                <a:gd name="T32" fmla="*/ 3 w 22"/>
                <a:gd name="T33" fmla="*/ 37 h 38"/>
                <a:gd name="T34" fmla="*/ 5 w 22"/>
                <a:gd name="T35" fmla="*/ 37 h 38"/>
                <a:gd name="T36" fmla="*/ 9 w 22"/>
                <a:gd name="T37" fmla="*/ 37 h 38"/>
                <a:gd name="T38" fmla="*/ 11 w 22"/>
                <a:gd name="T39" fmla="*/ 36 h 38"/>
                <a:gd name="T40" fmla="*/ 22 w 22"/>
                <a:gd name="T41" fmla="*/ 18 h 38"/>
                <a:gd name="T42" fmla="*/ 14 w 22"/>
                <a:gd name="T43" fmla="*/ 7 h 38"/>
                <a:gd name="T44" fmla="*/ 10 w 22"/>
                <a:gd name="T45" fmla="*/ 1 h 38"/>
                <a:gd name="T46" fmla="*/ 4 w 22"/>
                <a:gd name="T47"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8">
                  <a:moveTo>
                    <a:pt x="4" y="8"/>
                  </a:moveTo>
                  <a:cubicBezTo>
                    <a:pt x="4" y="8"/>
                    <a:pt x="14" y="15"/>
                    <a:pt x="15" y="17"/>
                  </a:cubicBezTo>
                  <a:cubicBezTo>
                    <a:pt x="16" y="19"/>
                    <a:pt x="16" y="19"/>
                    <a:pt x="16" y="19"/>
                  </a:cubicBezTo>
                  <a:cubicBezTo>
                    <a:pt x="16" y="19"/>
                    <a:pt x="10" y="31"/>
                    <a:pt x="8" y="33"/>
                  </a:cubicBezTo>
                  <a:cubicBezTo>
                    <a:pt x="8" y="33"/>
                    <a:pt x="5" y="34"/>
                    <a:pt x="4" y="32"/>
                  </a:cubicBezTo>
                  <a:cubicBezTo>
                    <a:pt x="4" y="32"/>
                    <a:pt x="4" y="31"/>
                    <a:pt x="4" y="30"/>
                  </a:cubicBezTo>
                  <a:cubicBezTo>
                    <a:pt x="3" y="30"/>
                    <a:pt x="2" y="29"/>
                    <a:pt x="1" y="29"/>
                  </a:cubicBezTo>
                  <a:cubicBezTo>
                    <a:pt x="0" y="29"/>
                    <a:pt x="1" y="30"/>
                    <a:pt x="1" y="30"/>
                  </a:cubicBezTo>
                  <a:cubicBezTo>
                    <a:pt x="2" y="31"/>
                    <a:pt x="3" y="31"/>
                    <a:pt x="3" y="31"/>
                  </a:cubicBezTo>
                  <a:cubicBezTo>
                    <a:pt x="3" y="31"/>
                    <a:pt x="1" y="31"/>
                    <a:pt x="0" y="31"/>
                  </a:cubicBezTo>
                  <a:cubicBezTo>
                    <a:pt x="0" y="32"/>
                    <a:pt x="0" y="33"/>
                    <a:pt x="1" y="33"/>
                  </a:cubicBezTo>
                  <a:cubicBezTo>
                    <a:pt x="1" y="33"/>
                    <a:pt x="3" y="33"/>
                    <a:pt x="4" y="33"/>
                  </a:cubicBezTo>
                  <a:cubicBezTo>
                    <a:pt x="4" y="33"/>
                    <a:pt x="1" y="34"/>
                    <a:pt x="1" y="34"/>
                  </a:cubicBezTo>
                  <a:cubicBezTo>
                    <a:pt x="1" y="34"/>
                    <a:pt x="1" y="35"/>
                    <a:pt x="2" y="35"/>
                  </a:cubicBezTo>
                  <a:cubicBezTo>
                    <a:pt x="4" y="35"/>
                    <a:pt x="4" y="35"/>
                    <a:pt x="4" y="35"/>
                  </a:cubicBezTo>
                  <a:cubicBezTo>
                    <a:pt x="4" y="35"/>
                    <a:pt x="2" y="35"/>
                    <a:pt x="2" y="36"/>
                  </a:cubicBezTo>
                  <a:cubicBezTo>
                    <a:pt x="2" y="37"/>
                    <a:pt x="3" y="37"/>
                    <a:pt x="3" y="37"/>
                  </a:cubicBezTo>
                  <a:cubicBezTo>
                    <a:pt x="4" y="37"/>
                    <a:pt x="5" y="37"/>
                    <a:pt x="5" y="37"/>
                  </a:cubicBezTo>
                  <a:cubicBezTo>
                    <a:pt x="5" y="37"/>
                    <a:pt x="6" y="38"/>
                    <a:pt x="9" y="37"/>
                  </a:cubicBezTo>
                  <a:cubicBezTo>
                    <a:pt x="11" y="37"/>
                    <a:pt x="11" y="36"/>
                    <a:pt x="11" y="36"/>
                  </a:cubicBezTo>
                  <a:cubicBezTo>
                    <a:pt x="11" y="35"/>
                    <a:pt x="22" y="22"/>
                    <a:pt x="22" y="18"/>
                  </a:cubicBezTo>
                  <a:cubicBezTo>
                    <a:pt x="22" y="15"/>
                    <a:pt x="15" y="8"/>
                    <a:pt x="14" y="7"/>
                  </a:cubicBezTo>
                  <a:cubicBezTo>
                    <a:pt x="14" y="6"/>
                    <a:pt x="12" y="2"/>
                    <a:pt x="10" y="1"/>
                  </a:cubicBezTo>
                  <a:cubicBezTo>
                    <a:pt x="8" y="0"/>
                    <a:pt x="4" y="4"/>
                    <a:pt x="4" y="8"/>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1" name="Freeform 114"/>
            <p:cNvSpPr>
              <a:spLocks/>
            </p:cNvSpPr>
            <p:nvPr/>
          </p:nvSpPr>
          <p:spPr bwMode="auto">
            <a:xfrm>
              <a:off x="7842250" y="2366963"/>
              <a:ext cx="25400" cy="42863"/>
            </a:xfrm>
            <a:custGeom>
              <a:avLst/>
              <a:gdLst>
                <a:gd name="T0" fmla="*/ 0 w 3"/>
                <a:gd name="T1" fmla="*/ 1 h 5"/>
                <a:gd name="T2" fmla="*/ 3 w 3"/>
                <a:gd name="T3" fmla="*/ 5 h 5"/>
                <a:gd name="T4" fmla="*/ 3 w 3"/>
                <a:gd name="T5" fmla="*/ 2 h 5"/>
                <a:gd name="T6" fmla="*/ 2 w 3"/>
                <a:gd name="T7" fmla="*/ 0 h 5"/>
                <a:gd name="T8" fmla="*/ 1 w 3"/>
                <a:gd name="T9" fmla="*/ 0 h 5"/>
                <a:gd name="T10" fmla="*/ 0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0" y="1"/>
                  </a:moveTo>
                  <a:cubicBezTo>
                    <a:pt x="0" y="1"/>
                    <a:pt x="1" y="2"/>
                    <a:pt x="3" y="5"/>
                  </a:cubicBezTo>
                  <a:cubicBezTo>
                    <a:pt x="3" y="2"/>
                    <a:pt x="3" y="2"/>
                    <a:pt x="3" y="2"/>
                  </a:cubicBezTo>
                  <a:cubicBezTo>
                    <a:pt x="2" y="0"/>
                    <a:pt x="2" y="0"/>
                    <a:pt x="2" y="0"/>
                  </a:cubicBezTo>
                  <a:cubicBezTo>
                    <a:pt x="1" y="0"/>
                    <a:pt x="1" y="0"/>
                    <a:pt x="1" y="0"/>
                  </a:cubicBezTo>
                  <a:lnTo>
                    <a:pt x="0" y="1"/>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2" name="Freeform 115"/>
            <p:cNvSpPr>
              <a:spLocks/>
            </p:cNvSpPr>
            <p:nvPr/>
          </p:nvSpPr>
          <p:spPr bwMode="auto">
            <a:xfrm>
              <a:off x="7894638" y="2322513"/>
              <a:ext cx="87312" cy="104775"/>
            </a:xfrm>
            <a:custGeom>
              <a:avLst/>
              <a:gdLst>
                <a:gd name="T0" fmla="*/ 10 w 10"/>
                <a:gd name="T1" fmla="*/ 8 h 12"/>
                <a:gd name="T2" fmla="*/ 6 w 10"/>
                <a:gd name="T3" fmla="*/ 0 h 12"/>
                <a:gd name="T4" fmla="*/ 0 w 10"/>
                <a:gd name="T5" fmla="*/ 6 h 12"/>
                <a:gd name="T6" fmla="*/ 0 w 10"/>
                <a:gd name="T7" fmla="*/ 10 h 12"/>
                <a:gd name="T8" fmla="*/ 1 w 10"/>
                <a:gd name="T9" fmla="*/ 9 h 12"/>
                <a:gd name="T10" fmla="*/ 7 w 10"/>
                <a:gd name="T11" fmla="*/ 12 h 12"/>
                <a:gd name="T12" fmla="*/ 9 w 10"/>
                <a:gd name="T13" fmla="*/ 11 h 12"/>
                <a:gd name="T14" fmla="*/ 10 w 10"/>
                <a:gd name="T15" fmla="*/ 8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8"/>
                  </a:moveTo>
                  <a:cubicBezTo>
                    <a:pt x="6" y="0"/>
                    <a:pt x="6" y="0"/>
                    <a:pt x="6" y="0"/>
                  </a:cubicBezTo>
                  <a:cubicBezTo>
                    <a:pt x="0" y="6"/>
                    <a:pt x="0" y="6"/>
                    <a:pt x="0" y="6"/>
                  </a:cubicBezTo>
                  <a:cubicBezTo>
                    <a:pt x="0" y="6"/>
                    <a:pt x="0" y="9"/>
                    <a:pt x="0" y="10"/>
                  </a:cubicBezTo>
                  <a:cubicBezTo>
                    <a:pt x="1" y="9"/>
                    <a:pt x="1" y="9"/>
                    <a:pt x="1" y="9"/>
                  </a:cubicBezTo>
                  <a:cubicBezTo>
                    <a:pt x="1" y="9"/>
                    <a:pt x="2" y="12"/>
                    <a:pt x="7" y="12"/>
                  </a:cubicBezTo>
                  <a:cubicBezTo>
                    <a:pt x="7" y="12"/>
                    <a:pt x="8" y="11"/>
                    <a:pt x="9" y="11"/>
                  </a:cubicBezTo>
                  <a:cubicBezTo>
                    <a:pt x="9" y="9"/>
                    <a:pt x="10" y="8"/>
                    <a:pt x="10" y="8"/>
                  </a:cubicBez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3" name="Freeform 116"/>
            <p:cNvSpPr>
              <a:spLocks/>
            </p:cNvSpPr>
            <p:nvPr/>
          </p:nvSpPr>
          <p:spPr bwMode="auto">
            <a:xfrm>
              <a:off x="7859713" y="2436813"/>
              <a:ext cx="34925" cy="96838"/>
            </a:xfrm>
            <a:custGeom>
              <a:avLst/>
              <a:gdLst>
                <a:gd name="T0" fmla="*/ 4 w 4"/>
                <a:gd name="T1" fmla="*/ 9 h 11"/>
                <a:gd name="T2" fmla="*/ 4 w 4"/>
                <a:gd name="T3" fmla="*/ 4 h 11"/>
                <a:gd name="T4" fmla="*/ 3 w 4"/>
                <a:gd name="T5" fmla="*/ 0 h 11"/>
                <a:gd name="T6" fmla="*/ 0 w 4"/>
                <a:gd name="T7" fmla="*/ 5 h 11"/>
                <a:gd name="T8" fmla="*/ 2 w 4"/>
                <a:gd name="T9" fmla="*/ 11 h 11"/>
                <a:gd name="T10" fmla="*/ 4 w 4"/>
                <a:gd name="T11" fmla="*/ 9 h 11"/>
              </a:gdLst>
              <a:ahLst/>
              <a:cxnLst>
                <a:cxn ang="0">
                  <a:pos x="T0" y="T1"/>
                </a:cxn>
                <a:cxn ang="0">
                  <a:pos x="T2" y="T3"/>
                </a:cxn>
                <a:cxn ang="0">
                  <a:pos x="T4" y="T5"/>
                </a:cxn>
                <a:cxn ang="0">
                  <a:pos x="T6" y="T7"/>
                </a:cxn>
                <a:cxn ang="0">
                  <a:pos x="T8" y="T9"/>
                </a:cxn>
                <a:cxn ang="0">
                  <a:pos x="T10" y="T11"/>
                </a:cxn>
              </a:cxnLst>
              <a:rect l="0" t="0" r="r" b="b"/>
              <a:pathLst>
                <a:path w="4" h="11">
                  <a:moveTo>
                    <a:pt x="4" y="9"/>
                  </a:moveTo>
                  <a:cubicBezTo>
                    <a:pt x="4" y="7"/>
                    <a:pt x="3" y="6"/>
                    <a:pt x="4" y="4"/>
                  </a:cubicBezTo>
                  <a:cubicBezTo>
                    <a:pt x="4" y="2"/>
                    <a:pt x="3" y="1"/>
                    <a:pt x="3" y="0"/>
                  </a:cubicBezTo>
                  <a:cubicBezTo>
                    <a:pt x="2" y="1"/>
                    <a:pt x="0" y="4"/>
                    <a:pt x="0" y="5"/>
                  </a:cubicBezTo>
                  <a:cubicBezTo>
                    <a:pt x="1" y="6"/>
                    <a:pt x="2" y="11"/>
                    <a:pt x="2" y="11"/>
                  </a:cubicBezTo>
                  <a:cubicBezTo>
                    <a:pt x="2" y="11"/>
                    <a:pt x="3" y="10"/>
                    <a:pt x="4" y="9"/>
                  </a:cubicBez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4" name="Freeform 117"/>
            <p:cNvSpPr>
              <a:spLocks/>
            </p:cNvSpPr>
            <p:nvPr/>
          </p:nvSpPr>
          <p:spPr bwMode="auto">
            <a:xfrm>
              <a:off x="7797800" y="2401888"/>
              <a:ext cx="306387" cy="246063"/>
            </a:xfrm>
            <a:custGeom>
              <a:avLst/>
              <a:gdLst>
                <a:gd name="T0" fmla="*/ 1 w 35"/>
                <a:gd name="T1" fmla="*/ 11 h 28"/>
                <a:gd name="T2" fmla="*/ 5 w 35"/>
                <a:gd name="T3" fmla="*/ 6 h 28"/>
                <a:gd name="T4" fmla="*/ 10 w 35"/>
                <a:gd name="T5" fmla="*/ 3 h 28"/>
                <a:gd name="T6" fmla="*/ 11 w 35"/>
                <a:gd name="T7" fmla="*/ 3 h 28"/>
                <a:gd name="T8" fmla="*/ 9 w 35"/>
                <a:gd name="T9" fmla="*/ 9 h 28"/>
                <a:gd name="T10" fmla="*/ 9 w 35"/>
                <a:gd name="T11" fmla="*/ 14 h 28"/>
                <a:gd name="T12" fmla="*/ 12 w 35"/>
                <a:gd name="T13" fmla="*/ 9 h 28"/>
                <a:gd name="T14" fmla="*/ 15 w 35"/>
                <a:gd name="T15" fmla="*/ 4 h 28"/>
                <a:gd name="T16" fmla="*/ 16 w 35"/>
                <a:gd name="T17" fmla="*/ 2 h 28"/>
                <a:gd name="T18" fmla="*/ 19 w 35"/>
                <a:gd name="T19" fmla="*/ 0 h 28"/>
                <a:gd name="T20" fmla="*/ 21 w 35"/>
                <a:gd name="T21" fmla="*/ 2 h 28"/>
                <a:gd name="T22" fmla="*/ 25 w 35"/>
                <a:gd name="T23" fmla="*/ 3 h 28"/>
                <a:gd name="T24" fmla="*/ 32 w 35"/>
                <a:gd name="T25" fmla="*/ 6 h 28"/>
                <a:gd name="T26" fmla="*/ 35 w 35"/>
                <a:gd name="T27" fmla="*/ 12 h 28"/>
                <a:gd name="T28" fmla="*/ 29 w 35"/>
                <a:gd name="T29" fmla="*/ 17 h 28"/>
                <a:gd name="T30" fmla="*/ 30 w 35"/>
                <a:gd name="T31" fmla="*/ 18 h 28"/>
                <a:gd name="T32" fmla="*/ 28 w 35"/>
                <a:gd name="T33" fmla="*/ 17 h 28"/>
                <a:gd name="T34" fmla="*/ 27 w 35"/>
                <a:gd name="T35" fmla="*/ 18 h 28"/>
                <a:gd name="T36" fmla="*/ 25 w 35"/>
                <a:gd name="T37" fmla="*/ 23 h 28"/>
                <a:gd name="T38" fmla="*/ 23 w 35"/>
                <a:gd name="T39" fmla="*/ 27 h 28"/>
                <a:gd name="T40" fmla="*/ 3 w 35"/>
                <a:gd name="T41" fmla="*/ 26 h 28"/>
                <a:gd name="T42" fmla="*/ 2 w 35"/>
                <a:gd name="T43" fmla="*/ 21 h 28"/>
                <a:gd name="T44" fmla="*/ 0 w 35"/>
                <a:gd name="T45" fmla="*/ 17 h 28"/>
                <a:gd name="T46" fmla="*/ 1 w 35"/>
                <a:gd name="T47"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28">
                  <a:moveTo>
                    <a:pt x="1" y="11"/>
                  </a:moveTo>
                  <a:cubicBezTo>
                    <a:pt x="2" y="9"/>
                    <a:pt x="3" y="6"/>
                    <a:pt x="5" y="6"/>
                  </a:cubicBezTo>
                  <a:cubicBezTo>
                    <a:pt x="6" y="5"/>
                    <a:pt x="9" y="3"/>
                    <a:pt x="10" y="3"/>
                  </a:cubicBezTo>
                  <a:cubicBezTo>
                    <a:pt x="10" y="2"/>
                    <a:pt x="11" y="3"/>
                    <a:pt x="11" y="3"/>
                  </a:cubicBezTo>
                  <a:cubicBezTo>
                    <a:pt x="11" y="3"/>
                    <a:pt x="9" y="7"/>
                    <a:pt x="9" y="9"/>
                  </a:cubicBezTo>
                  <a:cubicBezTo>
                    <a:pt x="9" y="11"/>
                    <a:pt x="9" y="13"/>
                    <a:pt x="9" y="14"/>
                  </a:cubicBezTo>
                  <a:cubicBezTo>
                    <a:pt x="9" y="14"/>
                    <a:pt x="12" y="11"/>
                    <a:pt x="12" y="9"/>
                  </a:cubicBezTo>
                  <a:cubicBezTo>
                    <a:pt x="13" y="7"/>
                    <a:pt x="15" y="6"/>
                    <a:pt x="15" y="4"/>
                  </a:cubicBezTo>
                  <a:cubicBezTo>
                    <a:pt x="16" y="3"/>
                    <a:pt x="16" y="2"/>
                    <a:pt x="16" y="2"/>
                  </a:cubicBezTo>
                  <a:cubicBezTo>
                    <a:pt x="16" y="2"/>
                    <a:pt x="18" y="1"/>
                    <a:pt x="19" y="0"/>
                  </a:cubicBezTo>
                  <a:cubicBezTo>
                    <a:pt x="19" y="0"/>
                    <a:pt x="20" y="1"/>
                    <a:pt x="21" y="2"/>
                  </a:cubicBezTo>
                  <a:cubicBezTo>
                    <a:pt x="23" y="2"/>
                    <a:pt x="24" y="3"/>
                    <a:pt x="25" y="3"/>
                  </a:cubicBezTo>
                  <a:cubicBezTo>
                    <a:pt x="25" y="3"/>
                    <a:pt x="31" y="4"/>
                    <a:pt x="32" y="6"/>
                  </a:cubicBezTo>
                  <a:cubicBezTo>
                    <a:pt x="33" y="8"/>
                    <a:pt x="35" y="10"/>
                    <a:pt x="35" y="12"/>
                  </a:cubicBezTo>
                  <a:cubicBezTo>
                    <a:pt x="35" y="12"/>
                    <a:pt x="29" y="16"/>
                    <a:pt x="29" y="17"/>
                  </a:cubicBezTo>
                  <a:cubicBezTo>
                    <a:pt x="30" y="18"/>
                    <a:pt x="30" y="18"/>
                    <a:pt x="30" y="18"/>
                  </a:cubicBezTo>
                  <a:cubicBezTo>
                    <a:pt x="30" y="18"/>
                    <a:pt x="29" y="18"/>
                    <a:pt x="28" y="17"/>
                  </a:cubicBezTo>
                  <a:cubicBezTo>
                    <a:pt x="27" y="17"/>
                    <a:pt x="27" y="17"/>
                    <a:pt x="27" y="18"/>
                  </a:cubicBezTo>
                  <a:cubicBezTo>
                    <a:pt x="26" y="18"/>
                    <a:pt x="25" y="23"/>
                    <a:pt x="25" y="23"/>
                  </a:cubicBezTo>
                  <a:cubicBezTo>
                    <a:pt x="25" y="24"/>
                    <a:pt x="24" y="27"/>
                    <a:pt x="23" y="27"/>
                  </a:cubicBezTo>
                  <a:cubicBezTo>
                    <a:pt x="23" y="27"/>
                    <a:pt x="4" y="28"/>
                    <a:pt x="3" y="26"/>
                  </a:cubicBezTo>
                  <a:cubicBezTo>
                    <a:pt x="3" y="26"/>
                    <a:pt x="3" y="23"/>
                    <a:pt x="2" y="21"/>
                  </a:cubicBezTo>
                  <a:cubicBezTo>
                    <a:pt x="2" y="20"/>
                    <a:pt x="0" y="19"/>
                    <a:pt x="0" y="17"/>
                  </a:cubicBezTo>
                  <a:cubicBezTo>
                    <a:pt x="1" y="15"/>
                    <a:pt x="1" y="12"/>
                    <a:pt x="1" y="11"/>
                  </a:cubicBez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5" name="Freeform 118"/>
            <p:cNvSpPr>
              <a:spLocks/>
            </p:cNvSpPr>
            <p:nvPr/>
          </p:nvSpPr>
          <p:spPr bwMode="auto">
            <a:xfrm>
              <a:off x="7788275" y="2216150"/>
              <a:ext cx="246062" cy="317500"/>
            </a:xfrm>
            <a:custGeom>
              <a:avLst/>
              <a:gdLst>
                <a:gd name="T0" fmla="*/ 24 w 28"/>
                <a:gd name="T1" fmla="*/ 19 h 36"/>
                <a:gd name="T2" fmla="*/ 22 w 28"/>
                <a:gd name="T3" fmla="*/ 13 h 36"/>
                <a:gd name="T4" fmla="*/ 20 w 28"/>
                <a:gd name="T5" fmla="*/ 5 h 36"/>
                <a:gd name="T6" fmla="*/ 12 w 28"/>
                <a:gd name="T7" fmla="*/ 0 h 36"/>
                <a:gd name="T8" fmla="*/ 5 w 28"/>
                <a:gd name="T9" fmla="*/ 4 h 36"/>
                <a:gd name="T10" fmla="*/ 3 w 28"/>
                <a:gd name="T11" fmla="*/ 11 h 36"/>
                <a:gd name="T12" fmla="*/ 4 w 28"/>
                <a:gd name="T13" fmla="*/ 14 h 36"/>
                <a:gd name="T14" fmla="*/ 6 w 28"/>
                <a:gd name="T15" fmla="*/ 16 h 36"/>
                <a:gd name="T16" fmla="*/ 6 w 28"/>
                <a:gd name="T17" fmla="*/ 19 h 36"/>
                <a:gd name="T18" fmla="*/ 7 w 28"/>
                <a:gd name="T19" fmla="*/ 21 h 36"/>
                <a:gd name="T20" fmla="*/ 7 w 28"/>
                <a:gd name="T21" fmla="*/ 19 h 36"/>
                <a:gd name="T22" fmla="*/ 7 w 28"/>
                <a:gd name="T23" fmla="*/ 17 h 36"/>
                <a:gd name="T24" fmla="*/ 6 w 28"/>
                <a:gd name="T25" fmla="*/ 11 h 36"/>
                <a:gd name="T26" fmla="*/ 6 w 28"/>
                <a:gd name="T27" fmla="*/ 13 h 36"/>
                <a:gd name="T28" fmla="*/ 8 w 28"/>
                <a:gd name="T29" fmla="*/ 16 h 36"/>
                <a:gd name="T30" fmla="*/ 7 w 28"/>
                <a:gd name="T31" fmla="*/ 18 h 36"/>
                <a:gd name="T32" fmla="*/ 7 w 28"/>
                <a:gd name="T33" fmla="*/ 23 h 36"/>
                <a:gd name="T34" fmla="*/ 6 w 28"/>
                <a:gd name="T35" fmla="*/ 26 h 36"/>
                <a:gd name="T36" fmla="*/ 12 w 28"/>
                <a:gd name="T37" fmla="*/ 23 h 36"/>
                <a:gd name="T38" fmla="*/ 11 w 28"/>
                <a:gd name="T39" fmla="*/ 21 h 36"/>
                <a:gd name="T40" fmla="*/ 18 w 28"/>
                <a:gd name="T41" fmla="*/ 14 h 36"/>
                <a:gd name="T42" fmla="*/ 19 w 28"/>
                <a:gd name="T43" fmla="*/ 18 h 36"/>
                <a:gd name="T44" fmla="*/ 19 w 28"/>
                <a:gd name="T45" fmla="*/ 22 h 36"/>
                <a:gd name="T46" fmla="*/ 21 w 28"/>
                <a:gd name="T47" fmla="*/ 24 h 36"/>
                <a:gd name="T48" fmla="*/ 21 w 28"/>
                <a:gd name="T49" fmla="*/ 25 h 36"/>
                <a:gd name="T50" fmla="*/ 22 w 28"/>
                <a:gd name="T51" fmla="*/ 24 h 36"/>
                <a:gd name="T52" fmla="*/ 22 w 28"/>
                <a:gd name="T53" fmla="*/ 24 h 36"/>
                <a:gd name="T54" fmla="*/ 22 w 28"/>
                <a:gd name="T55" fmla="*/ 27 h 36"/>
                <a:gd name="T56" fmla="*/ 22 w 28"/>
                <a:gd name="T57" fmla="*/ 29 h 36"/>
                <a:gd name="T58" fmla="*/ 22 w 28"/>
                <a:gd name="T59" fmla="*/ 29 h 36"/>
                <a:gd name="T60" fmla="*/ 22 w 28"/>
                <a:gd name="T61" fmla="*/ 29 h 36"/>
                <a:gd name="T62" fmla="*/ 23 w 28"/>
                <a:gd name="T63" fmla="*/ 28 h 36"/>
                <a:gd name="T64" fmla="*/ 23 w 28"/>
                <a:gd name="T65" fmla="*/ 34 h 36"/>
                <a:gd name="T66" fmla="*/ 21 w 28"/>
                <a:gd name="T67" fmla="*/ 34 h 36"/>
                <a:gd name="T68" fmla="*/ 24 w 28"/>
                <a:gd name="T69" fmla="*/ 34 h 36"/>
                <a:gd name="T70" fmla="*/ 25 w 28"/>
                <a:gd name="T71" fmla="*/ 29 h 36"/>
                <a:gd name="T72" fmla="*/ 27 w 28"/>
                <a:gd name="T73" fmla="*/ 25 h 36"/>
                <a:gd name="T74" fmla="*/ 28 w 28"/>
                <a:gd name="T75" fmla="*/ 25 h 36"/>
                <a:gd name="T76" fmla="*/ 24 w 28"/>
                <a:gd name="T7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6">
                  <a:moveTo>
                    <a:pt x="24" y="19"/>
                  </a:moveTo>
                  <a:cubicBezTo>
                    <a:pt x="23" y="18"/>
                    <a:pt x="22" y="14"/>
                    <a:pt x="22" y="13"/>
                  </a:cubicBezTo>
                  <a:cubicBezTo>
                    <a:pt x="22" y="12"/>
                    <a:pt x="20" y="6"/>
                    <a:pt x="20" y="5"/>
                  </a:cubicBezTo>
                  <a:cubicBezTo>
                    <a:pt x="18" y="1"/>
                    <a:pt x="12" y="0"/>
                    <a:pt x="12" y="0"/>
                  </a:cubicBezTo>
                  <a:cubicBezTo>
                    <a:pt x="10" y="0"/>
                    <a:pt x="7" y="1"/>
                    <a:pt x="5" y="4"/>
                  </a:cubicBezTo>
                  <a:cubicBezTo>
                    <a:pt x="0" y="5"/>
                    <a:pt x="3" y="10"/>
                    <a:pt x="3" y="11"/>
                  </a:cubicBezTo>
                  <a:cubicBezTo>
                    <a:pt x="3" y="12"/>
                    <a:pt x="4" y="12"/>
                    <a:pt x="4" y="14"/>
                  </a:cubicBezTo>
                  <a:cubicBezTo>
                    <a:pt x="3" y="16"/>
                    <a:pt x="6" y="15"/>
                    <a:pt x="6" y="16"/>
                  </a:cubicBezTo>
                  <a:cubicBezTo>
                    <a:pt x="6" y="17"/>
                    <a:pt x="5" y="19"/>
                    <a:pt x="6" y="19"/>
                  </a:cubicBezTo>
                  <a:cubicBezTo>
                    <a:pt x="7" y="20"/>
                    <a:pt x="7" y="21"/>
                    <a:pt x="7" y="21"/>
                  </a:cubicBezTo>
                  <a:cubicBezTo>
                    <a:pt x="7" y="20"/>
                    <a:pt x="7" y="20"/>
                    <a:pt x="7" y="19"/>
                  </a:cubicBezTo>
                  <a:cubicBezTo>
                    <a:pt x="6" y="19"/>
                    <a:pt x="6" y="17"/>
                    <a:pt x="7" y="17"/>
                  </a:cubicBezTo>
                  <a:cubicBezTo>
                    <a:pt x="7" y="16"/>
                    <a:pt x="6" y="11"/>
                    <a:pt x="6" y="11"/>
                  </a:cubicBezTo>
                  <a:cubicBezTo>
                    <a:pt x="6" y="13"/>
                    <a:pt x="6" y="13"/>
                    <a:pt x="6" y="13"/>
                  </a:cubicBezTo>
                  <a:cubicBezTo>
                    <a:pt x="8" y="16"/>
                    <a:pt x="8" y="16"/>
                    <a:pt x="8" y="16"/>
                  </a:cubicBezTo>
                  <a:cubicBezTo>
                    <a:pt x="7" y="18"/>
                    <a:pt x="7" y="18"/>
                    <a:pt x="7" y="18"/>
                  </a:cubicBezTo>
                  <a:cubicBezTo>
                    <a:pt x="6" y="22"/>
                    <a:pt x="6" y="22"/>
                    <a:pt x="7" y="23"/>
                  </a:cubicBezTo>
                  <a:cubicBezTo>
                    <a:pt x="8" y="24"/>
                    <a:pt x="6" y="26"/>
                    <a:pt x="6" y="26"/>
                  </a:cubicBezTo>
                  <a:cubicBezTo>
                    <a:pt x="9" y="24"/>
                    <a:pt x="12" y="23"/>
                    <a:pt x="12" y="23"/>
                  </a:cubicBezTo>
                  <a:cubicBezTo>
                    <a:pt x="12" y="22"/>
                    <a:pt x="11" y="21"/>
                    <a:pt x="11" y="21"/>
                  </a:cubicBezTo>
                  <a:cubicBezTo>
                    <a:pt x="18" y="14"/>
                    <a:pt x="18" y="14"/>
                    <a:pt x="18" y="14"/>
                  </a:cubicBezTo>
                  <a:cubicBezTo>
                    <a:pt x="18" y="14"/>
                    <a:pt x="19" y="17"/>
                    <a:pt x="19" y="18"/>
                  </a:cubicBezTo>
                  <a:cubicBezTo>
                    <a:pt x="18" y="19"/>
                    <a:pt x="19" y="21"/>
                    <a:pt x="19" y="22"/>
                  </a:cubicBezTo>
                  <a:cubicBezTo>
                    <a:pt x="19" y="22"/>
                    <a:pt x="20" y="23"/>
                    <a:pt x="21" y="24"/>
                  </a:cubicBezTo>
                  <a:cubicBezTo>
                    <a:pt x="22" y="24"/>
                    <a:pt x="21" y="25"/>
                    <a:pt x="21" y="25"/>
                  </a:cubicBezTo>
                  <a:cubicBezTo>
                    <a:pt x="22" y="25"/>
                    <a:pt x="22" y="24"/>
                    <a:pt x="22" y="24"/>
                  </a:cubicBezTo>
                  <a:cubicBezTo>
                    <a:pt x="22" y="24"/>
                    <a:pt x="22" y="24"/>
                    <a:pt x="22" y="24"/>
                  </a:cubicBezTo>
                  <a:cubicBezTo>
                    <a:pt x="23" y="25"/>
                    <a:pt x="23" y="26"/>
                    <a:pt x="22" y="27"/>
                  </a:cubicBezTo>
                  <a:cubicBezTo>
                    <a:pt x="22" y="28"/>
                    <a:pt x="22" y="29"/>
                    <a:pt x="22" y="29"/>
                  </a:cubicBezTo>
                  <a:cubicBezTo>
                    <a:pt x="22" y="29"/>
                    <a:pt x="22" y="29"/>
                    <a:pt x="22" y="29"/>
                  </a:cubicBezTo>
                  <a:cubicBezTo>
                    <a:pt x="22" y="29"/>
                    <a:pt x="22" y="29"/>
                    <a:pt x="22" y="29"/>
                  </a:cubicBezTo>
                  <a:cubicBezTo>
                    <a:pt x="22" y="29"/>
                    <a:pt x="23" y="28"/>
                    <a:pt x="23" y="28"/>
                  </a:cubicBezTo>
                  <a:cubicBezTo>
                    <a:pt x="22" y="29"/>
                    <a:pt x="23" y="32"/>
                    <a:pt x="23" y="34"/>
                  </a:cubicBezTo>
                  <a:cubicBezTo>
                    <a:pt x="23" y="36"/>
                    <a:pt x="21" y="34"/>
                    <a:pt x="21" y="34"/>
                  </a:cubicBezTo>
                  <a:cubicBezTo>
                    <a:pt x="22" y="36"/>
                    <a:pt x="23" y="35"/>
                    <a:pt x="24" y="34"/>
                  </a:cubicBezTo>
                  <a:cubicBezTo>
                    <a:pt x="25" y="34"/>
                    <a:pt x="24" y="32"/>
                    <a:pt x="25" y="29"/>
                  </a:cubicBezTo>
                  <a:cubicBezTo>
                    <a:pt x="25" y="27"/>
                    <a:pt x="27" y="25"/>
                    <a:pt x="27" y="25"/>
                  </a:cubicBezTo>
                  <a:cubicBezTo>
                    <a:pt x="27" y="24"/>
                    <a:pt x="28" y="25"/>
                    <a:pt x="28" y="25"/>
                  </a:cubicBezTo>
                  <a:cubicBezTo>
                    <a:pt x="28" y="24"/>
                    <a:pt x="25" y="19"/>
                    <a:pt x="24" y="19"/>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6" name="Rectangle 119"/>
            <p:cNvSpPr>
              <a:spLocks noChangeArrowheads="1"/>
            </p:cNvSpPr>
            <p:nvPr/>
          </p:nvSpPr>
          <p:spPr bwMode="auto">
            <a:xfrm>
              <a:off x="7981950" y="2471738"/>
              <a:ext cx="1587" cy="1588"/>
            </a:xfrm>
            <a:prstGeom prst="rect">
              <a:avLst/>
            </a:prstGeom>
            <a:solidFill>
              <a:srgbClr val="2624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7" name="Freeform 120"/>
            <p:cNvSpPr>
              <a:spLocks/>
            </p:cNvSpPr>
            <p:nvPr/>
          </p:nvSpPr>
          <p:spPr bwMode="auto">
            <a:xfrm>
              <a:off x="7832725" y="2270125"/>
              <a:ext cx="131762" cy="149225"/>
            </a:xfrm>
            <a:custGeom>
              <a:avLst/>
              <a:gdLst>
                <a:gd name="T0" fmla="*/ 7 w 15"/>
                <a:gd name="T1" fmla="*/ 17 h 17"/>
                <a:gd name="T2" fmla="*/ 12 w 15"/>
                <a:gd name="T3" fmla="*/ 11 h 17"/>
                <a:gd name="T4" fmla="*/ 13 w 15"/>
                <a:gd name="T5" fmla="*/ 8 h 17"/>
                <a:gd name="T6" fmla="*/ 14 w 15"/>
                <a:gd name="T7" fmla="*/ 7 h 17"/>
                <a:gd name="T8" fmla="*/ 14 w 15"/>
                <a:gd name="T9" fmla="*/ 2 h 17"/>
                <a:gd name="T10" fmla="*/ 13 w 15"/>
                <a:gd name="T11" fmla="*/ 3 h 17"/>
                <a:gd name="T12" fmla="*/ 11 w 15"/>
                <a:gd name="T13" fmla="*/ 5 h 17"/>
                <a:gd name="T14" fmla="*/ 11 w 15"/>
                <a:gd name="T15" fmla="*/ 6 h 17"/>
                <a:gd name="T16" fmla="*/ 9 w 15"/>
                <a:gd name="T17" fmla="*/ 3 h 17"/>
                <a:gd name="T18" fmla="*/ 6 w 15"/>
                <a:gd name="T19" fmla="*/ 1 h 17"/>
                <a:gd name="T20" fmla="*/ 2 w 15"/>
                <a:gd name="T21" fmla="*/ 1 h 17"/>
                <a:gd name="T22" fmla="*/ 0 w 15"/>
                <a:gd name="T23" fmla="*/ 2 h 17"/>
                <a:gd name="T24" fmla="*/ 0 w 15"/>
                <a:gd name="T25" fmla="*/ 7 h 17"/>
                <a:gd name="T26" fmla="*/ 1 w 15"/>
                <a:gd name="T27" fmla="*/ 9 h 17"/>
                <a:gd name="T28" fmla="*/ 1 w 15"/>
                <a:gd name="T29" fmla="*/ 11 h 17"/>
                <a:gd name="T30" fmla="*/ 4 w 15"/>
                <a:gd name="T31" fmla="*/ 14 h 17"/>
                <a:gd name="T32" fmla="*/ 5 w 15"/>
                <a:gd name="T33" fmla="*/ 16 h 17"/>
                <a:gd name="T34" fmla="*/ 7 w 15"/>
                <a:gd name="T3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17">
                  <a:moveTo>
                    <a:pt x="7" y="17"/>
                  </a:moveTo>
                  <a:cubicBezTo>
                    <a:pt x="7" y="16"/>
                    <a:pt x="12" y="13"/>
                    <a:pt x="12" y="11"/>
                  </a:cubicBezTo>
                  <a:cubicBezTo>
                    <a:pt x="13" y="9"/>
                    <a:pt x="13" y="8"/>
                    <a:pt x="13" y="8"/>
                  </a:cubicBezTo>
                  <a:cubicBezTo>
                    <a:pt x="13" y="8"/>
                    <a:pt x="14" y="8"/>
                    <a:pt x="14" y="7"/>
                  </a:cubicBezTo>
                  <a:cubicBezTo>
                    <a:pt x="15" y="6"/>
                    <a:pt x="15" y="3"/>
                    <a:pt x="14" y="2"/>
                  </a:cubicBezTo>
                  <a:cubicBezTo>
                    <a:pt x="13" y="1"/>
                    <a:pt x="13" y="2"/>
                    <a:pt x="13" y="3"/>
                  </a:cubicBezTo>
                  <a:cubicBezTo>
                    <a:pt x="12" y="3"/>
                    <a:pt x="11" y="5"/>
                    <a:pt x="11" y="5"/>
                  </a:cubicBezTo>
                  <a:cubicBezTo>
                    <a:pt x="11" y="6"/>
                    <a:pt x="11" y="6"/>
                    <a:pt x="11" y="6"/>
                  </a:cubicBezTo>
                  <a:cubicBezTo>
                    <a:pt x="11" y="6"/>
                    <a:pt x="11" y="5"/>
                    <a:pt x="9" y="3"/>
                  </a:cubicBezTo>
                  <a:cubicBezTo>
                    <a:pt x="9" y="3"/>
                    <a:pt x="7" y="1"/>
                    <a:pt x="6" y="1"/>
                  </a:cubicBezTo>
                  <a:cubicBezTo>
                    <a:pt x="5" y="0"/>
                    <a:pt x="2" y="1"/>
                    <a:pt x="2" y="1"/>
                  </a:cubicBezTo>
                  <a:cubicBezTo>
                    <a:pt x="2" y="1"/>
                    <a:pt x="0" y="1"/>
                    <a:pt x="0" y="2"/>
                  </a:cubicBezTo>
                  <a:cubicBezTo>
                    <a:pt x="0" y="2"/>
                    <a:pt x="0" y="6"/>
                    <a:pt x="0" y="7"/>
                  </a:cubicBezTo>
                  <a:cubicBezTo>
                    <a:pt x="0" y="7"/>
                    <a:pt x="1" y="9"/>
                    <a:pt x="1" y="9"/>
                  </a:cubicBezTo>
                  <a:cubicBezTo>
                    <a:pt x="1" y="9"/>
                    <a:pt x="1" y="11"/>
                    <a:pt x="1" y="11"/>
                  </a:cubicBezTo>
                  <a:cubicBezTo>
                    <a:pt x="2" y="12"/>
                    <a:pt x="4" y="14"/>
                    <a:pt x="4" y="14"/>
                  </a:cubicBezTo>
                  <a:cubicBezTo>
                    <a:pt x="4" y="15"/>
                    <a:pt x="5" y="15"/>
                    <a:pt x="5" y="16"/>
                  </a:cubicBezTo>
                  <a:cubicBezTo>
                    <a:pt x="5" y="16"/>
                    <a:pt x="6"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8" name="Freeform 121"/>
            <p:cNvSpPr>
              <a:spLocks/>
            </p:cNvSpPr>
            <p:nvPr/>
          </p:nvSpPr>
          <p:spPr bwMode="auto">
            <a:xfrm>
              <a:off x="8034338" y="2489200"/>
              <a:ext cx="149225" cy="307975"/>
            </a:xfrm>
            <a:custGeom>
              <a:avLst/>
              <a:gdLst>
                <a:gd name="T0" fmla="*/ 4 w 17"/>
                <a:gd name="T1" fmla="*/ 34 h 35"/>
                <a:gd name="T2" fmla="*/ 6 w 17"/>
                <a:gd name="T3" fmla="*/ 33 h 35"/>
                <a:gd name="T4" fmla="*/ 17 w 17"/>
                <a:gd name="T5" fmla="*/ 15 h 35"/>
                <a:gd name="T6" fmla="*/ 9 w 17"/>
                <a:gd name="T7" fmla="*/ 4 h 35"/>
                <a:gd name="T8" fmla="*/ 7 w 17"/>
                <a:gd name="T9" fmla="*/ 0 h 35"/>
                <a:gd name="T10" fmla="*/ 2 w 17"/>
                <a:gd name="T11" fmla="*/ 6 h 35"/>
                <a:gd name="T12" fmla="*/ 5 w 17"/>
                <a:gd name="T13" fmla="*/ 9 h 35"/>
                <a:gd name="T14" fmla="*/ 6 w 17"/>
                <a:gd name="T15" fmla="*/ 5 h 35"/>
                <a:gd name="T16" fmla="*/ 10 w 17"/>
                <a:gd name="T17" fmla="*/ 8 h 35"/>
                <a:gd name="T18" fmla="*/ 16 w 17"/>
                <a:gd name="T19" fmla="*/ 15 h 35"/>
                <a:gd name="T20" fmla="*/ 6 w 17"/>
                <a:gd name="T21" fmla="*/ 31 h 35"/>
                <a:gd name="T22" fmla="*/ 5 w 17"/>
                <a:gd name="T23" fmla="*/ 32 h 35"/>
                <a:gd name="T24" fmla="*/ 3 w 17"/>
                <a:gd name="T25" fmla="*/ 30 h 35"/>
                <a:gd name="T26" fmla="*/ 0 w 17"/>
                <a:gd name="T27" fmla="*/ 30 h 35"/>
                <a:gd name="T28" fmla="*/ 0 w 17"/>
                <a:gd name="T29" fmla="*/ 30 h 35"/>
                <a:gd name="T30" fmla="*/ 2 w 17"/>
                <a:gd name="T31" fmla="*/ 33 h 35"/>
                <a:gd name="T32" fmla="*/ 2 w 17"/>
                <a:gd name="T33" fmla="*/ 35 h 35"/>
                <a:gd name="T34" fmla="*/ 4 w 17"/>
                <a:gd name="T3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35">
                  <a:moveTo>
                    <a:pt x="4" y="34"/>
                  </a:moveTo>
                  <a:cubicBezTo>
                    <a:pt x="6" y="34"/>
                    <a:pt x="6" y="33"/>
                    <a:pt x="6" y="33"/>
                  </a:cubicBezTo>
                  <a:cubicBezTo>
                    <a:pt x="6" y="32"/>
                    <a:pt x="17" y="19"/>
                    <a:pt x="17" y="15"/>
                  </a:cubicBezTo>
                  <a:cubicBezTo>
                    <a:pt x="17" y="12"/>
                    <a:pt x="10" y="5"/>
                    <a:pt x="9" y="4"/>
                  </a:cubicBezTo>
                  <a:cubicBezTo>
                    <a:pt x="9" y="3"/>
                    <a:pt x="8" y="1"/>
                    <a:pt x="7" y="0"/>
                  </a:cubicBezTo>
                  <a:cubicBezTo>
                    <a:pt x="4" y="1"/>
                    <a:pt x="2" y="4"/>
                    <a:pt x="2" y="6"/>
                  </a:cubicBezTo>
                  <a:cubicBezTo>
                    <a:pt x="3" y="7"/>
                    <a:pt x="4" y="8"/>
                    <a:pt x="5" y="9"/>
                  </a:cubicBezTo>
                  <a:cubicBezTo>
                    <a:pt x="5" y="8"/>
                    <a:pt x="5" y="5"/>
                    <a:pt x="6" y="5"/>
                  </a:cubicBezTo>
                  <a:cubicBezTo>
                    <a:pt x="8" y="5"/>
                    <a:pt x="9" y="6"/>
                    <a:pt x="10" y="8"/>
                  </a:cubicBezTo>
                  <a:cubicBezTo>
                    <a:pt x="11" y="9"/>
                    <a:pt x="15" y="14"/>
                    <a:pt x="16" y="15"/>
                  </a:cubicBezTo>
                  <a:cubicBezTo>
                    <a:pt x="16" y="15"/>
                    <a:pt x="9" y="29"/>
                    <a:pt x="6" y="31"/>
                  </a:cubicBezTo>
                  <a:cubicBezTo>
                    <a:pt x="5" y="32"/>
                    <a:pt x="5" y="32"/>
                    <a:pt x="5" y="32"/>
                  </a:cubicBezTo>
                  <a:cubicBezTo>
                    <a:pt x="5" y="32"/>
                    <a:pt x="5" y="31"/>
                    <a:pt x="3" y="30"/>
                  </a:cubicBezTo>
                  <a:cubicBezTo>
                    <a:pt x="3" y="30"/>
                    <a:pt x="1" y="30"/>
                    <a:pt x="0" y="30"/>
                  </a:cubicBezTo>
                  <a:cubicBezTo>
                    <a:pt x="0" y="30"/>
                    <a:pt x="0" y="30"/>
                    <a:pt x="0" y="30"/>
                  </a:cubicBezTo>
                  <a:cubicBezTo>
                    <a:pt x="0" y="30"/>
                    <a:pt x="2" y="32"/>
                    <a:pt x="2" y="33"/>
                  </a:cubicBezTo>
                  <a:cubicBezTo>
                    <a:pt x="2" y="34"/>
                    <a:pt x="2" y="34"/>
                    <a:pt x="2" y="35"/>
                  </a:cubicBezTo>
                  <a:cubicBezTo>
                    <a:pt x="2" y="35"/>
                    <a:pt x="3" y="35"/>
                    <a:pt x="4" y="34"/>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79" name="Freeform 122"/>
            <p:cNvSpPr>
              <a:spLocks/>
            </p:cNvSpPr>
            <p:nvPr/>
          </p:nvSpPr>
          <p:spPr bwMode="auto">
            <a:xfrm>
              <a:off x="7885113" y="2270125"/>
              <a:ext cx="17462" cy="17463"/>
            </a:xfrm>
            <a:custGeom>
              <a:avLst/>
              <a:gdLst>
                <a:gd name="T0" fmla="*/ 0 w 2"/>
                <a:gd name="T1" fmla="*/ 1 h 2"/>
                <a:gd name="T2" fmla="*/ 0 w 2"/>
                <a:gd name="T3" fmla="*/ 2 h 2"/>
                <a:gd name="T4" fmla="*/ 1 w 2"/>
                <a:gd name="T5" fmla="*/ 1 h 2"/>
                <a:gd name="T6" fmla="*/ 0 w 2"/>
                <a:gd name="T7" fmla="*/ 1 h 2"/>
              </a:gdLst>
              <a:ahLst/>
              <a:cxnLst>
                <a:cxn ang="0">
                  <a:pos x="T0" y="T1"/>
                </a:cxn>
                <a:cxn ang="0">
                  <a:pos x="T2" y="T3"/>
                </a:cxn>
                <a:cxn ang="0">
                  <a:pos x="T4" y="T5"/>
                </a:cxn>
                <a:cxn ang="0">
                  <a:pos x="T6" y="T7"/>
                </a:cxn>
              </a:cxnLst>
              <a:rect l="0" t="0" r="r" b="b"/>
              <a:pathLst>
                <a:path w="2" h="2">
                  <a:moveTo>
                    <a:pt x="0" y="1"/>
                  </a:moveTo>
                  <a:cubicBezTo>
                    <a:pt x="0" y="1"/>
                    <a:pt x="1" y="2"/>
                    <a:pt x="0" y="2"/>
                  </a:cubicBezTo>
                  <a:cubicBezTo>
                    <a:pt x="0" y="2"/>
                    <a:pt x="2" y="1"/>
                    <a:pt x="1" y="1"/>
                  </a:cubicBezTo>
                  <a:cubicBezTo>
                    <a:pt x="0" y="0"/>
                    <a:pt x="0" y="1"/>
                    <a:pt x="0" y="1"/>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80" name="Freeform 123"/>
            <p:cNvSpPr>
              <a:spLocks/>
            </p:cNvSpPr>
            <p:nvPr/>
          </p:nvSpPr>
          <p:spPr bwMode="auto">
            <a:xfrm>
              <a:off x="7902575" y="2427288"/>
              <a:ext cx="201612" cy="211138"/>
            </a:xfrm>
            <a:custGeom>
              <a:avLst/>
              <a:gdLst>
                <a:gd name="T0" fmla="*/ 23 w 23"/>
                <a:gd name="T1" fmla="*/ 9 h 24"/>
                <a:gd name="T2" fmla="*/ 20 w 23"/>
                <a:gd name="T3" fmla="*/ 3 h 24"/>
                <a:gd name="T4" fmla="*/ 13 w 23"/>
                <a:gd name="T5" fmla="*/ 0 h 24"/>
                <a:gd name="T6" fmla="*/ 12 w 23"/>
                <a:gd name="T7" fmla="*/ 0 h 24"/>
                <a:gd name="T8" fmla="*/ 13 w 23"/>
                <a:gd name="T9" fmla="*/ 2 h 24"/>
                <a:gd name="T10" fmla="*/ 18 w 23"/>
                <a:gd name="T11" fmla="*/ 9 h 24"/>
                <a:gd name="T12" fmla="*/ 14 w 23"/>
                <a:gd name="T13" fmla="*/ 9 h 24"/>
                <a:gd name="T14" fmla="*/ 7 w 23"/>
                <a:gd name="T15" fmla="*/ 12 h 24"/>
                <a:gd name="T16" fmla="*/ 12 w 23"/>
                <a:gd name="T17" fmla="*/ 11 h 24"/>
                <a:gd name="T18" fmla="*/ 6 w 23"/>
                <a:gd name="T19" fmla="*/ 17 h 24"/>
                <a:gd name="T20" fmla="*/ 0 w 23"/>
                <a:gd name="T21" fmla="*/ 20 h 24"/>
                <a:gd name="T22" fmla="*/ 6 w 23"/>
                <a:gd name="T23" fmla="*/ 20 h 24"/>
                <a:gd name="T24" fmla="*/ 4 w 23"/>
                <a:gd name="T25" fmla="*/ 24 h 24"/>
                <a:gd name="T26" fmla="*/ 11 w 23"/>
                <a:gd name="T27" fmla="*/ 24 h 24"/>
                <a:gd name="T28" fmla="*/ 13 w 23"/>
                <a:gd name="T29" fmla="*/ 20 h 24"/>
                <a:gd name="T30" fmla="*/ 15 w 23"/>
                <a:gd name="T31" fmla="*/ 15 h 24"/>
                <a:gd name="T32" fmla="*/ 16 w 23"/>
                <a:gd name="T33" fmla="*/ 14 h 24"/>
                <a:gd name="T34" fmla="*/ 18 w 23"/>
                <a:gd name="T35" fmla="*/ 15 h 24"/>
                <a:gd name="T36" fmla="*/ 17 w 23"/>
                <a:gd name="T37" fmla="*/ 14 h 24"/>
                <a:gd name="T38" fmla="*/ 23 w 23"/>
                <a:gd name="T3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23" y="9"/>
                  </a:moveTo>
                  <a:cubicBezTo>
                    <a:pt x="23" y="7"/>
                    <a:pt x="21" y="5"/>
                    <a:pt x="20" y="3"/>
                  </a:cubicBezTo>
                  <a:cubicBezTo>
                    <a:pt x="19" y="1"/>
                    <a:pt x="13" y="0"/>
                    <a:pt x="13" y="0"/>
                  </a:cubicBezTo>
                  <a:cubicBezTo>
                    <a:pt x="13" y="0"/>
                    <a:pt x="12" y="0"/>
                    <a:pt x="12" y="0"/>
                  </a:cubicBezTo>
                  <a:cubicBezTo>
                    <a:pt x="12" y="1"/>
                    <a:pt x="13" y="2"/>
                    <a:pt x="13" y="2"/>
                  </a:cubicBezTo>
                  <a:cubicBezTo>
                    <a:pt x="17" y="4"/>
                    <a:pt x="18" y="9"/>
                    <a:pt x="18" y="9"/>
                  </a:cubicBezTo>
                  <a:cubicBezTo>
                    <a:pt x="18" y="9"/>
                    <a:pt x="14" y="7"/>
                    <a:pt x="14" y="9"/>
                  </a:cubicBezTo>
                  <a:cubicBezTo>
                    <a:pt x="13" y="10"/>
                    <a:pt x="7" y="12"/>
                    <a:pt x="7" y="12"/>
                  </a:cubicBezTo>
                  <a:cubicBezTo>
                    <a:pt x="8" y="12"/>
                    <a:pt x="11" y="11"/>
                    <a:pt x="12" y="11"/>
                  </a:cubicBezTo>
                  <a:cubicBezTo>
                    <a:pt x="11" y="11"/>
                    <a:pt x="7" y="15"/>
                    <a:pt x="6" y="17"/>
                  </a:cubicBezTo>
                  <a:cubicBezTo>
                    <a:pt x="5" y="19"/>
                    <a:pt x="0" y="20"/>
                    <a:pt x="0" y="20"/>
                  </a:cubicBezTo>
                  <a:cubicBezTo>
                    <a:pt x="2" y="20"/>
                    <a:pt x="6" y="20"/>
                    <a:pt x="6" y="20"/>
                  </a:cubicBezTo>
                  <a:cubicBezTo>
                    <a:pt x="6" y="20"/>
                    <a:pt x="5" y="23"/>
                    <a:pt x="4" y="24"/>
                  </a:cubicBezTo>
                  <a:cubicBezTo>
                    <a:pt x="8" y="24"/>
                    <a:pt x="11" y="24"/>
                    <a:pt x="11" y="24"/>
                  </a:cubicBezTo>
                  <a:cubicBezTo>
                    <a:pt x="12" y="24"/>
                    <a:pt x="13" y="21"/>
                    <a:pt x="13" y="20"/>
                  </a:cubicBezTo>
                  <a:cubicBezTo>
                    <a:pt x="13" y="20"/>
                    <a:pt x="14" y="15"/>
                    <a:pt x="15" y="15"/>
                  </a:cubicBezTo>
                  <a:cubicBezTo>
                    <a:pt x="15" y="14"/>
                    <a:pt x="15" y="14"/>
                    <a:pt x="16" y="14"/>
                  </a:cubicBezTo>
                  <a:cubicBezTo>
                    <a:pt x="17" y="15"/>
                    <a:pt x="18" y="15"/>
                    <a:pt x="18" y="15"/>
                  </a:cubicBezTo>
                  <a:cubicBezTo>
                    <a:pt x="17" y="14"/>
                    <a:pt x="17" y="14"/>
                    <a:pt x="17" y="14"/>
                  </a:cubicBezTo>
                  <a:cubicBezTo>
                    <a:pt x="17" y="13"/>
                    <a:pt x="23" y="9"/>
                    <a:pt x="23" y="9"/>
                  </a:cubicBezTo>
                  <a:close/>
                </a:path>
              </a:pathLst>
            </a:custGeom>
            <a:solidFill>
              <a:srgbClr val="E3EB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81" name="Freeform 124"/>
            <p:cNvSpPr>
              <a:spLocks/>
            </p:cNvSpPr>
            <p:nvPr/>
          </p:nvSpPr>
          <p:spPr bwMode="auto">
            <a:xfrm>
              <a:off x="7824788" y="2506663"/>
              <a:ext cx="0" cy="17463"/>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2"/>
                    <a:pt x="0" y="1"/>
                    <a:pt x="0" y="0"/>
                  </a:cubicBezTo>
                  <a:cubicBezTo>
                    <a:pt x="0" y="1"/>
                    <a:pt x="0" y="2"/>
                    <a:pt x="0" y="2"/>
                  </a:cubicBezTo>
                  <a:close/>
                </a:path>
              </a:pathLst>
            </a:custGeom>
            <a:solidFill>
              <a:srgbClr val="E3EB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82" name="Freeform 125"/>
            <p:cNvSpPr>
              <a:spLocks/>
            </p:cNvSpPr>
            <p:nvPr/>
          </p:nvSpPr>
          <p:spPr bwMode="auto">
            <a:xfrm>
              <a:off x="7824788" y="2436813"/>
              <a:ext cx="42862" cy="69850"/>
            </a:xfrm>
            <a:custGeom>
              <a:avLst/>
              <a:gdLst>
                <a:gd name="T0" fmla="*/ 2 w 5"/>
                <a:gd name="T1" fmla="*/ 5 h 8"/>
                <a:gd name="T2" fmla="*/ 4 w 5"/>
                <a:gd name="T3" fmla="*/ 8 h 8"/>
                <a:gd name="T4" fmla="*/ 4 w 5"/>
                <a:gd name="T5" fmla="*/ 4 h 8"/>
                <a:gd name="T6" fmla="*/ 4 w 5"/>
                <a:gd name="T7" fmla="*/ 0 h 8"/>
                <a:gd name="T8" fmla="*/ 2 w 5"/>
                <a:gd name="T9" fmla="*/ 2 h 8"/>
                <a:gd name="T10" fmla="*/ 1 w 5"/>
                <a:gd name="T11" fmla="*/ 2 h 8"/>
                <a:gd name="T12" fmla="*/ 0 w 5"/>
                <a:gd name="T13" fmla="*/ 8 h 8"/>
                <a:gd name="T14" fmla="*/ 2 w 5"/>
                <a:gd name="T15" fmla="*/ 3 h 8"/>
                <a:gd name="T16" fmla="*/ 2 w 5"/>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5"/>
                  </a:moveTo>
                  <a:cubicBezTo>
                    <a:pt x="3" y="5"/>
                    <a:pt x="4" y="8"/>
                    <a:pt x="4" y="8"/>
                  </a:cubicBezTo>
                  <a:cubicBezTo>
                    <a:pt x="5" y="6"/>
                    <a:pt x="4" y="4"/>
                    <a:pt x="4" y="4"/>
                  </a:cubicBezTo>
                  <a:cubicBezTo>
                    <a:pt x="4" y="0"/>
                    <a:pt x="4" y="0"/>
                    <a:pt x="4" y="0"/>
                  </a:cubicBezTo>
                  <a:cubicBezTo>
                    <a:pt x="3" y="1"/>
                    <a:pt x="2" y="1"/>
                    <a:pt x="2" y="2"/>
                  </a:cubicBezTo>
                  <a:cubicBezTo>
                    <a:pt x="1" y="2"/>
                    <a:pt x="1" y="2"/>
                    <a:pt x="1" y="2"/>
                  </a:cubicBezTo>
                  <a:cubicBezTo>
                    <a:pt x="0" y="4"/>
                    <a:pt x="0" y="7"/>
                    <a:pt x="0" y="8"/>
                  </a:cubicBezTo>
                  <a:cubicBezTo>
                    <a:pt x="0" y="6"/>
                    <a:pt x="2" y="3"/>
                    <a:pt x="2" y="3"/>
                  </a:cubicBezTo>
                  <a:lnTo>
                    <a:pt x="2" y="5"/>
                  </a:lnTo>
                  <a:close/>
                </a:path>
              </a:pathLst>
            </a:custGeom>
            <a:solidFill>
              <a:srgbClr val="E3EB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83" name="Freeform 126"/>
            <p:cNvSpPr>
              <a:spLocks/>
            </p:cNvSpPr>
            <p:nvPr/>
          </p:nvSpPr>
          <p:spPr bwMode="auto">
            <a:xfrm>
              <a:off x="7894638" y="2436813"/>
              <a:ext cx="61912" cy="79375"/>
            </a:xfrm>
            <a:custGeom>
              <a:avLst/>
              <a:gdLst>
                <a:gd name="T0" fmla="*/ 0 w 7"/>
                <a:gd name="T1" fmla="*/ 9 h 9"/>
                <a:gd name="T2" fmla="*/ 5 w 7"/>
                <a:gd name="T3" fmla="*/ 4 h 9"/>
                <a:gd name="T4" fmla="*/ 7 w 7"/>
                <a:gd name="T5" fmla="*/ 0 h 9"/>
                <a:gd name="T6" fmla="*/ 6 w 7"/>
                <a:gd name="T7" fmla="*/ 4 h 9"/>
                <a:gd name="T8" fmla="*/ 0 w 7"/>
                <a:gd name="T9" fmla="*/ 9 h 9"/>
              </a:gdLst>
              <a:ahLst/>
              <a:cxnLst>
                <a:cxn ang="0">
                  <a:pos x="T0" y="T1"/>
                </a:cxn>
                <a:cxn ang="0">
                  <a:pos x="T2" y="T3"/>
                </a:cxn>
                <a:cxn ang="0">
                  <a:pos x="T4" y="T5"/>
                </a:cxn>
                <a:cxn ang="0">
                  <a:pos x="T6" y="T7"/>
                </a:cxn>
                <a:cxn ang="0">
                  <a:pos x="T8" y="T9"/>
                </a:cxn>
              </a:cxnLst>
              <a:rect l="0" t="0" r="r" b="b"/>
              <a:pathLst>
                <a:path w="7" h="9">
                  <a:moveTo>
                    <a:pt x="0" y="9"/>
                  </a:moveTo>
                  <a:cubicBezTo>
                    <a:pt x="5" y="4"/>
                    <a:pt x="5" y="4"/>
                    <a:pt x="5" y="4"/>
                  </a:cubicBezTo>
                  <a:cubicBezTo>
                    <a:pt x="5" y="4"/>
                    <a:pt x="6" y="2"/>
                    <a:pt x="7" y="0"/>
                  </a:cubicBezTo>
                  <a:cubicBezTo>
                    <a:pt x="6" y="4"/>
                    <a:pt x="6" y="4"/>
                    <a:pt x="6" y="4"/>
                  </a:cubicBezTo>
                  <a:lnTo>
                    <a:pt x="0" y="9"/>
                  </a:lnTo>
                  <a:close/>
                </a:path>
              </a:pathLst>
            </a:custGeom>
            <a:solidFill>
              <a:srgbClr val="E3EB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84" name="Freeform 127"/>
            <p:cNvSpPr>
              <a:spLocks/>
            </p:cNvSpPr>
            <p:nvPr/>
          </p:nvSpPr>
          <p:spPr bwMode="auto">
            <a:xfrm>
              <a:off x="7832725" y="2270125"/>
              <a:ext cx="131762" cy="149225"/>
            </a:xfrm>
            <a:custGeom>
              <a:avLst/>
              <a:gdLst>
                <a:gd name="T0" fmla="*/ 14 w 15"/>
                <a:gd name="T1" fmla="*/ 2 h 17"/>
                <a:gd name="T2" fmla="*/ 13 w 15"/>
                <a:gd name="T3" fmla="*/ 3 h 17"/>
                <a:gd name="T4" fmla="*/ 11 w 15"/>
                <a:gd name="T5" fmla="*/ 5 h 17"/>
                <a:gd name="T6" fmla="*/ 11 w 15"/>
                <a:gd name="T7" fmla="*/ 6 h 17"/>
                <a:gd name="T8" fmla="*/ 9 w 15"/>
                <a:gd name="T9" fmla="*/ 3 h 17"/>
                <a:gd name="T10" fmla="*/ 6 w 15"/>
                <a:gd name="T11" fmla="*/ 1 h 17"/>
                <a:gd name="T12" fmla="*/ 4 w 15"/>
                <a:gd name="T13" fmla="*/ 0 h 17"/>
                <a:gd name="T14" fmla="*/ 4 w 15"/>
                <a:gd name="T15" fmla="*/ 0 h 17"/>
                <a:gd name="T16" fmla="*/ 2 w 15"/>
                <a:gd name="T17" fmla="*/ 1 h 17"/>
                <a:gd name="T18" fmla="*/ 0 w 15"/>
                <a:gd name="T19" fmla="*/ 2 h 17"/>
                <a:gd name="T20" fmla="*/ 0 w 15"/>
                <a:gd name="T21" fmla="*/ 2 h 17"/>
                <a:gd name="T22" fmla="*/ 5 w 15"/>
                <a:gd name="T23" fmla="*/ 2 h 17"/>
                <a:gd name="T24" fmla="*/ 6 w 15"/>
                <a:gd name="T25" fmla="*/ 5 h 17"/>
                <a:gd name="T26" fmla="*/ 8 w 15"/>
                <a:gd name="T27" fmla="*/ 7 h 17"/>
                <a:gd name="T28" fmla="*/ 9 w 15"/>
                <a:gd name="T29" fmla="*/ 11 h 17"/>
                <a:gd name="T30" fmla="*/ 7 w 15"/>
                <a:gd name="T31" fmla="*/ 15 h 17"/>
                <a:gd name="T32" fmla="*/ 6 w 15"/>
                <a:gd name="T33" fmla="*/ 17 h 17"/>
                <a:gd name="T34" fmla="*/ 7 w 15"/>
                <a:gd name="T35" fmla="*/ 17 h 17"/>
                <a:gd name="T36" fmla="*/ 12 w 15"/>
                <a:gd name="T37" fmla="*/ 11 h 17"/>
                <a:gd name="T38" fmla="*/ 13 w 15"/>
                <a:gd name="T39" fmla="*/ 8 h 17"/>
                <a:gd name="T40" fmla="*/ 14 w 15"/>
                <a:gd name="T41" fmla="*/ 7 h 17"/>
                <a:gd name="T42" fmla="*/ 14 w 15"/>
                <a:gd name="T4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7">
                  <a:moveTo>
                    <a:pt x="14" y="2"/>
                  </a:moveTo>
                  <a:cubicBezTo>
                    <a:pt x="13" y="1"/>
                    <a:pt x="13" y="2"/>
                    <a:pt x="13" y="3"/>
                  </a:cubicBezTo>
                  <a:cubicBezTo>
                    <a:pt x="12" y="3"/>
                    <a:pt x="11" y="5"/>
                    <a:pt x="11" y="5"/>
                  </a:cubicBezTo>
                  <a:cubicBezTo>
                    <a:pt x="11" y="6"/>
                    <a:pt x="11" y="6"/>
                    <a:pt x="11" y="6"/>
                  </a:cubicBezTo>
                  <a:cubicBezTo>
                    <a:pt x="11" y="6"/>
                    <a:pt x="11" y="5"/>
                    <a:pt x="9" y="3"/>
                  </a:cubicBezTo>
                  <a:cubicBezTo>
                    <a:pt x="9" y="3"/>
                    <a:pt x="7" y="1"/>
                    <a:pt x="6" y="1"/>
                  </a:cubicBezTo>
                  <a:cubicBezTo>
                    <a:pt x="5" y="0"/>
                    <a:pt x="5" y="0"/>
                    <a:pt x="4" y="0"/>
                  </a:cubicBezTo>
                  <a:cubicBezTo>
                    <a:pt x="4" y="0"/>
                    <a:pt x="4" y="0"/>
                    <a:pt x="4" y="0"/>
                  </a:cubicBezTo>
                  <a:cubicBezTo>
                    <a:pt x="3" y="1"/>
                    <a:pt x="2" y="1"/>
                    <a:pt x="2" y="1"/>
                  </a:cubicBezTo>
                  <a:cubicBezTo>
                    <a:pt x="2" y="1"/>
                    <a:pt x="0" y="1"/>
                    <a:pt x="0" y="2"/>
                  </a:cubicBezTo>
                  <a:cubicBezTo>
                    <a:pt x="0" y="2"/>
                    <a:pt x="0" y="2"/>
                    <a:pt x="0" y="2"/>
                  </a:cubicBezTo>
                  <a:cubicBezTo>
                    <a:pt x="1" y="1"/>
                    <a:pt x="3" y="1"/>
                    <a:pt x="5" y="2"/>
                  </a:cubicBezTo>
                  <a:cubicBezTo>
                    <a:pt x="5" y="4"/>
                    <a:pt x="7" y="4"/>
                    <a:pt x="6" y="5"/>
                  </a:cubicBezTo>
                  <a:cubicBezTo>
                    <a:pt x="6" y="5"/>
                    <a:pt x="8" y="6"/>
                    <a:pt x="8" y="7"/>
                  </a:cubicBezTo>
                  <a:cubicBezTo>
                    <a:pt x="7" y="9"/>
                    <a:pt x="8" y="10"/>
                    <a:pt x="9" y="11"/>
                  </a:cubicBezTo>
                  <a:cubicBezTo>
                    <a:pt x="10" y="11"/>
                    <a:pt x="10" y="14"/>
                    <a:pt x="7" y="15"/>
                  </a:cubicBezTo>
                  <a:cubicBezTo>
                    <a:pt x="7" y="16"/>
                    <a:pt x="6" y="16"/>
                    <a:pt x="6" y="17"/>
                  </a:cubicBezTo>
                  <a:cubicBezTo>
                    <a:pt x="6" y="17"/>
                    <a:pt x="7" y="17"/>
                    <a:pt x="7" y="17"/>
                  </a:cubicBezTo>
                  <a:cubicBezTo>
                    <a:pt x="7" y="16"/>
                    <a:pt x="12" y="13"/>
                    <a:pt x="12" y="11"/>
                  </a:cubicBezTo>
                  <a:cubicBezTo>
                    <a:pt x="13" y="9"/>
                    <a:pt x="13" y="8"/>
                    <a:pt x="13" y="8"/>
                  </a:cubicBezTo>
                  <a:cubicBezTo>
                    <a:pt x="13" y="8"/>
                    <a:pt x="14" y="8"/>
                    <a:pt x="14" y="7"/>
                  </a:cubicBezTo>
                  <a:cubicBezTo>
                    <a:pt x="15" y="6"/>
                    <a:pt x="15" y="3"/>
                    <a:pt x="14" y="2"/>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grpSp>
      <p:grpSp>
        <p:nvGrpSpPr>
          <p:cNvPr id="85" name="组合 84"/>
          <p:cNvGrpSpPr/>
          <p:nvPr/>
        </p:nvGrpSpPr>
        <p:grpSpPr>
          <a:xfrm>
            <a:off x="4484429" y="3144149"/>
            <a:ext cx="342707" cy="1055212"/>
            <a:chOff x="3843188" y="1717675"/>
            <a:chExt cx="477838" cy="1465263"/>
          </a:xfrm>
          <a:effectLst>
            <a:outerShdw blurRad="38100" dist="12700" dir="2700000" sy="-23000" kx="-800400" algn="bl" rotWithShape="0">
              <a:prstClr val="black">
                <a:alpha val="20000"/>
              </a:prstClr>
            </a:outerShdw>
          </a:effectLst>
        </p:grpSpPr>
        <p:sp>
          <p:nvSpPr>
            <p:cNvPr id="86" name="Freeform 38"/>
            <p:cNvSpPr>
              <a:spLocks/>
            </p:cNvSpPr>
            <p:nvPr/>
          </p:nvSpPr>
          <p:spPr bwMode="auto">
            <a:xfrm>
              <a:off x="3954314" y="2816225"/>
              <a:ext cx="793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87" name="Freeform 39"/>
            <p:cNvSpPr>
              <a:spLocks/>
            </p:cNvSpPr>
            <p:nvPr/>
          </p:nvSpPr>
          <p:spPr bwMode="auto">
            <a:xfrm>
              <a:off x="4184501" y="2016125"/>
              <a:ext cx="136525" cy="425450"/>
            </a:xfrm>
            <a:custGeom>
              <a:avLst/>
              <a:gdLst>
                <a:gd name="T0" fmla="*/ 4 w 16"/>
                <a:gd name="T1" fmla="*/ 43 h 50"/>
                <a:gd name="T2" fmla="*/ 7 w 16"/>
                <a:gd name="T3" fmla="*/ 50 h 50"/>
                <a:gd name="T4" fmla="*/ 9 w 16"/>
                <a:gd name="T5" fmla="*/ 43 h 50"/>
                <a:gd name="T6" fmla="*/ 14 w 16"/>
                <a:gd name="T7" fmla="*/ 42 h 50"/>
                <a:gd name="T8" fmla="*/ 14 w 16"/>
                <a:gd name="T9" fmla="*/ 36 h 50"/>
                <a:gd name="T10" fmla="*/ 15 w 16"/>
                <a:gd name="T11" fmla="*/ 34 h 50"/>
                <a:gd name="T12" fmla="*/ 14 w 16"/>
                <a:gd name="T13" fmla="*/ 30 h 50"/>
                <a:gd name="T14" fmla="*/ 12 w 16"/>
                <a:gd name="T15" fmla="*/ 9 h 50"/>
                <a:gd name="T16" fmla="*/ 10 w 16"/>
                <a:gd name="T17" fmla="*/ 0 h 50"/>
                <a:gd name="T18" fmla="*/ 1 w 16"/>
                <a:gd name="T19" fmla="*/ 29 h 50"/>
                <a:gd name="T20" fmla="*/ 4 w 16"/>
                <a:gd name="T21"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0">
                  <a:moveTo>
                    <a:pt x="4" y="43"/>
                  </a:moveTo>
                  <a:cubicBezTo>
                    <a:pt x="7" y="50"/>
                    <a:pt x="7" y="50"/>
                    <a:pt x="7" y="50"/>
                  </a:cubicBezTo>
                  <a:cubicBezTo>
                    <a:pt x="7" y="50"/>
                    <a:pt x="10" y="45"/>
                    <a:pt x="9" y="43"/>
                  </a:cubicBezTo>
                  <a:cubicBezTo>
                    <a:pt x="9" y="42"/>
                    <a:pt x="11" y="44"/>
                    <a:pt x="14" y="42"/>
                  </a:cubicBezTo>
                  <a:cubicBezTo>
                    <a:pt x="16" y="39"/>
                    <a:pt x="14" y="36"/>
                    <a:pt x="14" y="36"/>
                  </a:cubicBezTo>
                  <a:cubicBezTo>
                    <a:pt x="15" y="34"/>
                    <a:pt x="15" y="34"/>
                    <a:pt x="15" y="34"/>
                  </a:cubicBezTo>
                  <a:cubicBezTo>
                    <a:pt x="14" y="30"/>
                    <a:pt x="14" y="30"/>
                    <a:pt x="14" y="30"/>
                  </a:cubicBezTo>
                  <a:cubicBezTo>
                    <a:pt x="14" y="30"/>
                    <a:pt x="12" y="10"/>
                    <a:pt x="12" y="9"/>
                  </a:cubicBezTo>
                  <a:cubicBezTo>
                    <a:pt x="12" y="7"/>
                    <a:pt x="12" y="1"/>
                    <a:pt x="10" y="0"/>
                  </a:cubicBezTo>
                  <a:cubicBezTo>
                    <a:pt x="10" y="0"/>
                    <a:pt x="0" y="26"/>
                    <a:pt x="1" y="29"/>
                  </a:cubicBezTo>
                  <a:cubicBezTo>
                    <a:pt x="1" y="31"/>
                    <a:pt x="4" y="43"/>
                    <a:pt x="4" y="43"/>
                  </a:cubicBez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88" name="Freeform 40"/>
            <p:cNvSpPr>
              <a:spLocks/>
            </p:cNvSpPr>
            <p:nvPr/>
          </p:nvSpPr>
          <p:spPr bwMode="auto">
            <a:xfrm>
              <a:off x="3843188" y="2016125"/>
              <a:ext cx="119063" cy="409575"/>
            </a:xfrm>
            <a:custGeom>
              <a:avLst/>
              <a:gdLst>
                <a:gd name="T0" fmla="*/ 8 w 14"/>
                <a:gd name="T1" fmla="*/ 0 h 48"/>
                <a:gd name="T2" fmla="*/ 6 w 14"/>
                <a:gd name="T3" fmla="*/ 9 h 48"/>
                <a:gd name="T4" fmla="*/ 2 w 14"/>
                <a:gd name="T5" fmla="*/ 23 h 48"/>
                <a:gd name="T6" fmla="*/ 2 w 14"/>
                <a:gd name="T7" fmla="*/ 31 h 48"/>
                <a:gd name="T8" fmla="*/ 4 w 14"/>
                <a:gd name="T9" fmla="*/ 37 h 48"/>
                <a:gd name="T10" fmla="*/ 5 w 14"/>
                <a:gd name="T11" fmla="*/ 42 h 48"/>
                <a:gd name="T12" fmla="*/ 8 w 14"/>
                <a:gd name="T13" fmla="*/ 48 h 48"/>
                <a:gd name="T14" fmla="*/ 14 w 14"/>
                <a:gd name="T15" fmla="*/ 39 h 48"/>
                <a:gd name="T16" fmla="*/ 14 w 14"/>
                <a:gd name="T17" fmla="*/ 32 h 48"/>
                <a:gd name="T18" fmla="*/ 11 w 14"/>
                <a:gd name="T19" fmla="*/ 4 h 48"/>
                <a:gd name="T20" fmla="*/ 8 w 14"/>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8">
                  <a:moveTo>
                    <a:pt x="8" y="0"/>
                  </a:moveTo>
                  <a:cubicBezTo>
                    <a:pt x="8" y="0"/>
                    <a:pt x="7" y="6"/>
                    <a:pt x="6" y="9"/>
                  </a:cubicBezTo>
                  <a:cubicBezTo>
                    <a:pt x="6" y="11"/>
                    <a:pt x="3" y="22"/>
                    <a:pt x="2" y="23"/>
                  </a:cubicBezTo>
                  <a:cubicBezTo>
                    <a:pt x="1" y="24"/>
                    <a:pt x="0" y="30"/>
                    <a:pt x="2" y="31"/>
                  </a:cubicBezTo>
                  <a:cubicBezTo>
                    <a:pt x="4" y="33"/>
                    <a:pt x="5" y="36"/>
                    <a:pt x="4" y="37"/>
                  </a:cubicBezTo>
                  <a:cubicBezTo>
                    <a:pt x="4" y="39"/>
                    <a:pt x="2" y="40"/>
                    <a:pt x="5" y="42"/>
                  </a:cubicBezTo>
                  <a:cubicBezTo>
                    <a:pt x="7" y="44"/>
                    <a:pt x="5" y="48"/>
                    <a:pt x="8" y="48"/>
                  </a:cubicBezTo>
                  <a:cubicBezTo>
                    <a:pt x="14" y="39"/>
                    <a:pt x="14" y="39"/>
                    <a:pt x="14" y="39"/>
                  </a:cubicBezTo>
                  <a:cubicBezTo>
                    <a:pt x="14" y="32"/>
                    <a:pt x="14" y="32"/>
                    <a:pt x="14" y="32"/>
                  </a:cubicBezTo>
                  <a:cubicBezTo>
                    <a:pt x="14" y="32"/>
                    <a:pt x="14" y="9"/>
                    <a:pt x="11" y="4"/>
                  </a:cubicBezTo>
                  <a:cubicBezTo>
                    <a:pt x="8" y="0"/>
                    <a:pt x="8" y="0"/>
                    <a:pt x="8" y="0"/>
                  </a:cubicBez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89" name="Freeform 41"/>
            <p:cNvSpPr>
              <a:spLocks/>
            </p:cNvSpPr>
            <p:nvPr/>
          </p:nvSpPr>
          <p:spPr bwMode="auto">
            <a:xfrm>
              <a:off x="3859064" y="3079750"/>
              <a:ext cx="120650" cy="93663"/>
            </a:xfrm>
            <a:custGeom>
              <a:avLst/>
              <a:gdLst>
                <a:gd name="T0" fmla="*/ 5 w 14"/>
                <a:gd name="T1" fmla="*/ 0 h 11"/>
                <a:gd name="T2" fmla="*/ 1 w 14"/>
                <a:gd name="T3" fmla="*/ 10 h 11"/>
                <a:gd name="T4" fmla="*/ 12 w 14"/>
                <a:gd name="T5" fmla="*/ 8 h 11"/>
                <a:gd name="T6" fmla="*/ 12 w 14"/>
                <a:gd name="T7" fmla="*/ 5 h 11"/>
                <a:gd name="T8" fmla="*/ 14 w 14"/>
                <a:gd name="T9" fmla="*/ 2 h 11"/>
                <a:gd name="T10" fmla="*/ 5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5" y="0"/>
                  </a:moveTo>
                  <a:cubicBezTo>
                    <a:pt x="5" y="0"/>
                    <a:pt x="0" y="7"/>
                    <a:pt x="1" y="10"/>
                  </a:cubicBezTo>
                  <a:cubicBezTo>
                    <a:pt x="1" y="10"/>
                    <a:pt x="11" y="11"/>
                    <a:pt x="12" y="8"/>
                  </a:cubicBezTo>
                  <a:cubicBezTo>
                    <a:pt x="12" y="5"/>
                    <a:pt x="12" y="5"/>
                    <a:pt x="12" y="5"/>
                  </a:cubicBezTo>
                  <a:cubicBezTo>
                    <a:pt x="12" y="5"/>
                    <a:pt x="14" y="7"/>
                    <a:pt x="14" y="2"/>
                  </a:cubicBez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0" name="Freeform 42"/>
            <p:cNvSpPr>
              <a:spLocks/>
            </p:cNvSpPr>
            <p:nvPr/>
          </p:nvSpPr>
          <p:spPr bwMode="auto">
            <a:xfrm>
              <a:off x="4176564" y="3063875"/>
              <a:ext cx="127000" cy="119063"/>
            </a:xfrm>
            <a:custGeom>
              <a:avLst/>
              <a:gdLst>
                <a:gd name="T0" fmla="*/ 0 w 15"/>
                <a:gd name="T1" fmla="*/ 2 h 14"/>
                <a:gd name="T2" fmla="*/ 0 w 15"/>
                <a:gd name="T3" fmla="*/ 7 h 14"/>
                <a:gd name="T4" fmla="*/ 4 w 15"/>
                <a:gd name="T5" fmla="*/ 10 h 14"/>
                <a:gd name="T6" fmla="*/ 5 w 15"/>
                <a:gd name="T7" fmla="*/ 12 h 14"/>
                <a:gd name="T8" fmla="*/ 5 w 15"/>
                <a:gd name="T9" fmla="*/ 12 h 14"/>
                <a:gd name="T10" fmla="*/ 15 w 15"/>
                <a:gd name="T11" fmla="*/ 12 h 14"/>
                <a:gd name="T12" fmla="*/ 15 w 15"/>
                <a:gd name="T13" fmla="*/ 10 h 14"/>
                <a:gd name="T14" fmla="*/ 9 w 15"/>
                <a:gd name="T15" fmla="*/ 2 h 14"/>
                <a:gd name="T16" fmla="*/ 0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0" y="2"/>
                  </a:moveTo>
                  <a:cubicBezTo>
                    <a:pt x="0" y="2"/>
                    <a:pt x="0" y="6"/>
                    <a:pt x="0" y="7"/>
                  </a:cubicBezTo>
                  <a:cubicBezTo>
                    <a:pt x="0" y="7"/>
                    <a:pt x="3" y="10"/>
                    <a:pt x="4" y="10"/>
                  </a:cubicBezTo>
                  <a:cubicBezTo>
                    <a:pt x="4" y="10"/>
                    <a:pt x="5" y="12"/>
                    <a:pt x="5" y="12"/>
                  </a:cubicBezTo>
                  <a:cubicBezTo>
                    <a:pt x="6" y="12"/>
                    <a:pt x="5" y="12"/>
                    <a:pt x="5" y="12"/>
                  </a:cubicBezTo>
                  <a:cubicBezTo>
                    <a:pt x="5" y="12"/>
                    <a:pt x="13" y="14"/>
                    <a:pt x="15" y="12"/>
                  </a:cubicBezTo>
                  <a:cubicBezTo>
                    <a:pt x="15" y="10"/>
                    <a:pt x="15" y="10"/>
                    <a:pt x="15" y="10"/>
                  </a:cubicBezTo>
                  <a:cubicBezTo>
                    <a:pt x="15" y="10"/>
                    <a:pt x="10" y="5"/>
                    <a:pt x="9" y="2"/>
                  </a:cubicBezTo>
                  <a:cubicBezTo>
                    <a:pt x="8" y="0"/>
                    <a:pt x="0" y="2"/>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1" name="Freeform 43"/>
            <p:cNvSpPr>
              <a:spLocks/>
            </p:cNvSpPr>
            <p:nvPr/>
          </p:nvSpPr>
          <p:spPr bwMode="auto">
            <a:xfrm>
              <a:off x="4176564" y="2033588"/>
              <a:ext cx="127000" cy="314325"/>
            </a:xfrm>
            <a:custGeom>
              <a:avLst/>
              <a:gdLst>
                <a:gd name="T0" fmla="*/ 4 w 15"/>
                <a:gd name="T1" fmla="*/ 28 h 37"/>
                <a:gd name="T2" fmla="*/ 7 w 15"/>
                <a:gd name="T3" fmla="*/ 26 h 37"/>
                <a:gd name="T4" fmla="*/ 7 w 15"/>
                <a:gd name="T5" fmla="*/ 24 h 37"/>
                <a:gd name="T6" fmla="*/ 12 w 15"/>
                <a:gd name="T7" fmla="*/ 24 h 37"/>
                <a:gd name="T8" fmla="*/ 7 w 15"/>
                <a:gd name="T9" fmla="*/ 22 h 37"/>
                <a:gd name="T10" fmla="*/ 9 w 15"/>
                <a:gd name="T11" fmla="*/ 18 h 37"/>
                <a:gd name="T12" fmla="*/ 10 w 15"/>
                <a:gd name="T13" fmla="*/ 12 h 37"/>
                <a:gd name="T14" fmla="*/ 10 w 15"/>
                <a:gd name="T15" fmla="*/ 0 h 37"/>
                <a:gd name="T16" fmla="*/ 5 w 15"/>
                <a:gd name="T17" fmla="*/ 13 h 37"/>
                <a:gd name="T18" fmla="*/ 1 w 15"/>
                <a:gd name="T19" fmla="*/ 27 h 37"/>
                <a:gd name="T20" fmla="*/ 3 w 15"/>
                <a:gd name="T21" fmla="*/ 37 h 37"/>
                <a:gd name="T22" fmla="*/ 7 w 15"/>
                <a:gd name="T23" fmla="*/ 36 h 37"/>
                <a:gd name="T24" fmla="*/ 5 w 15"/>
                <a:gd name="T25" fmla="*/ 28 h 37"/>
                <a:gd name="T26" fmla="*/ 13 w 15"/>
                <a:gd name="T27" fmla="*/ 32 h 37"/>
                <a:gd name="T28" fmla="*/ 14 w 15"/>
                <a:gd name="T29" fmla="*/ 34 h 37"/>
                <a:gd name="T30" fmla="*/ 15 w 15"/>
                <a:gd name="T31" fmla="*/ 32 h 37"/>
                <a:gd name="T32" fmla="*/ 14 w 15"/>
                <a:gd name="T33" fmla="*/ 31 h 37"/>
                <a:gd name="T34" fmla="*/ 4 w 15"/>
                <a:gd name="T35"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7">
                  <a:moveTo>
                    <a:pt x="4" y="28"/>
                  </a:moveTo>
                  <a:cubicBezTo>
                    <a:pt x="4" y="28"/>
                    <a:pt x="5" y="26"/>
                    <a:pt x="7" y="26"/>
                  </a:cubicBezTo>
                  <a:cubicBezTo>
                    <a:pt x="7" y="26"/>
                    <a:pt x="5" y="25"/>
                    <a:pt x="7" y="24"/>
                  </a:cubicBezTo>
                  <a:cubicBezTo>
                    <a:pt x="8" y="24"/>
                    <a:pt x="9" y="22"/>
                    <a:pt x="12" y="24"/>
                  </a:cubicBezTo>
                  <a:cubicBezTo>
                    <a:pt x="12" y="24"/>
                    <a:pt x="11" y="22"/>
                    <a:pt x="7" y="22"/>
                  </a:cubicBezTo>
                  <a:cubicBezTo>
                    <a:pt x="7" y="22"/>
                    <a:pt x="7" y="19"/>
                    <a:pt x="9" y="18"/>
                  </a:cubicBezTo>
                  <a:cubicBezTo>
                    <a:pt x="11" y="17"/>
                    <a:pt x="8" y="14"/>
                    <a:pt x="10" y="12"/>
                  </a:cubicBezTo>
                  <a:cubicBezTo>
                    <a:pt x="12" y="11"/>
                    <a:pt x="10" y="0"/>
                    <a:pt x="10" y="0"/>
                  </a:cubicBezTo>
                  <a:cubicBezTo>
                    <a:pt x="5" y="13"/>
                    <a:pt x="5" y="13"/>
                    <a:pt x="5" y="13"/>
                  </a:cubicBezTo>
                  <a:cubicBezTo>
                    <a:pt x="2" y="19"/>
                    <a:pt x="0" y="26"/>
                    <a:pt x="1" y="27"/>
                  </a:cubicBezTo>
                  <a:cubicBezTo>
                    <a:pt x="1" y="28"/>
                    <a:pt x="2" y="33"/>
                    <a:pt x="3" y="37"/>
                  </a:cubicBezTo>
                  <a:cubicBezTo>
                    <a:pt x="4" y="36"/>
                    <a:pt x="6" y="35"/>
                    <a:pt x="7" y="36"/>
                  </a:cubicBezTo>
                  <a:cubicBezTo>
                    <a:pt x="7" y="36"/>
                    <a:pt x="3" y="28"/>
                    <a:pt x="5" y="28"/>
                  </a:cubicBezTo>
                  <a:cubicBezTo>
                    <a:pt x="5" y="28"/>
                    <a:pt x="12" y="30"/>
                    <a:pt x="13" y="32"/>
                  </a:cubicBezTo>
                  <a:cubicBezTo>
                    <a:pt x="13" y="32"/>
                    <a:pt x="13" y="33"/>
                    <a:pt x="14" y="34"/>
                  </a:cubicBezTo>
                  <a:cubicBezTo>
                    <a:pt x="15" y="32"/>
                    <a:pt x="15" y="32"/>
                    <a:pt x="15" y="32"/>
                  </a:cubicBezTo>
                  <a:cubicBezTo>
                    <a:pt x="14" y="31"/>
                    <a:pt x="14" y="31"/>
                    <a:pt x="14" y="31"/>
                  </a:cubicBezTo>
                  <a:cubicBezTo>
                    <a:pt x="12" y="30"/>
                    <a:pt x="8" y="28"/>
                    <a:pt x="4" y="28"/>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2" name="Freeform 44"/>
            <p:cNvSpPr>
              <a:spLocks/>
            </p:cNvSpPr>
            <p:nvPr/>
          </p:nvSpPr>
          <p:spPr bwMode="auto">
            <a:xfrm>
              <a:off x="4201964" y="2357438"/>
              <a:ext cx="50800" cy="25400"/>
            </a:xfrm>
            <a:custGeom>
              <a:avLst/>
              <a:gdLst>
                <a:gd name="T0" fmla="*/ 0 w 6"/>
                <a:gd name="T1" fmla="*/ 0 h 3"/>
                <a:gd name="T2" fmla="*/ 0 w 6"/>
                <a:gd name="T3" fmla="*/ 1 h 3"/>
                <a:gd name="T4" fmla="*/ 6 w 6"/>
                <a:gd name="T5" fmla="*/ 3 h 3"/>
                <a:gd name="T6" fmla="*/ 0 w 6"/>
                <a:gd name="T7" fmla="*/ 0 h 3"/>
              </a:gdLst>
              <a:ahLst/>
              <a:cxnLst>
                <a:cxn ang="0">
                  <a:pos x="T0" y="T1"/>
                </a:cxn>
                <a:cxn ang="0">
                  <a:pos x="T2" y="T3"/>
                </a:cxn>
                <a:cxn ang="0">
                  <a:pos x="T4" y="T5"/>
                </a:cxn>
                <a:cxn ang="0">
                  <a:pos x="T6" y="T7"/>
                </a:cxn>
              </a:cxnLst>
              <a:rect l="0" t="0" r="r" b="b"/>
              <a:pathLst>
                <a:path w="6" h="3">
                  <a:moveTo>
                    <a:pt x="0" y="0"/>
                  </a:moveTo>
                  <a:cubicBezTo>
                    <a:pt x="0" y="0"/>
                    <a:pt x="0" y="1"/>
                    <a:pt x="0" y="1"/>
                  </a:cubicBezTo>
                  <a:cubicBezTo>
                    <a:pt x="2" y="1"/>
                    <a:pt x="4" y="1"/>
                    <a:pt x="6" y="3"/>
                  </a:cubicBezTo>
                  <a:cubicBezTo>
                    <a:pt x="6" y="3"/>
                    <a:pt x="4" y="0"/>
                    <a:pt x="0"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3" name="Freeform 45"/>
            <p:cNvSpPr>
              <a:spLocks/>
            </p:cNvSpPr>
            <p:nvPr/>
          </p:nvSpPr>
          <p:spPr bwMode="auto">
            <a:xfrm>
              <a:off x="3851126" y="2033588"/>
              <a:ext cx="111125" cy="263525"/>
            </a:xfrm>
            <a:custGeom>
              <a:avLst/>
              <a:gdLst>
                <a:gd name="T0" fmla="*/ 9 w 13"/>
                <a:gd name="T1" fmla="*/ 0 h 31"/>
                <a:gd name="T2" fmla="*/ 10 w 13"/>
                <a:gd name="T3" fmla="*/ 14 h 31"/>
                <a:gd name="T4" fmla="*/ 11 w 13"/>
                <a:gd name="T5" fmla="*/ 18 h 31"/>
                <a:gd name="T6" fmla="*/ 7 w 13"/>
                <a:gd name="T7" fmla="*/ 14 h 31"/>
                <a:gd name="T8" fmla="*/ 9 w 13"/>
                <a:gd name="T9" fmla="*/ 20 h 31"/>
                <a:gd name="T10" fmla="*/ 6 w 13"/>
                <a:gd name="T11" fmla="*/ 17 h 31"/>
                <a:gd name="T12" fmla="*/ 9 w 13"/>
                <a:gd name="T13" fmla="*/ 22 h 31"/>
                <a:gd name="T14" fmla="*/ 0 w 13"/>
                <a:gd name="T15" fmla="*/ 23 h 31"/>
                <a:gd name="T16" fmla="*/ 0 w 13"/>
                <a:gd name="T17" fmla="*/ 23 h 31"/>
                <a:gd name="T18" fmla="*/ 9 w 13"/>
                <a:gd name="T19" fmla="*/ 24 h 31"/>
                <a:gd name="T20" fmla="*/ 2 w 13"/>
                <a:gd name="T21" fmla="*/ 28 h 31"/>
                <a:gd name="T22" fmla="*/ 11 w 13"/>
                <a:gd name="T23" fmla="*/ 27 h 31"/>
                <a:gd name="T24" fmla="*/ 13 w 13"/>
                <a:gd name="T25" fmla="*/ 31 h 31"/>
                <a:gd name="T26" fmla="*/ 13 w 13"/>
                <a:gd name="T27" fmla="*/ 30 h 31"/>
                <a:gd name="T28" fmla="*/ 10 w 13"/>
                <a:gd name="T29" fmla="*/ 2 h 31"/>
                <a:gd name="T30" fmla="*/ 9 w 13"/>
                <a:gd name="T3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31">
                  <a:moveTo>
                    <a:pt x="9" y="0"/>
                  </a:moveTo>
                  <a:cubicBezTo>
                    <a:pt x="9" y="4"/>
                    <a:pt x="9" y="11"/>
                    <a:pt x="10" y="14"/>
                  </a:cubicBezTo>
                  <a:cubicBezTo>
                    <a:pt x="12" y="17"/>
                    <a:pt x="11" y="18"/>
                    <a:pt x="11" y="18"/>
                  </a:cubicBezTo>
                  <a:cubicBezTo>
                    <a:pt x="7" y="14"/>
                    <a:pt x="7" y="14"/>
                    <a:pt x="7" y="14"/>
                  </a:cubicBezTo>
                  <a:cubicBezTo>
                    <a:pt x="9" y="20"/>
                    <a:pt x="9" y="20"/>
                    <a:pt x="9" y="20"/>
                  </a:cubicBezTo>
                  <a:cubicBezTo>
                    <a:pt x="9" y="20"/>
                    <a:pt x="8" y="19"/>
                    <a:pt x="6" y="17"/>
                  </a:cubicBezTo>
                  <a:cubicBezTo>
                    <a:pt x="6" y="17"/>
                    <a:pt x="7" y="21"/>
                    <a:pt x="9" y="22"/>
                  </a:cubicBezTo>
                  <a:cubicBezTo>
                    <a:pt x="9" y="22"/>
                    <a:pt x="1" y="21"/>
                    <a:pt x="0" y="23"/>
                  </a:cubicBezTo>
                  <a:cubicBezTo>
                    <a:pt x="0" y="23"/>
                    <a:pt x="0" y="23"/>
                    <a:pt x="0" y="23"/>
                  </a:cubicBezTo>
                  <a:cubicBezTo>
                    <a:pt x="0" y="23"/>
                    <a:pt x="5" y="21"/>
                    <a:pt x="9" y="24"/>
                  </a:cubicBezTo>
                  <a:cubicBezTo>
                    <a:pt x="9" y="24"/>
                    <a:pt x="3" y="24"/>
                    <a:pt x="2" y="28"/>
                  </a:cubicBezTo>
                  <a:cubicBezTo>
                    <a:pt x="2" y="28"/>
                    <a:pt x="7" y="24"/>
                    <a:pt x="11" y="27"/>
                  </a:cubicBezTo>
                  <a:cubicBezTo>
                    <a:pt x="13" y="31"/>
                    <a:pt x="13" y="31"/>
                    <a:pt x="13" y="31"/>
                  </a:cubicBezTo>
                  <a:cubicBezTo>
                    <a:pt x="13" y="30"/>
                    <a:pt x="13" y="30"/>
                    <a:pt x="13" y="30"/>
                  </a:cubicBezTo>
                  <a:cubicBezTo>
                    <a:pt x="13" y="30"/>
                    <a:pt x="13" y="7"/>
                    <a:pt x="10" y="2"/>
                  </a:cubicBezTo>
                  <a:cubicBezTo>
                    <a:pt x="10" y="2"/>
                    <a:pt x="9" y="1"/>
                    <a:pt x="9"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4" name="Freeform 46"/>
            <p:cNvSpPr>
              <a:spLocks/>
            </p:cNvSpPr>
            <p:nvPr/>
          </p:nvSpPr>
          <p:spPr bwMode="auto">
            <a:xfrm>
              <a:off x="3876526" y="2297113"/>
              <a:ext cx="85725" cy="60325"/>
            </a:xfrm>
            <a:custGeom>
              <a:avLst/>
              <a:gdLst>
                <a:gd name="T0" fmla="*/ 0 w 10"/>
                <a:gd name="T1" fmla="*/ 7 h 7"/>
                <a:gd name="T2" fmla="*/ 10 w 10"/>
                <a:gd name="T3" fmla="*/ 2 h 7"/>
                <a:gd name="T4" fmla="*/ 10 w 10"/>
                <a:gd name="T5" fmla="*/ 0 h 7"/>
                <a:gd name="T6" fmla="*/ 0 w 10"/>
                <a:gd name="T7" fmla="*/ 7 h 7"/>
              </a:gdLst>
              <a:ahLst/>
              <a:cxnLst>
                <a:cxn ang="0">
                  <a:pos x="T0" y="T1"/>
                </a:cxn>
                <a:cxn ang="0">
                  <a:pos x="T2" y="T3"/>
                </a:cxn>
                <a:cxn ang="0">
                  <a:pos x="T4" y="T5"/>
                </a:cxn>
                <a:cxn ang="0">
                  <a:pos x="T6" y="T7"/>
                </a:cxn>
              </a:cxnLst>
              <a:rect l="0" t="0" r="r" b="b"/>
              <a:pathLst>
                <a:path w="10" h="7">
                  <a:moveTo>
                    <a:pt x="0" y="7"/>
                  </a:moveTo>
                  <a:cubicBezTo>
                    <a:pt x="0" y="7"/>
                    <a:pt x="6" y="3"/>
                    <a:pt x="10" y="2"/>
                  </a:cubicBezTo>
                  <a:cubicBezTo>
                    <a:pt x="10" y="0"/>
                    <a:pt x="10" y="0"/>
                    <a:pt x="10" y="0"/>
                  </a:cubicBezTo>
                  <a:cubicBezTo>
                    <a:pt x="10" y="0"/>
                    <a:pt x="2" y="4"/>
                    <a:pt x="0" y="7"/>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5" name="Freeform 47"/>
            <p:cNvSpPr>
              <a:spLocks/>
            </p:cNvSpPr>
            <p:nvPr/>
          </p:nvSpPr>
          <p:spPr bwMode="auto">
            <a:xfrm>
              <a:off x="3876526" y="2305050"/>
              <a:ext cx="401638" cy="817563"/>
            </a:xfrm>
            <a:custGeom>
              <a:avLst/>
              <a:gdLst>
                <a:gd name="T0" fmla="*/ 2 w 47"/>
                <a:gd name="T1" fmla="*/ 92 h 96"/>
                <a:gd name="T2" fmla="*/ 13 w 47"/>
                <a:gd name="T3" fmla="*/ 91 h 96"/>
                <a:gd name="T4" fmla="*/ 12 w 47"/>
                <a:gd name="T5" fmla="*/ 81 h 96"/>
                <a:gd name="T6" fmla="*/ 17 w 47"/>
                <a:gd name="T7" fmla="*/ 49 h 96"/>
                <a:gd name="T8" fmla="*/ 23 w 47"/>
                <a:gd name="T9" fmla="*/ 28 h 96"/>
                <a:gd name="T10" fmla="*/ 24 w 47"/>
                <a:gd name="T11" fmla="*/ 31 h 96"/>
                <a:gd name="T12" fmla="*/ 35 w 47"/>
                <a:gd name="T13" fmla="*/ 91 h 96"/>
                <a:gd name="T14" fmla="*/ 45 w 47"/>
                <a:gd name="T15" fmla="*/ 93 h 96"/>
                <a:gd name="T16" fmla="*/ 45 w 47"/>
                <a:gd name="T17" fmla="*/ 84 h 96"/>
                <a:gd name="T18" fmla="*/ 44 w 47"/>
                <a:gd name="T19" fmla="*/ 68 h 96"/>
                <a:gd name="T20" fmla="*/ 44 w 47"/>
                <a:gd name="T21" fmla="*/ 45 h 96"/>
                <a:gd name="T22" fmla="*/ 43 w 47"/>
                <a:gd name="T23" fmla="*/ 18 h 96"/>
                <a:gd name="T24" fmla="*/ 43 w 47"/>
                <a:gd name="T25" fmla="*/ 15 h 96"/>
                <a:gd name="T26" fmla="*/ 40 w 47"/>
                <a:gd name="T27" fmla="*/ 9 h 96"/>
                <a:gd name="T28" fmla="*/ 39 w 47"/>
                <a:gd name="T29" fmla="*/ 2 h 96"/>
                <a:gd name="T30" fmla="*/ 23 w 47"/>
                <a:gd name="T31" fmla="*/ 4 h 96"/>
                <a:gd name="T32" fmla="*/ 10 w 47"/>
                <a:gd name="T33" fmla="*/ 0 h 96"/>
                <a:gd name="T34" fmla="*/ 10 w 47"/>
                <a:gd name="T35" fmla="*/ 4 h 96"/>
                <a:gd name="T36" fmla="*/ 2 w 47"/>
                <a:gd name="T37" fmla="*/ 13 h 96"/>
                <a:gd name="T38" fmla="*/ 4 w 47"/>
                <a:gd name="T39" fmla="*/ 18 h 96"/>
                <a:gd name="T40" fmla="*/ 4 w 47"/>
                <a:gd name="T41" fmla="*/ 42 h 96"/>
                <a:gd name="T42" fmla="*/ 2 w 47"/>
                <a:gd name="T43" fmla="*/ 71 h 96"/>
                <a:gd name="T44" fmla="*/ 1 w 47"/>
                <a:gd name="T45" fmla="*/ 86 h 96"/>
                <a:gd name="T46" fmla="*/ 2 w 47"/>
                <a:gd name="T47"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96">
                  <a:moveTo>
                    <a:pt x="2" y="92"/>
                  </a:moveTo>
                  <a:cubicBezTo>
                    <a:pt x="2" y="92"/>
                    <a:pt x="12" y="95"/>
                    <a:pt x="13" y="91"/>
                  </a:cubicBezTo>
                  <a:cubicBezTo>
                    <a:pt x="14" y="88"/>
                    <a:pt x="12" y="81"/>
                    <a:pt x="12" y="81"/>
                  </a:cubicBezTo>
                  <a:cubicBezTo>
                    <a:pt x="12" y="81"/>
                    <a:pt x="17" y="50"/>
                    <a:pt x="17" y="49"/>
                  </a:cubicBezTo>
                  <a:cubicBezTo>
                    <a:pt x="18" y="49"/>
                    <a:pt x="21" y="36"/>
                    <a:pt x="23" y="28"/>
                  </a:cubicBezTo>
                  <a:cubicBezTo>
                    <a:pt x="24" y="31"/>
                    <a:pt x="24" y="31"/>
                    <a:pt x="24" y="31"/>
                  </a:cubicBezTo>
                  <a:cubicBezTo>
                    <a:pt x="24" y="31"/>
                    <a:pt x="30" y="85"/>
                    <a:pt x="35" y="91"/>
                  </a:cubicBezTo>
                  <a:cubicBezTo>
                    <a:pt x="35" y="91"/>
                    <a:pt x="42" y="96"/>
                    <a:pt x="45" y="93"/>
                  </a:cubicBezTo>
                  <a:cubicBezTo>
                    <a:pt x="45" y="93"/>
                    <a:pt x="47" y="91"/>
                    <a:pt x="45" y="84"/>
                  </a:cubicBezTo>
                  <a:cubicBezTo>
                    <a:pt x="45" y="84"/>
                    <a:pt x="46" y="73"/>
                    <a:pt x="44" y="68"/>
                  </a:cubicBezTo>
                  <a:cubicBezTo>
                    <a:pt x="44" y="68"/>
                    <a:pt x="44" y="49"/>
                    <a:pt x="44" y="45"/>
                  </a:cubicBezTo>
                  <a:cubicBezTo>
                    <a:pt x="44" y="41"/>
                    <a:pt x="42" y="22"/>
                    <a:pt x="43" y="18"/>
                  </a:cubicBezTo>
                  <a:cubicBezTo>
                    <a:pt x="43" y="15"/>
                    <a:pt x="43" y="15"/>
                    <a:pt x="43" y="15"/>
                  </a:cubicBezTo>
                  <a:cubicBezTo>
                    <a:pt x="40" y="9"/>
                    <a:pt x="40" y="9"/>
                    <a:pt x="40" y="9"/>
                  </a:cubicBezTo>
                  <a:cubicBezTo>
                    <a:pt x="39" y="2"/>
                    <a:pt x="39" y="2"/>
                    <a:pt x="39" y="2"/>
                  </a:cubicBezTo>
                  <a:cubicBezTo>
                    <a:pt x="39" y="2"/>
                    <a:pt x="28" y="5"/>
                    <a:pt x="23" y="4"/>
                  </a:cubicBezTo>
                  <a:cubicBezTo>
                    <a:pt x="10" y="0"/>
                    <a:pt x="10" y="0"/>
                    <a:pt x="10" y="0"/>
                  </a:cubicBezTo>
                  <a:cubicBezTo>
                    <a:pt x="10" y="4"/>
                    <a:pt x="10" y="4"/>
                    <a:pt x="10" y="4"/>
                  </a:cubicBezTo>
                  <a:cubicBezTo>
                    <a:pt x="10" y="4"/>
                    <a:pt x="3" y="11"/>
                    <a:pt x="2" y="13"/>
                  </a:cubicBezTo>
                  <a:cubicBezTo>
                    <a:pt x="4" y="18"/>
                    <a:pt x="4" y="18"/>
                    <a:pt x="4" y="18"/>
                  </a:cubicBezTo>
                  <a:cubicBezTo>
                    <a:pt x="4" y="18"/>
                    <a:pt x="3" y="37"/>
                    <a:pt x="4" y="42"/>
                  </a:cubicBezTo>
                  <a:cubicBezTo>
                    <a:pt x="4" y="42"/>
                    <a:pt x="2" y="67"/>
                    <a:pt x="2" y="71"/>
                  </a:cubicBezTo>
                  <a:cubicBezTo>
                    <a:pt x="2" y="71"/>
                    <a:pt x="0" y="83"/>
                    <a:pt x="1" y="86"/>
                  </a:cubicBezTo>
                  <a:cubicBezTo>
                    <a:pt x="1" y="88"/>
                    <a:pt x="2" y="92"/>
                    <a:pt x="2" y="92"/>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6" name="Rectangle 48"/>
            <p:cNvSpPr>
              <a:spLocks noChangeArrowheads="1"/>
            </p:cNvSpPr>
            <p:nvPr/>
          </p:nvSpPr>
          <p:spPr bwMode="auto">
            <a:xfrm>
              <a:off x="4133701" y="2425700"/>
              <a:ext cx="1588"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7" name="Freeform 49"/>
            <p:cNvSpPr>
              <a:spLocks/>
            </p:cNvSpPr>
            <p:nvPr/>
          </p:nvSpPr>
          <p:spPr bwMode="auto">
            <a:xfrm>
              <a:off x="4192439" y="2459038"/>
              <a:ext cx="0" cy="793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8" name="Freeform 50"/>
            <p:cNvSpPr>
              <a:spLocks/>
            </p:cNvSpPr>
            <p:nvPr/>
          </p:nvSpPr>
          <p:spPr bwMode="auto">
            <a:xfrm>
              <a:off x="4192439" y="25193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99" name="Freeform 51"/>
            <p:cNvSpPr>
              <a:spLocks/>
            </p:cNvSpPr>
            <p:nvPr/>
          </p:nvSpPr>
          <p:spPr bwMode="auto">
            <a:xfrm>
              <a:off x="3893989" y="2373313"/>
              <a:ext cx="350838" cy="733425"/>
            </a:xfrm>
            <a:custGeom>
              <a:avLst/>
              <a:gdLst>
                <a:gd name="T0" fmla="*/ 40 w 41"/>
                <a:gd name="T1" fmla="*/ 86 h 86"/>
                <a:gd name="T2" fmla="*/ 38 w 41"/>
                <a:gd name="T3" fmla="*/ 76 h 86"/>
                <a:gd name="T4" fmla="*/ 37 w 41"/>
                <a:gd name="T5" fmla="*/ 67 h 86"/>
                <a:gd name="T6" fmla="*/ 41 w 41"/>
                <a:gd name="T7" fmla="*/ 56 h 86"/>
                <a:gd name="T8" fmla="*/ 35 w 41"/>
                <a:gd name="T9" fmla="*/ 60 h 86"/>
                <a:gd name="T10" fmla="*/ 35 w 41"/>
                <a:gd name="T11" fmla="*/ 52 h 86"/>
                <a:gd name="T12" fmla="*/ 33 w 41"/>
                <a:gd name="T13" fmla="*/ 33 h 86"/>
                <a:gd name="T14" fmla="*/ 33 w 41"/>
                <a:gd name="T15" fmla="*/ 45 h 86"/>
                <a:gd name="T16" fmla="*/ 29 w 41"/>
                <a:gd name="T17" fmla="*/ 26 h 86"/>
                <a:gd name="T18" fmla="*/ 35 w 41"/>
                <a:gd name="T19" fmla="*/ 17 h 86"/>
                <a:gd name="T20" fmla="*/ 25 w 41"/>
                <a:gd name="T21" fmla="*/ 17 h 86"/>
                <a:gd name="T22" fmla="*/ 35 w 41"/>
                <a:gd name="T23" fmla="*/ 11 h 86"/>
                <a:gd name="T24" fmla="*/ 24 w 41"/>
                <a:gd name="T25" fmla="*/ 14 h 86"/>
                <a:gd name="T26" fmla="*/ 28 w 41"/>
                <a:gd name="T27" fmla="*/ 6 h 86"/>
                <a:gd name="T28" fmla="*/ 19 w 41"/>
                <a:gd name="T29" fmla="*/ 8 h 86"/>
                <a:gd name="T30" fmla="*/ 11 w 41"/>
                <a:gd name="T31" fmla="*/ 0 h 86"/>
                <a:gd name="T32" fmla="*/ 14 w 41"/>
                <a:gd name="T33" fmla="*/ 11 h 86"/>
                <a:gd name="T34" fmla="*/ 8 w 41"/>
                <a:gd name="T35" fmla="*/ 8 h 86"/>
                <a:gd name="T36" fmla="*/ 3 w 41"/>
                <a:gd name="T37" fmla="*/ 1 h 86"/>
                <a:gd name="T38" fmla="*/ 0 w 41"/>
                <a:gd name="T39" fmla="*/ 5 h 86"/>
                <a:gd name="T40" fmla="*/ 1 w 41"/>
                <a:gd name="T41" fmla="*/ 8 h 86"/>
                <a:gd name="T42" fmla="*/ 17 w 41"/>
                <a:gd name="T43" fmla="*/ 17 h 86"/>
                <a:gd name="T44" fmla="*/ 6 w 41"/>
                <a:gd name="T45" fmla="*/ 16 h 86"/>
                <a:gd name="T46" fmla="*/ 14 w 41"/>
                <a:gd name="T47" fmla="*/ 21 h 86"/>
                <a:gd name="T48" fmla="*/ 10 w 41"/>
                <a:gd name="T49" fmla="*/ 35 h 86"/>
                <a:gd name="T50" fmla="*/ 10 w 41"/>
                <a:gd name="T51" fmla="*/ 51 h 86"/>
                <a:gd name="T52" fmla="*/ 6 w 41"/>
                <a:gd name="T53" fmla="*/ 41 h 86"/>
                <a:gd name="T54" fmla="*/ 5 w 41"/>
                <a:gd name="T55" fmla="*/ 60 h 86"/>
                <a:gd name="T56" fmla="*/ 8 w 41"/>
                <a:gd name="T57" fmla="*/ 75 h 86"/>
                <a:gd name="T58" fmla="*/ 2 w 41"/>
                <a:gd name="T59" fmla="*/ 64 h 86"/>
                <a:gd name="T60" fmla="*/ 5 w 41"/>
                <a:gd name="T61" fmla="*/ 78 h 86"/>
                <a:gd name="T62" fmla="*/ 5 w 41"/>
                <a:gd name="T63" fmla="*/ 85 h 86"/>
                <a:gd name="T64" fmla="*/ 11 w 41"/>
                <a:gd name="T65" fmla="*/ 83 h 86"/>
                <a:gd name="T66" fmla="*/ 10 w 41"/>
                <a:gd name="T67" fmla="*/ 73 h 86"/>
                <a:gd name="T68" fmla="*/ 15 w 41"/>
                <a:gd name="T69" fmla="*/ 41 h 86"/>
                <a:gd name="T70" fmla="*/ 21 w 41"/>
                <a:gd name="T71" fmla="*/ 20 h 86"/>
                <a:gd name="T72" fmla="*/ 22 w 41"/>
                <a:gd name="T73" fmla="*/ 23 h 86"/>
                <a:gd name="T74" fmla="*/ 33 w 41"/>
                <a:gd name="T75" fmla="*/ 83 h 86"/>
                <a:gd name="T76" fmla="*/ 40 w 41"/>
                <a:gd name="T7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86">
                  <a:moveTo>
                    <a:pt x="40" y="86"/>
                  </a:moveTo>
                  <a:cubicBezTo>
                    <a:pt x="40" y="82"/>
                    <a:pt x="39" y="78"/>
                    <a:pt x="38" y="76"/>
                  </a:cubicBezTo>
                  <a:cubicBezTo>
                    <a:pt x="37" y="73"/>
                    <a:pt x="37" y="67"/>
                    <a:pt x="37" y="67"/>
                  </a:cubicBezTo>
                  <a:cubicBezTo>
                    <a:pt x="40" y="67"/>
                    <a:pt x="41" y="56"/>
                    <a:pt x="41" y="56"/>
                  </a:cubicBezTo>
                  <a:cubicBezTo>
                    <a:pt x="41" y="56"/>
                    <a:pt x="37" y="60"/>
                    <a:pt x="35" y="60"/>
                  </a:cubicBezTo>
                  <a:cubicBezTo>
                    <a:pt x="33" y="59"/>
                    <a:pt x="34" y="57"/>
                    <a:pt x="35" y="52"/>
                  </a:cubicBezTo>
                  <a:cubicBezTo>
                    <a:pt x="36" y="47"/>
                    <a:pt x="33" y="33"/>
                    <a:pt x="33" y="33"/>
                  </a:cubicBezTo>
                  <a:cubicBezTo>
                    <a:pt x="34" y="38"/>
                    <a:pt x="33" y="45"/>
                    <a:pt x="33" y="45"/>
                  </a:cubicBezTo>
                  <a:cubicBezTo>
                    <a:pt x="33" y="45"/>
                    <a:pt x="29" y="30"/>
                    <a:pt x="29" y="26"/>
                  </a:cubicBezTo>
                  <a:cubicBezTo>
                    <a:pt x="28" y="22"/>
                    <a:pt x="34" y="18"/>
                    <a:pt x="35" y="17"/>
                  </a:cubicBezTo>
                  <a:cubicBezTo>
                    <a:pt x="30" y="21"/>
                    <a:pt x="25" y="17"/>
                    <a:pt x="25" y="17"/>
                  </a:cubicBezTo>
                  <a:cubicBezTo>
                    <a:pt x="27" y="17"/>
                    <a:pt x="33" y="12"/>
                    <a:pt x="35" y="11"/>
                  </a:cubicBezTo>
                  <a:cubicBezTo>
                    <a:pt x="32" y="13"/>
                    <a:pt x="24" y="14"/>
                    <a:pt x="24" y="14"/>
                  </a:cubicBezTo>
                  <a:cubicBezTo>
                    <a:pt x="28" y="6"/>
                    <a:pt x="28" y="6"/>
                    <a:pt x="28" y="6"/>
                  </a:cubicBezTo>
                  <a:cubicBezTo>
                    <a:pt x="26" y="10"/>
                    <a:pt x="22" y="13"/>
                    <a:pt x="19" y="8"/>
                  </a:cubicBezTo>
                  <a:cubicBezTo>
                    <a:pt x="16" y="4"/>
                    <a:pt x="11" y="0"/>
                    <a:pt x="11" y="0"/>
                  </a:cubicBezTo>
                  <a:cubicBezTo>
                    <a:pt x="13" y="3"/>
                    <a:pt x="14" y="11"/>
                    <a:pt x="14" y="11"/>
                  </a:cubicBezTo>
                  <a:cubicBezTo>
                    <a:pt x="14" y="11"/>
                    <a:pt x="13" y="10"/>
                    <a:pt x="8" y="8"/>
                  </a:cubicBezTo>
                  <a:cubicBezTo>
                    <a:pt x="4" y="6"/>
                    <a:pt x="3" y="3"/>
                    <a:pt x="3" y="1"/>
                  </a:cubicBezTo>
                  <a:cubicBezTo>
                    <a:pt x="2" y="3"/>
                    <a:pt x="1" y="4"/>
                    <a:pt x="0" y="5"/>
                  </a:cubicBezTo>
                  <a:cubicBezTo>
                    <a:pt x="1" y="8"/>
                    <a:pt x="1" y="8"/>
                    <a:pt x="1" y="8"/>
                  </a:cubicBezTo>
                  <a:cubicBezTo>
                    <a:pt x="5" y="16"/>
                    <a:pt x="19" y="15"/>
                    <a:pt x="17" y="17"/>
                  </a:cubicBezTo>
                  <a:cubicBezTo>
                    <a:pt x="14" y="19"/>
                    <a:pt x="6" y="16"/>
                    <a:pt x="6" y="16"/>
                  </a:cubicBezTo>
                  <a:cubicBezTo>
                    <a:pt x="8" y="19"/>
                    <a:pt x="14" y="21"/>
                    <a:pt x="14" y="21"/>
                  </a:cubicBezTo>
                  <a:cubicBezTo>
                    <a:pt x="14" y="21"/>
                    <a:pt x="14" y="27"/>
                    <a:pt x="10" y="35"/>
                  </a:cubicBezTo>
                  <a:cubicBezTo>
                    <a:pt x="6" y="44"/>
                    <a:pt x="10" y="51"/>
                    <a:pt x="10" y="51"/>
                  </a:cubicBezTo>
                  <a:cubicBezTo>
                    <a:pt x="6" y="51"/>
                    <a:pt x="6" y="41"/>
                    <a:pt x="6" y="41"/>
                  </a:cubicBezTo>
                  <a:cubicBezTo>
                    <a:pt x="6" y="41"/>
                    <a:pt x="6" y="55"/>
                    <a:pt x="5" y="60"/>
                  </a:cubicBezTo>
                  <a:cubicBezTo>
                    <a:pt x="4" y="64"/>
                    <a:pt x="8" y="75"/>
                    <a:pt x="8" y="75"/>
                  </a:cubicBezTo>
                  <a:cubicBezTo>
                    <a:pt x="4" y="75"/>
                    <a:pt x="2" y="64"/>
                    <a:pt x="2" y="64"/>
                  </a:cubicBezTo>
                  <a:cubicBezTo>
                    <a:pt x="2" y="66"/>
                    <a:pt x="3" y="75"/>
                    <a:pt x="5" y="78"/>
                  </a:cubicBezTo>
                  <a:cubicBezTo>
                    <a:pt x="6" y="80"/>
                    <a:pt x="5" y="83"/>
                    <a:pt x="5" y="85"/>
                  </a:cubicBezTo>
                  <a:cubicBezTo>
                    <a:pt x="7" y="85"/>
                    <a:pt x="10" y="85"/>
                    <a:pt x="11" y="83"/>
                  </a:cubicBezTo>
                  <a:cubicBezTo>
                    <a:pt x="12" y="80"/>
                    <a:pt x="10" y="73"/>
                    <a:pt x="10" y="73"/>
                  </a:cubicBezTo>
                  <a:cubicBezTo>
                    <a:pt x="10" y="73"/>
                    <a:pt x="15" y="42"/>
                    <a:pt x="15" y="41"/>
                  </a:cubicBezTo>
                  <a:cubicBezTo>
                    <a:pt x="16" y="41"/>
                    <a:pt x="19" y="28"/>
                    <a:pt x="21" y="20"/>
                  </a:cubicBezTo>
                  <a:cubicBezTo>
                    <a:pt x="22" y="23"/>
                    <a:pt x="22" y="23"/>
                    <a:pt x="22" y="23"/>
                  </a:cubicBezTo>
                  <a:cubicBezTo>
                    <a:pt x="22" y="23"/>
                    <a:pt x="28" y="77"/>
                    <a:pt x="33" y="83"/>
                  </a:cubicBezTo>
                  <a:cubicBezTo>
                    <a:pt x="33" y="83"/>
                    <a:pt x="37" y="86"/>
                    <a:pt x="40" y="8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0" name="Freeform 52"/>
            <p:cNvSpPr>
              <a:spLocks/>
            </p:cNvSpPr>
            <p:nvPr/>
          </p:nvSpPr>
          <p:spPr bwMode="auto">
            <a:xfrm>
              <a:off x="3911451" y="1947863"/>
              <a:ext cx="358775" cy="434975"/>
            </a:xfrm>
            <a:custGeom>
              <a:avLst/>
              <a:gdLst>
                <a:gd name="T0" fmla="*/ 3 w 42"/>
                <a:gd name="T1" fmla="*/ 36 h 51"/>
                <a:gd name="T2" fmla="*/ 6 w 42"/>
                <a:gd name="T3" fmla="*/ 42 h 51"/>
                <a:gd name="T4" fmla="*/ 11 w 42"/>
                <a:gd name="T5" fmla="*/ 45 h 51"/>
                <a:gd name="T6" fmla="*/ 35 w 42"/>
                <a:gd name="T7" fmla="*/ 44 h 51"/>
                <a:gd name="T8" fmla="*/ 37 w 42"/>
                <a:gd name="T9" fmla="*/ 40 h 51"/>
                <a:gd name="T10" fmla="*/ 37 w 42"/>
                <a:gd name="T11" fmla="*/ 33 h 51"/>
                <a:gd name="T12" fmla="*/ 40 w 42"/>
                <a:gd name="T13" fmla="*/ 22 h 51"/>
                <a:gd name="T14" fmla="*/ 42 w 42"/>
                <a:gd name="T15" fmla="*/ 8 h 51"/>
                <a:gd name="T16" fmla="*/ 28 w 42"/>
                <a:gd name="T17" fmla="*/ 0 h 51"/>
                <a:gd name="T18" fmla="*/ 21 w 42"/>
                <a:gd name="T19" fmla="*/ 0 h 51"/>
                <a:gd name="T20" fmla="*/ 15 w 42"/>
                <a:gd name="T21" fmla="*/ 0 h 51"/>
                <a:gd name="T22" fmla="*/ 0 w 42"/>
                <a:gd name="T23" fmla="*/ 8 h 51"/>
                <a:gd name="T24" fmla="*/ 4 w 42"/>
                <a:gd name="T25" fmla="*/ 24 h 51"/>
                <a:gd name="T26" fmla="*/ 3 w 42"/>
                <a:gd name="T27"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1">
                  <a:moveTo>
                    <a:pt x="3" y="36"/>
                  </a:moveTo>
                  <a:cubicBezTo>
                    <a:pt x="3" y="36"/>
                    <a:pt x="2" y="41"/>
                    <a:pt x="6" y="42"/>
                  </a:cubicBezTo>
                  <a:cubicBezTo>
                    <a:pt x="9" y="43"/>
                    <a:pt x="11" y="45"/>
                    <a:pt x="11" y="45"/>
                  </a:cubicBezTo>
                  <a:cubicBezTo>
                    <a:pt x="11" y="45"/>
                    <a:pt x="23" y="51"/>
                    <a:pt x="35" y="44"/>
                  </a:cubicBezTo>
                  <a:cubicBezTo>
                    <a:pt x="35" y="44"/>
                    <a:pt x="36" y="42"/>
                    <a:pt x="37" y="40"/>
                  </a:cubicBezTo>
                  <a:cubicBezTo>
                    <a:pt x="37" y="39"/>
                    <a:pt x="36" y="36"/>
                    <a:pt x="37" y="33"/>
                  </a:cubicBezTo>
                  <a:cubicBezTo>
                    <a:pt x="37" y="30"/>
                    <a:pt x="40" y="25"/>
                    <a:pt x="40" y="22"/>
                  </a:cubicBezTo>
                  <a:cubicBezTo>
                    <a:pt x="40" y="18"/>
                    <a:pt x="42" y="8"/>
                    <a:pt x="42" y="8"/>
                  </a:cubicBezTo>
                  <a:cubicBezTo>
                    <a:pt x="28" y="0"/>
                    <a:pt x="28" y="0"/>
                    <a:pt x="28" y="0"/>
                  </a:cubicBezTo>
                  <a:cubicBezTo>
                    <a:pt x="21" y="0"/>
                    <a:pt x="21" y="0"/>
                    <a:pt x="21" y="0"/>
                  </a:cubicBezTo>
                  <a:cubicBezTo>
                    <a:pt x="15" y="0"/>
                    <a:pt x="15" y="0"/>
                    <a:pt x="15" y="0"/>
                  </a:cubicBezTo>
                  <a:cubicBezTo>
                    <a:pt x="15" y="0"/>
                    <a:pt x="2" y="4"/>
                    <a:pt x="0" y="8"/>
                  </a:cubicBezTo>
                  <a:cubicBezTo>
                    <a:pt x="0" y="8"/>
                    <a:pt x="3" y="15"/>
                    <a:pt x="4" y="24"/>
                  </a:cubicBezTo>
                  <a:cubicBezTo>
                    <a:pt x="6" y="33"/>
                    <a:pt x="2" y="32"/>
                    <a:pt x="3" y="36"/>
                  </a:cubicBez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1" name="Freeform 53"/>
            <p:cNvSpPr>
              <a:spLocks/>
            </p:cNvSpPr>
            <p:nvPr/>
          </p:nvSpPr>
          <p:spPr bwMode="auto">
            <a:xfrm>
              <a:off x="3979714" y="2271713"/>
              <a:ext cx="25400" cy="50800"/>
            </a:xfrm>
            <a:custGeom>
              <a:avLst/>
              <a:gdLst>
                <a:gd name="T0" fmla="*/ 0 w 3"/>
                <a:gd name="T1" fmla="*/ 0 h 6"/>
                <a:gd name="T2" fmla="*/ 3 w 3"/>
                <a:gd name="T3" fmla="*/ 6 h 6"/>
                <a:gd name="T4" fmla="*/ 0 w 3"/>
                <a:gd name="T5" fmla="*/ 0 h 6"/>
              </a:gdLst>
              <a:ahLst/>
              <a:cxnLst>
                <a:cxn ang="0">
                  <a:pos x="T0" y="T1"/>
                </a:cxn>
                <a:cxn ang="0">
                  <a:pos x="T2" y="T3"/>
                </a:cxn>
                <a:cxn ang="0">
                  <a:pos x="T4" y="T5"/>
                </a:cxn>
              </a:cxnLst>
              <a:rect l="0" t="0" r="r" b="b"/>
              <a:pathLst>
                <a:path w="3" h="6">
                  <a:moveTo>
                    <a:pt x="0" y="0"/>
                  </a:moveTo>
                  <a:cubicBezTo>
                    <a:pt x="1" y="3"/>
                    <a:pt x="3" y="6"/>
                    <a:pt x="3" y="6"/>
                  </a:cubicBezTo>
                  <a:cubicBezTo>
                    <a:pt x="3" y="6"/>
                    <a:pt x="2" y="2"/>
                    <a:pt x="0"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2" name="Freeform 54"/>
            <p:cNvSpPr>
              <a:spLocks/>
            </p:cNvSpPr>
            <p:nvPr/>
          </p:nvSpPr>
          <p:spPr bwMode="auto">
            <a:xfrm>
              <a:off x="3927326" y="2058988"/>
              <a:ext cx="95250" cy="263525"/>
            </a:xfrm>
            <a:custGeom>
              <a:avLst/>
              <a:gdLst>
                <a:gd name="T0" fmla="*/ 4 w 11"/>
                <a:gd name="T1" fmla="*/ 24 h 31"/>
                <a:gd name="T2" fmla="*/ 6 w 11"/>
                <a:gd name="T3" fmla="*/ 25 h 31"/>
                <a:gd name="T4" fmla="*/ 5 w 11"/>
                <a:gd name="T5" fmla="*/ 23 h 31"/>
                <a:gd name="T6" fmla="*/ 6 w 11"/>
                <a:gd name="T7" fmla="*/ 18 h 31"/>
                <a:gd name="T8" fmla="*/ 11 w 11"/>
                <a:gd name="T9" fmla="*/ 25 h 31"/>
                <a:gd name="T10" fmla="*/ 4 w 11"/>
                <a:gd name="T11" fmla="*/ 9 h 31"/>
                <a:gd name="T12" fmla="*/ 6 w 11"/>
                <a:gd name="T13" fmla="*/ 7 h 31"/>
                <a:gd name="T14" fmla="*/ 0 w 11"/>
                <a:gd name="T15" fmla="*/ 0 h 31"/>
                <a:gd name="T16" fmla="*/ 2 w 11"/>
                <a:gd name="T17" fmla="*/ 11 h 31"/>
                <a:gd name="T18" fmla="*/ 1 w 11"/>
                <a:gd name="T19" fmla="*/ 23 h 31"/>
                <a:gd name="T20" fmla="*/ 4 w 11"/>
                <a:gd name="T21" fmla="*/ 29 h 31"/>
                <a:gd name="T22" fmla="*/ 7 w 11"/>
                <a:gd name="T23" fmla="*/ 31 h 31"/>
                <a:gd name="T24" fmla="*/ 7 w 11"/>
                <a:gd name="T25" fmla="*/ 31 h 31"/>
                <a:gd name="T26" fmla="*/ 4 w 11"/>
                <a:gd name="T27"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31">
                  <a:moveTo>
                    <a:pt x="4" y="24"/>
                  </a:moveTo>
                  <a:cubicBezTo>
                    <a:pt x="4" y="24"/>
                    <a:pt x="5" y="25"/>
                    <a:pt x="6" y="25"/>
                  </a:cubicBezTo>
                  <a:cubicBezTo>
                    <a:pt x="5" y="25"/>
                    <a:pt x="5" y="24"/>
                    <a:pt x="5" y="23"/>
                  </a:cubicBezTo>
                  <a:cubicBezTo>
                    <a:pt x="4" y="21"/>
                    <a:pt x="5" y="16"/>
                    <a:pt x="6" y="18"/>
                  </a:cubicBezTo>
                  <a:cubicBezTo>
                    <a:pt x="11" y="25"/>
                    <a:pt x="11" y="25"/>
                    <a:pt x="11" y="25"/>
                  </a:cubicBezTo>
                  <a:cubicBezTo>
                    <a:pt x="10" y="22"/>
                    <a:pt x="4" y="9"/>
                    <a:pt x="4" y="9"/>
                  </a:cubicBezTo>
                  <a:cubicBezTo>
                    <a:pt x="2" y="6"/>
                    <a:pt x="6" y="7"/>
                    <a:pt x="6" y="7"/>
                  </a:cubicBezTo>
                  <a:cubicBezTo>
                    <a:pt x="6" y="6"/>
                    <a:pt x="2" y="2"/>
                    <a:pt x="0" y="0"/>
                  </a:cubicBezTo>
                  <a:cubicBezTo>
                    <a:pt x="1" y="3"/>
                    <a:pt x="2" y="7"/>
                    <a:pt x="2" y="11"/>
                  </a:cubicBezTo>
                  <a:cubicBezTo>
                    <a:pt x="4" y="20"/>
                    <a:pt x="0" y="19"/>
                    <a:pt x="1" y="23"/>
                  </a:cubicBezTo>
                  <a:cubicBezTo>
                    <a:pt x="1" y="23"/>
                    <a:pt x="0" y="28"/>
                    <a:pt x="4" y="29"/>
                  </a:cubicBezTo>
                  <a:cubicBezTo>
                    <a:pt x="5" y="29"/>
                    <a:pt x="6" y="30"/>
                    <a:pt x="7" y="31"/>
                  </a:cubicBezTo>
                  <a:cubicBezTo>
                    <a:pt x="7" y="31"/>
                    <a:pt x="7" y="31"/>
                    <a:pt x="7" y="31"/>
                  </a:cubicBezTo>
                  <a:cubicBezTo>
                    <a:pt x="5" y="29"/>
                    <a:pt x="1" y="25"/>
                    <a:pt x="4" y="24"/>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3" name="Freeform 55"/>
            <p:cNvSpPr>
              <a:spLocks/>
            </p:cNvSpPr>
            <p:nvPr/>
          </p:nvSpPr>
          <p:spPr bwMode="auto">
            <a:xfrm>
              <a:off x="4141639" y="1998663"/>
              <a:ext cx="111125" cy="333375"/>
            </a:xfrm>
            <a:custGeom>
              <a:avLst/>
              <a:gdLst>
                <a:gd name="T0" fmla="*/ 13 w 13"/>
                <a:gd name="T1" fmla="*/ 16 h 39"/>
                <a:gd name="T2" fmla="*/ 13 w 13"/>
                <a:gd name="T3" fmla="*/ 11 h 39"/>
                <a:gd name="T4" fmla="*/ 13 w 13"/>
                <a:gd name="T5" fmla="*/ 3 h 39"/>
                <a:gd name="T6" fmla="*/ 12 w 13"/>
                <a:gd name="T7" fmla="*/ 7 h 39"/>
                <a:gd name="T8" fmla="*/ 8 w 13"/>
                <a:gd name="T9" fmla="*/ 0 h 39"/>
                <a:gd name="T10" fmla="*/ 12 w 13"/>
                <a:gd name="T11" fmla="*/ 11 h 39"/>
                <a:gd name="T12" fmla="*/ 9 w 13"/>
                <a:gd name="T13" fmla="*/ 18 h 39"/>
                <a:gd name="T14" fmla="*/ 4 w 13"/>
                <a:gd name="T15" fmla="*/ 16 h 39"/>
                <a:gd name="T16" fmla="*/ 8 w 13"/>
                <a:gd name="T17" fmla="*/ 21 h 39"/>
                <a:gd name="T18" fmla="*/ 6 w 13"/>
                <a:gd name="T19" fmla="*/ 25 h 39"/>
                <a:gd name="T20" fmla="*/ 0 w 13"/>
                <a:gd name="T21" fmla="*/ 25 h 39"/>
                <a:gd name="T22" fmla="*/ 7 w 13"/>
                <a:gd name="T23" fmla="*/ 34 h 39"/>
                <a:gd name="T24" fmla="*/ 7 w 13"/>
                <a:gd name="T25" fmla="*/ 39 h 39"/>
                <a:gd name="T26" fmla="*/ 8 w 13"/>
                <a:gd name="T27" fmla="*/ 38 h 39"/>
                <a:gd name="T28" fmla="*/ 10 w 13"/>
                <a:gd name="T29" fmla="*/ 34 h 39"/>
                <a:gd name="T30" fmla="*/ 10 w 13"/>
                <a:gd name="T31" fmla="*/ 27 h 39"/>
                <a:gd name="T32" fmla="*/ 13 w 13"/>
                <a:gd name="T33"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39">
                  <a:moveTo>
                    <a:pt x="13" y="16"/>
                  </a:moveTo>
                  <a:cubicBezTo>
                    <a:pt x="13" y="15"/>
                    <a:pt x="13" y="13"/>
                    <a:pt x="13" y="11"/>
                  </a:cubicBezTo>
                  <a:cubicBezTo>
                    <a:pt x="13" y="8"/>
                    <a:pt x="13" y="3"/>
                    <a:pt x="13" y="3"/>
                  </a:cubicBezTo>
                  <a:cubicBezTo>
                    <a:pt x="12" y="7"/>
                    <a:pt x="12" y="7"/>
                    <a:pt x="12" y="7"/>
                  </a:cubicBezTo>
                  <a:cubicBezTo>
                    <a:pt x="11" y="8"/>
                    <a:pt x="8" y="0"/>
                    <a:pt x="8" y="0"/>
                  </a:cubicBezTo>
                  <a:cubicBezTo>
                    <a:pt x="12" y="11"/>
                    <a:pt x="12" y="11"/>
                    <a:pt x="12" y="11"/>
                  </a:cubicBezTo>
                  <a:cubicBezTo>
                    <a:pt x="12" y="11"/>
                    <a:pt x="11" y="16"/>
                    <a:pt x="9" y="18"/>
                  </a:cubicBezTo>
                  <a:cubicBezTo>
                    <a:pt x="8" y="19"/>
                    <a:pt x="4" y="16"/>
                    <a:pt x="4" y="16"/>
                  </a:cubicBezTo>
                  <a:cubicBezTo>
                    <a:pt x="4" y="19"/>
                    <a:pt x="8" y="21"/>
                    <a:pt x="8" y="21"/>
                  </a:cubicBezTo>
                  <a:cubicBezTo>
                    <a:pt x="8" y="21"/>
                    <a:pt x="8" y="24"/>
                    <a:pt x="6" y="25"/>
                  </a:cubicBezTo>
                  <a:cubicBezTo>
                    <a:pt x="4" y="27"/>
                    <a:pt x="0" y="25"/>
                    <a:pt x="0" y="25"/>
                  </a:cubicBezTo>
                  <a:cubicBezTo>
                    <a:pt x="0" y="25"/>
                    <a:pt x="4" y="32"/>
                    <a:pt x="7" y="34"/>
                  </a:cubicBezTo>
                  <a:cubicBezTo>
                    <a:pt x="9" y="35"/>
                    <a:pt x="8" y="37"/>
                    <a:pt x="7" y="39"/>
                  </a:cubicBezTo>
                  <a:cubicBezTo>
                    <a:pt x="8" y="38"/>
                    <a:pt x="8" y="38"/>
                    <a:pt x="8" y="38"/>
                  </a:cubicBezTo>
                  <a:cubicBezTo>
                    <a:pt x="8" y="38"/>
                    <a:pt x="9" y="36"/>
                    <a:pt x="10" y="34"/>
                  </a:cubicBezTo>
                  <a:cubicBezTo>
                    <a:pt x="10" y="33"/>
                    <a:pt x="9" y="30"/>
                    <a:pt x="10" y="27"/>
                  </a:cubicBezTo>
                  <a:cubicBezTo>
                    <a:pt x="10" y="24"/>
                    <a:pt x="13" y="19"/>
                    <a:pt x="13" y="16"/>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4" name="Freeform 56"/>
            <p:cNvSpPr>
              <a:spLocks/>
            </p:cNvSpPr>
            <p:nvPr/>
          </p:nvSpPr>
          <p:spPr bwMode="auto">
            <a:xfrm>
              <a:off x="4038451" y="1947863"/>
              <a:ext cx="128588" cy="76200"/>
            </a:xfrm>
            <a:custGeom>
              <a:avLst/>
              <a:gdLst>
                <a:gd name="T0" fmla="*/ 13 w 15"/>
                <a:gd name="T1" fmla="*/ 0 h 9"/>
                <a:gd name="T2" fmla="*/ 6 w 15"/>
                <a:gd name="T3" fmla="*/ 0 h 9"/>
                <a:gd name="T4" fmla="*/ 0 w 15"/>
                <a:gd name="T5" fmla="*/ 0 h 9"/>
                <a:gd name="T6" fmla="*/ 0 w 15"/>
                <a:gd name="T7" fmla="*/ 0 h 9"/>
                <a:gd name="T8" fmla="*/ 0 w 15"/>
                <a:gd name="T9" fmla="*/ 9 h 9"/>
                <a:gd name="T10" fmla="*/ 4 w 15"/>
                <a:gd name="T11" fmla="*/ 4 h 9"/>
                <a:gd name="T12" fmla="*/ 8 w 15"/>
                <a:gd name="T13" fmla="*/ 4 h 9"/>
                <a:gd name="T14" fmla="*/ 11 w 15"/>
                <a:gd name="T15" fmla="*/ 8 h 9"/>
                <a:gd name="T16" fmla="*/ 15 w 15"/>
                <a:gd name="T17" fmla="*/ 1 h 9"/>
                <a:gd name="T18" fmla="*/ 13 w 15"/>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9">
                  <a:moveTo>
                    <a:pt x="13" y="0"/>
                  </a:moveTo>
                  <a:cubicBezTo>
                    <a:pt x="6" y="0"/>
                    <a:pt x="6" y="0"/>
                    <a:pt x="6" y="0"/>
                  </a:cubicBezTo>
                  <a:cubicBezTo>
                    <a:pt x="0" y="0"/>
                    <a:pt x="0" y="0"/>
                    <a:pt x="0" y="0"/>
                  </a:cubicBezTo>
                  <a:cubicBezTo>
                    <a:pt x="0" y="0"/>
                    <a:pt x="0" y="0"/>
                    <a:pt x="0" y="0"/>
                  </a:cubicBezTo>
                  <a:cubicBezTo>
                    <a:pt x="0" y="9"/>
                    <a:pt x="0" y="9"/>
                    <a:pt x="0" y="9"/>
                  </a:cubicBezTo>
                  <a:cubicBezTo>
                    <a:pt x="4" y="4"/>
                    <a:pt x="4" y="4"/>
                    <a:pt x="4" y="4"/>
                  </a:cubicBezTo>
                  <a:cubicBezTo>
                    <a:pt x="8" y="4"/>
                    <a:pt x="8" y="4"/>
                    <a:pt x="8" y="4"/>
                  </a:cubicBezTo>
                  <a:cubicBezTo>
                    <a:pt x="11" y="8"/>
                    <a:pt x="11" y="8"/>
                    <a:pt x="11" y="8"/>
                  </a:cubicBezTo>
                  <a:cubicBezTo>
                    <a:pt x="11" y="8"/>
                    <a:pt x="14" y="6"/>
                    <a:pt x="15" y="1"/>
                  </a:cubicBezTo>
                  <a:lnTo>
                    <a:pt x="13" y="0"/>
                  </a:ln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5" name="Freeform 57"/>
            <p:cNvSpPr>
              <a:spLocks/>
            </p:cNvSpPr>
            <p:nvPr/>
          </p:nvSpPr>
          <p:spPr bwMode="auto">
            <a:xfrm>
              <a:off x="4047976" y="1854200"/>
              <a:ext cx="101600" cy="128588"/>
            </a:xfrm>
            <a:custGeom>
              <a:avLst/>
              <a:gdLst>
                <a:gd name="T0" fmla="*/ 0 w 12"/>
                <a:gd name="T1" fmla="*/ 6 h 15"/>
                <a:gd name="T2" fmla="*/ 0 w 12"/>
                <a:gd name="T3" fmla="*/ 9 h 15"/>
                <a:gd name="T4" fmla="*/ 5 w 12"/>
                <a:gd name="T5" fmla="*/ 14 h 15"/>
                <a:gd name="T6" fmla="*/ 9 w 12"/>
                <a:gd name="T7" fmla="*/ 13 h 15"/>
                <a:gd name="T8" fmla="*/ 11 w 12"/>
                <a:gd name="T9" fmla="*/ 8 h 15"/>
                <a:gd name="T10" fmla="*/ 11 w 12"/>
                <a:gd name="T11" fmla="*/ 2 h 15"/>
                <a:gd name="T12" fmla="*/ 0 w 12"/>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12" h="15">
                  <a:moveTo>
                    <a:pt x="0" y="6"/>
                  </a:moveTo>
                  <a:cubicBezTo>
                    <a:pt x="0" y="9"/>
                    <a:pt x="0" y="9"/>
                    <a:pt x="0" y="9"/>
                  </a:cubicBezTo>
                  <a:cubicBezTo>
                    <a:pt x="0" y="9"/>
                    <a:pt x="4" y="14"/>
                    <a:pt x="5" y="14"/>
                  </a:cubicBezTo>
                  <a:cubicBezTo>
                    <a:pt x="6" y="15"/>
                    <a:pt x="9" y="13"/>
                    <a:pt x="9" y="13"/>
                  </a:cubicBezTo>
                  <a:cubicBezTo>
                    <a:pt x="11" y="8"/>
                    <a:pt x="11" y="8"/>
                    <a:pt x="11" y="8"/>
                  </a:cubicBezTo>
                  <a:cubicBezTo>
                    <a:pt x="11" y="8"/>
                    <a:pt x="11" y="4"/>
                    <a:pt x="11" y="2"/>
                  </a:cubicBezTo>
                  <a:cubicBezTo>
                    <a:pt x="12" y="0"/>
                    <a:pt x="2" y="5"/>
                    <a:pt x="0" y="6"/>
                  </a:cubicBez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6" name="Freeform 58"/>
            <p:cNvSpPr>
              <a:spLocks/>
            </p:cNvSpPr>
            <p:nvPr/>
          </p:nvSpPr>
          <p:spPr bwMode="auto">
            <a:xfrm>
              <a:off x="4065439" y="1897063"/>
              <a:ext cx="68263" cy="85725"/>
            </a:xfrm>
            <a:custGeom>
              <a:avLst/>
              <a:gdLst>
                <a:gd name="T0" fmla="*/ 8 w 8"/>
                <a:gd name="T1" fmla="*/ 0 h 10"/>
                <a:gd name="T2" fmla="*/ 5 w 8"/>
                <a:gd name="T3" fmla="*/ 4 h 10"/>
                <a:gd name="T4" fmla="*/ 0 w 8"/>
                <a:gd name="T5" fmla="*/ 6 h 10"/>
                <a:gd name="T6" fmla="*/ 3 w 8"/>
                <a:gd name="T7" fmla="*/ 9 h 10"/>
                <a:gd name="T8" fmla="*/ 7 w 8"/>
                <a:gd name="T9" fmla="*/ 8 h 10"/>
                <a:gd name="T10" fmla="*/ 8 w 8"/>
                <a:gd name="T11" fmla="*/ 5 h 10"/>
                <a:gd name="T12" fmla="*/ 8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0"/>
                  </a:moveTo>
                  <a:cubicBezTo>
                    <a:pt x="7" y="0"/>
                    <a:pt x="6" y="2"/>
                    <a:pt x="5" y="4"/>
                  </a:cubicBezTo>
                  <a:cubicBezTo>
                    <a:pt x="5" y="5"/>
                    <a:pt x="2" y="6"/>
                    <a:pt x="0" y="6"/>
                  </a:cubicBezTo>
                  <a:cubicBezTo>
                    <a:pt x="1" y="8"/>
                    <a:pt x="3" y="9"/>
                    <a:pt x="3" y="9"/>
                  </a:cubicBezTo>
                  <a:cubicBezTo>
                    <a:pt x="4" y="10"/>
                    <a:pt x="7" y="8"/>
                    <a:pt x="7" y="8"/>
                  </a:cubicBezTo>
                  <a:cubicBezTo>
                    <a:pt x="8" y="5"/>
                    <a:pt x="8" y="5"/>
                    <a:pt x="8" y="5"/>
                  </a:cubicBezTo>
                  <a:cubicBezTo>
                    <a:pt x="8" y="4"/>
                    <a:pt x="8" y="0"/>
                    <a:pt x="8" y="0"/>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7" name="Freeform 59"/>
            <p:cNvSpPr>
              <a:spLocks/>
            </p:cNvSpPr>
            <p:nvPr/>
          </p:nvSpPr>
          <p:spPr bwMode="auto">
            <a:xfrm>
              <a:off x="4047976" y="1957388"/>
              <a:ext cx="85725" cy="365125"/>
            </a:xfrm>
            <a:custGeom>
              <a:avLst/>
              <a:gdLst>
                <a:gd name="T0" fmla="*/ 0 w 10"/>
                <a:gd name="T1" fmla="*/ 38 h 43"/>
                <a:gd name="T2" fmla="*/ 3 w 10"/>
                <a:gd name="T3" fmla="*/ 43 h 43"/>
                <a:gd name="T4" fmla="*/ 9 w 10"/>
                <a:gd name="T5" fmla="*/ 40 h 43"/>
                <a:gd name="T6" fmla="*/ 9 w 10"/>
                <a:gd name="T7" fmla="*/ 12 h 43"/>
                <a:gd name="T8" fmla="*/ 7 w 10"/>
                <a:gd name="T9" fmla="*/ 7 h 43"/>
                <a:gd name="T10" fmla="*/ 8 w 10"/>
                <a:gd name="T11" fmla="*/ 3 h 43"/>
                <a:gd name="T12" fmla="*/ 4 w 10"/>
                <a:gd name="T13" fmla="*/ 1 h 43"/>
                <a:gd name="T14" fmla="*/ 3 w 10"/>
                <a:gd name="T15" fmla="*/ 5 h 43"/>
                <a:gd name="T16" fmla="*/ 3 w 10"/>
                <a:gd name="T17" fmla="*/ 9 h 43"/>
                <a:gd name="T18" fmla="*/ 1 w 10"/>
                <a:gd name="T19" fmla="*/ 13 h 43"/>
                <a:gd name="T20" fmla="*/ 0 w 10"/>
                <a:gd name="T21" fmla="*/ 3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43">
                  <a:moveTo>
                    <a:pt x="0" y="38"/>
                  </a:moveTo>
                  <a:cubicBezTo>
                    <a:pt x="3" y="43"/>
                    <a:pt x="3" y="43"/>
                    <a:pt x="3" y="43"/>
                  </a:cubicBezTo>
                  <a:cubicBezTo>
                    <a:pt x="9" y="40"/>
                    <a:pt x="9" y="40"/>
                    <a:pt x="9" y="40"/>
                  </a:cubicBezTo>
                  <a:cubicBezTo>
                    <a:pt x="9" y="40"/>
                    <a:pt x="10" y="14"/>
                    <a:pt x="9" y="12"/>
                  </a:cubicBezTo>
                  <a:cubicBezTo>
                    <a:pt x="8" y="10"/>
                    <a:pt x="7" y="7"/>
                    <a:pt x="7" y="7"/>
                  </a:cubicBezTo>
                  <a:cubicBezTo>
                    <a:pt x="8" y="3"/>
                    <a:pt x="8" y="3"/>
                    <a:pt x="8" y="3"/>
                  </a:cubicBezTo>
                  <a:cubicBezTo>
                    <a:pt x="8" y="3"/>
                    <a:pt x="7" y="0"/>
                    <a:pt x="4" y="1"/>
                  </a:cubicBezTo>
                  <a:cubicBezTo>
                    <a:pt x="1" y="3"/>
                    <a:pt x="3" y="5"/>
                    <a:pt x="3" y="5"/>
                  </a:cubicBezTo>
                  <a:cubicBezTo>
                    <a:pt x="3" y="9"/>
                    <a:pt x="3" y="9"/>
                    <a:pt x="3" y="9"/>
                  </a:cubicBezTo>
                  <a:cubicBezTo>
                    <a:pt x="1" y="13"/>
                    <a:pt x="1" y="13"/>
                    <a:pt x="1" y="13"/>
                  </a:cubicBezTo>
                  <a:lnTo>
                    <a:pt x="0" y="38"/>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8" name="Freeform 60"/>
            <p:cNvSpPr>
              <a:spLocks/>
            </p:cNvSpPr>
            <p:nvPr/>
          </p:nvSpPr>
          <p:spPr bwMode="auto">
            <a:xfrm>
              <a:off x="4038451" y="1922463"/>
              <a:ext cx="42863" cy="93663"/>
            </a:xfrm>
            <a:custGeom>
              <a:avLst/>
              <a:gdLst>
                <a:gd name="T0" fmla="*/ 6 w 27"/>
                <a:gd name="T1" fmla="*/ 0 h 59"/>
                <a:gd name="T2" fmla="*/ 0 w 27"/>
                <a:gd name="T3" fmla="*/ 22 h 59"/>
                <a:gd name="T4" fmla="*/ 6 w 27"/>
                <a:gd name="T5" fmla="*/ 59 h 59"/>
                <a:gd name="T6" fmla="*/ 27 w 27"/>
                <a:gd name="T7" fmla="*/ 27 h 59"/>
                <a:gd name="T8" fmla="*/ 6 w 27"/>
                <a:gd name="T9" fmla="*/ 0 h 59"/>
              </a:gdLst>
              <a:ahLst/>
              <a:cxnLst>
                <a:cxn ang="0">
                  <a:pos x="T0" y="T1"/>
                </a:cxn>
                <a:cxn ang="0">
                  <a:pos x="T2" y="T3"/>
                </a:cxn>
                <a:cxn ang="0">
                  <a:pos x="T4" y="T5"/>
                </a:cxn>
                <a:cxn ang="0">
                  <a:pos x="T6" y="T7"/>
                </a:cxn>
                <a:cxn ang="0">
                  <a:pos x="T8" y="T9"/>
                </a:cxn>
              </a:cxnLst>
              <a:rect l="0" t="0" r="r" b="b"/>
              <a:pathLst>
                <a:path w="27" h="59">
                  <a:moveTo>
                    <a:pt x="6" y="0"/>
                  </a:moveTo>
                  <a:lnTo>
                    <a:pt x="0" y="22"/>
                  </a:lnTo>
                  <a:lnTo>
                    <a:pt x="6" y="59"/>
                  </a:lnTo>
                  <a:lnTo>
                    <a:pt x="27" y="27"/>
                  </a:lnTo>
                  <a:lnTo>
                    <a:pt x="6" y="0"/>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09" name="Freeform 61"/>
            <p:cNvSpPr>
              <a:spLocks/>
            </p:cNvSpPr>
            <p:nvPr/>
          </p:nvSpPr>
          <p:spPr bwMode="auto">
            <a:xfrm>
              <a:off x="4022576" y="1717675"/>
              <a:ext cx="153988" cy="153988"/>
            </a:xfrm>
            <a:custGeom>
              <a:avLst/>
              <a:gdLst>
                <a:gd name="T0" fmla="*/ 1 w 18"/>
                <a:gd name="T1" fmla="*/ 6 h 18"/>
                <a:gd name="T2" fmla="*/ 0 w 18"/>
                <a:gd name="T3" fmla="*/ 4 h 18"/>
                <a:gd name="T4" fmla="*/ 5 w 18"/>
                <a:gd name="T5" fmla="*/ 1 h 18"/>
                <a:gd name="T6" fmla="*/ 12 w 18"/>
                <a:gd name="T7" fmla="*/ 1 h 18"/>
                <a:gd name="T8" fmla="*/ 17 w 18"/>
                <a:gd name="T9" fmla="*/ 5 h 18"/>
                <a:gd name="T10" fmla="*/ 18 w 18"/>
                <a:gd name="T11" fmla="*/ 10 h 18"/>
                <a:gd name="T12" fmla="*/ 16 w 18"/>
                <a:gd name="T13" fmla="*/ 16 h 18"/>
                <a:gd name="T14" fmla="*/ 1 w 18"/>
                <a:gd name="T15" fmla="*/ 6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 y="6"/>
                  </a:moveTo>
                  <a:cubicBezTo>
                    <a:pt x="1" y="6"/>
                    <a:pt x="0" y="5"/>
                    <a:pt x="0" y="4"/>
                  </a:cubicBezTo>
                  <a:cubicBezTo>
                    <a:pt x="1" y="4"/>
                    <a:pt x="2" y="1"/>
                    <a:pt x="5" y="1"/>
                  </a:cubicBezTo>
                  <a:cubicBezTo>
                    <a:pt x="7" y="0"/>
                    <a:pt x="12" y="1"/>
                    <a:pt x="12" y="1"/>
                  </a:cubicBezTo>
                  <a:cubicBezTo>
                    <a:pt x="12" y="1"/>
                    <a:pt x="15" y="3"/>
                    <a:pt x="17" y="5"/>
                  </a:cubicBezTo>
                  <a:cubicBezTo>
                    <a:pt x="18" y="8"/>
                    <a:pt x="18" y="10"/>
                    <a:pt x="18" y="10"/>
                  </a:cubicBezTo>
                  <a:cubicBezTo>
                    <a:pt x="18" y="10"/>
                    <a:pt x="18" y="15"/>
                    <a:pt x="16" y="16"/>
                  </a:cubicBezTo>
                  <a:cubicBezTo>
                    <a:pt x="16" y="16"/>
                    <a:pt x="10" y="18"/>
                    <a:pt x="1" y="6"/>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10" name="Freeform 62"/>
            <p:cNvSpPr>
              <a:spLocks/>
            </p:cNvSpPr>
            <p:nvPr/>
          </p:nvSpPr>
          <p:spPr bwMode="auto">
            <a:xfrm>
              <a:off x="4106714" y="1922463"/>
              <a:ext cx="60325" cy="93663"/>
            </a:xfrm>
            <a:custGeom>
              <a:avLst/>
              <a:gdLst>
                <a:gd name="T0" fmla="*/ 0 w 7"/>
                <a:gd name="T1" fmla="*/ 5 h 11"/>
                <a:gd name="T2" fmla="*/ 3 w 7"/>
                <a:gd name="T3" fmla="*/ 11 h 11"/>
                <a:gd name="T4" fmla="*/ 7 w 7"/>
                <a:gd name="T5" fmla="*/ 4 h 11"/>
                <a:gd name="T6" fmla="*/ 4 w 7"/>
                <a:gd name="T7" fmla="*/ 0 h 11"/>
                <a:gd name="T8" fmla="*/ 0 w 7"/>
                <a:gd name="T9" fmla="*/ 5 h 11"/>
              </a:gdLst>
              <a:ahLst/>
              <a:cxnLst>
                <a:cxn ang="0">
                  <a:pos x="T0" y="T1"/>
                </a:cxn>
                <a:cxn ang="0">
                  <a:pos x="T2" y="T3"/>
                </a:cxn>
                <a:cxn ang="0">
                  <a:pos x="T4" y="T5"/>
                </a:cxn>
                <a:cxn ang="0">
                  <a:pos x="T6" y="T7"/>
                </a:cxn>
                <a:cxn ang="0">
                  <a:pos x="T8" y="T9"/>
                </a:cxn>
              </a:cxnLst>
              <a:rect l="0" t="0" r="r" b="b"/>
              <a:pathLst>
                <a:path w="7" h="11">
                  <a:moveTo>
                    <a:pt x="0" y="5"/>
                  </a:moveTo>
                  <a:cubicBezTo>
                    <a:pt x="3" y="11"/>
                    <a:pt x="3" y="11"/>
                    <a:pt x="3" y="11"/>
                  </a:cubicBezTo>
                  <a:cubicBezTo>
                    <a:pt x="3" y="11"/>
                    <a:pt x="7" y="4"/>
                    <a:pt x="7" y="4"/>
                  </a:cubicBezTo>
                  <a:cubicBezTo>
                    <a:pt x="7" y="4"/>
                    <a:pt x="4" y="1"/>
                    <a:pt x="4" y="0"/>
                  </a:cubicBezTo>
                  <a:cubicBezTo>
                    <a:pt x="4" y="0"/>
                    <a:pt x="2" y="5"/>
                    <a:pt x="0" y="5"/>
                  </a:cubicBez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11" name="Freeform 63"/>
            <p:cNvSpPr>
              <a:spLocks/>
            </p:cNvSpPr>
            <p:nvPr/>
          </p:nvSpPr>
          <p:spPr bwMode="auto">
            <a:xfrm>
              <a:off x="4013051" y="1760538"/>
              <a:ext cx="153988" cy="169863"/>
            </a:xfrm>
            <a:custGeom>
              <a:avLst/>
              <a:gdLst>
                <a:gd name="T0" fmla="*/ 3 w 18"/>
                <a:gd name="T1" fmla="*/ 19 h 20"/>
                <a:gd name="T2" fmla="*/ 6 w 18"/>
                <a:gd name="T3" fmla="*/ 20 h 20"/>
                <a:gd name="T4" fmla="*/ 12 w 18"/>
                <a:gd name="T5" fmla="*/ 17 h 20"/>
                <a:gd name="T6" fmla="*/ 14 w 18"/>
                <a:gd name="T7" fmla="*/ 14 h 20"/>
                <a:gd name="T8" fmla="*/ 15 w 18"/>
                <a:gd name="T9" fmla="*/ 14 h 20"/>
                <a:gd name="T10" fmla="*/ 17 w 18"/>
                <a:gd name="T11" fmla="*/ 11 h 20"/>
                <a:gd name="T12" fmla="*/ 17 w 18"/>
                <a:gd name="T13" fmla="*/ 7 h 20"/>
                <a:gd name="T14" fmla="*/ 15 w 18"/>
                <a:gd name="T15" fmla="*/ 8 h 20"/>
                <a:gd name="T16" fmla="*/ 13 w 18"/>
                <a:gd name="T17" fmla="*/ 10 h 20"/>
                <a:gd name="T18" fmla="*/ 13 w 18"/>
                <a:gd name="T19" fmla="*/ 10 h 20"/>
                <a:gd name="T20" fmla="*/ 13 w 18"/>
                <a:gd name="T21" fmla="*/ 8 h 20"/>
                <a:gd name="T22" fmla="*/ 11 w 18"/>
                <a:gd name="T23" fmla="*/ 4 h 20"/>
                <a:gd name="T24" fmla="*/ 12 w 18"/>
                <a:gd name="T25" fmla="*/ 3 h 20"/>
                <a:gd name="T26" fmla="*/ 9 w 18"/>
                <a:gd name="T27" fmla="*/ 1 h 20"/>
                <a:gd name="T28" fmla="*/ 2 w 18"/>
                <a:gd name="T29" fmla="*/ 1 h 20"/>
                <a:gd name="T30" fmla="*/ 0 w 18"/>
                <a:gd name="T31" fmla="*/ 5 h 20"/>
                <a:gd name="T32" fmla="*/ 1 w 18"/>
                <a:gd name="T33" fmla="*/ 7 h 20"/>
                <a:gd name="T34" fmla="*/ 0 w 18"/>
                <a:gd name="T35" fmla="*/ 11 h 20"/>
                <a:gd name="T36" fmla="*/ 2 w 18"/>
                <a:gd name="T37" fmla="*/ 16 h 20"/>
                <a:gd name="T38" fmla="*/ 3 w 18"/>
                <a:gd name="T39"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0">
                  <a:moveTo>
                    <a:pt x="3" y="19"/>
                  </a:moveTo>
                  <a:cubicBezTo>
                    <a:pt x="3" y="19"/>
                    <a:pt x="5" y="20"/>
                    <a:pt x="6" y="20"/>
                  </a:cubicBezTo>
                  <a:cubicBezTo>
                    <a:pt x="6" y="20"/>
                    <a:pt x="10" y="19"/>
                    <a:pt x="12" y="17"/>
                  </a:cubicBezTo>
                  <a:cubicBezTo>
                    <a:pt x="13" y="15"/>
                    <a:pt x="14" y="14"/>
                    <a:pt x="14" y="14"/>
                  </a:cubicBezTo>
                  <a:cubicBezTo>
                    <a:pt x="14" y="14"/>
                    <a:pt x="14" y="14"/>
                    <a:pt x="15" y="14"/>
                  </a:cubicBezTo>
                  <a:cubicBezTo>
                    <a:pt x="16" y="13"/>
                    <a:pt x="17" y="11"/>
                    <a:pt x="17" y="11"/>
                  </a:cubicBezTo>
                  <a:cubicBezTo>
                    <a:pt x="17" y="10"/>
                    <a:pt x="18" y="8"/>
                    <a:pt x="17" y="7"/>
                  </a:cubicBezTo>
                  <a:cubicBezTo>
                    <a:pt x="16" y="7"/>
                    <a:pt x="15" y="7"/>
                    <a:pt x="15" y="8"/>
                  </a:cubicBezTo>
                  <a:cubicBezTo>
                    <a:pt x="14" y="8"/>
                    <a:pt x="13" y="10"/>
                    <a:pt x="13" y="10"/>
                  </a:cubicBezTo>
                  <a:cubicBezTo>
                    <a:pt x="13" y="10"/>
                    <a:pt x="13" y="10"/>
                    <a:pt x="13" y="10"/>
                  </a:cubicBezTo>
                  <a:cubicBezTo>
                    <a:pt x="13" y="10"/>
                    <a:pt x="13" y="8"/>
                    <a:pt x="13" y="8"/>
                  </a:cubicBezTo>
                  <a:cubicBezTo>
                    <a:pt x="13" y="7"/>
                    <a:pt x="11" y="5"/>
                    <a:pt x="11" y="4"/>
                  </a:cubicBezTo>
                  <a:cubicBezTo>
                    <a:pt x="11" y="4"/>
                    <a:pt x="12" y="4"/>
                    <a:pt x="12" y="3"/>
                  </a:cubicBezTo>
                  <a:cubicBezTo>
                    <a:pt x="12" y="3"/>
                    <a:pt x="9" y="1"/>
                    <a:pt x="9" y="1"/>
                  </a:cubicBezTo>
                  <a:cubicBezTo>
                    <a:pt x="9" y="0"/>
                    <a:pt x="4" y="0"/>
                    <a:pt x="2" y="1"/>
                  </a:cubicBezTo>
                  <a:cubicBezTo>
                    <a:pt x="2" y="1"/>
                    <a:pt x="0" y="3"/>
                    <a:pt x="0" y="5"/>
                  </a:cubicBezTo>
                  <a:cubicBezTo>
                    <a:pt x="0" y="5"/>
                    <a:pt x="1" y="7"/>
                    <a:pt x="1" y="7"/>
                  </a:cubicBezTo>
                  <a:cubicBezTo>
                    <a:pt x="1" y="8"/>
                    <a:pt x="0" y="9"/>
                    <a:pt x="0" y="11"/>
                  </a:cubicBezTo>
                  <a:cubicBezTo>
                    <a:pt x="0" y="13"/>
                    <a:pt x="2" y="16"/>
                    <a:pt x="2" y="16"/>
                  </a:cubicBezTo>
                  <a:cubicBezTo>
                    <a:pt x="2" y="17"/>
                    <a:pt x="2" y="19"/>
                    <a:pt x="3" y="19"/>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12" name="Freeform 64"/>
            <p:cNvSpPr>
              <a:spLocks/>
            </p:cNvSpPr>
            <p:nvPr/>
          </p:nvSpPr>
          <p:spPr bwMode="auto">
            <a:xfrm>
              <a:off x="4030514" y="1770063"/>
              <a:ext cx="136525" cy="160338"/>
            </a:xfrm>
            <a:custGeom>
              <a:avLst/>
              <a:gdLst>
                <a:gd name="T0" fmla="*/ 15 w 16"/>
                <a:gd name="T1" fmla="*/ 6 h 19"/>
                <a:gd name="T2" fmla="*/ 13 w 16"/>
                <a:gd name="T3" fmla="*/ 7 h 19"/>
                <a:gd name="T4" fmla="*/ 11 w 16"/>
                <a:gd name="T5" fmla="*/ 9 h 19"/>
                <a:gd name="T6" fmla="*/ 11 w 16"/>
                <a:gd name="T7" fmla="*/ 9 h 19"/>
                <a:gd name="T8" fmla="*/ 11 w 16"/>
                <a:gd name="T9" fmla="*/ 7 h 19"/>
                <a:gd name="T10" fmla="*/ 9 w 16"/>
                <a:gd name="T11" fmla="*/ 3 h 19"/>
                <a:gd name="T12" fmla="*/ 10 w 16"/>
                <a:gd name="T13" fmla="*/ 2 h 19"/>
                <a:gd name="T14" fmla="*/ 7 w 16"/>
                <a:gd name="T15" fmla="*/ 0 h 19"/>
                <a:gd name="T16" fmla="*/ 7 w 16"/>
                <a:gd name="T17" fmla="*/ 0 h 19"/>
                <a:gd name="T18" fmla="*/ 4 w 16"/>
                <a:gd name="T19" fmla="*/ 4 h 19"/>
                <a:gd name="T20" fmla="*/ 6 w 16"/>
                <a:gd name="T21" fmla="*/ 5 h 19"/>
                <a:gd name="T22" fmla="*/ 7 w 16"/>
                <a:gd name="T23" fmla="*/ 7 h 19"/>
                <a:gd name="T24" fmla="*/ 8 w 16"/>
                <a:gd name="T25" fmla="*/ 7 h 19"/>
                <a:gd name="T26" fmla="*/ 8 w 16"/>
                <a:gd name="T27" fmla="*/ 11 h 19"/>
                <a:gd name="T28" fmla="*/ 5 w 16"/>
                <a:gd name="T29" fmla="*/ 11 h 19"/>
                <a:gd name="T30" fmla="*/ 6 w 16"/>
                <a:gd name="T31" fmla="*/ 15 h 19"/>
                <a:gd name="T32" fmla="*/ 3 w 16"/>
                <a:gd name="T33" fmla="*/ 17 h 19"/>
                <a:gd name="T34" fmla="*/ 0 w 16"/>
                <a:gd name="T35" fmla="*/ 17 h 19"/>
                <a:gd name="T36" fmla="*/ 1 w 16"/>
                <a:gd name="T37" fmla="*/ 18 h 19"/>
                <a:gd name="T38" fmla="*/ 4 w 16"/>
                <a:gd name="T39" fmla="*/ 19 h 19"/>
                <a:gd name="T40" fmla="*/ 10 w 16"/>
                <a:gd name="T41" fmla="*/ 16 h 19"/>
                <a:gd name="T42" fmla="*/ 12 w 16"/>
                <a:gd name="T43" fmla="*/ 13 h 19"/>
                <a:gd name="T44" fmla="*/ 13 w 16"/>
                <a:gd name="T45" fmla="*/ 13 h 19"/>
                <a:gd name="T46" fmla="*/ 15 w 16"/>
                <a:gd name="T47" fmla="*/ 10 h 19"/>
                <a:gd name="T48" fmla="*/ 15 w 16"/>
                <a:gd name="T49"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19">
                  <a:moveTo>
                    <a:pt x="15" y="6"/>
                  </a:moveTo>
                  <a:cubicBezTo>
                    <a:pt x="14" y="6"/>
                    <a:pt x="13" y="6"/>
                    <a:pt x="13" y="7"/>
                  </a:cubicBezTo>
                  <a:cubicBezTo>
                    <a:pt x="12" y="7"/>
                    <a:pt x="11" y="9"/>
                    <a:pt x="11" y="9"/>
                  </a:cubicBezTo>
                  <a:cubicBezTo>
                    <a:pt x="11" y="9"/>
                    <a:pt x="11" y="9"/>
                    <a:pt x="11" y="9"/>
                  </a:cubicBezTo>
                  <a:cubicBezTo>
                    <a:pt x="11" y="9"/>
                    <a:pt x="11" y="7"/>
                    <a:pt x="11" y="7"/>
                  </a:cubicBezTo>
                  <a:cubicBezTo>
                    <a:pt x="11" y="6"/>
                    <a:pt x="9" y="4"/>
                    <a:pt x="9" y="3"/>
                  </a:cubicBezTo>
                  <a:cubicBezTo>
                    <a:pt x="9" y="3"/>
                    <a:pt x="10" y="3"/>
                    <a:pt x="10" y="2"/>
                  </a:cubicBezTo>
                  <a:cubicBezTo>
                    <a:pt x="10" y="2"/>
                    <a:pt x="7" y="0"/>
                    <a:pt x="7" y="0"/>
                  </a:cubicBezTo>
                  <a:cubicBezTo>
                    <a:pt x="7" y="0"/>
                    <a:pt x="7" y="0"/>
                    <a:pt x="7" y="0"/>
                  </a:cubicBezTo>
                  <a:cubicBezTo>
                    <a:pt x="5" y="1"/>
                    <a:pt x="4" y="4"/>
                    <a:pt x="4" y="4"/>
                  </a:cubicBezTo>
                  <a:cubicBezTo>
                    <a:pt x="5" y="4"/>
                    <a:pt x="6" y="5"/>
                    <a:pt x="6" y="5"/>
                  </a:cubicBezTo>
                  <a:cubicBezTo>
                    <a:pt x="6" y="5"/>
                    <a:pt x="7" y="6"/>
                    <a:pt x="7" y="7"/>
                  </a:cubicBezTo>
                  <a:cubicBezTo>
                    <a:pt x="7" y="7"/>
                    <a:pt x="8" y="7"/>
                    <a:pt x="8" y="7"/>
                  </a:cubicBezTo>
                  <a:cubicBezTo>
                    <a:pt x="8" y="8"/>
                    <a:pt x="8" y="10"/>
                    <a:pt x="8" y="11"/>
                  </a:cubicBezTo>
                  <a:cubicBezTo>
                    <a:pt x="7" y="12"/>
                    <a:pt x="5" y="11"/>
                    <a:pt x="5" y="11"/>
                  </a:cubicBezTo>
                  <a:cubicBezTo>
                    <a:pt x="6" y="12"/>
                    <a:pt x="6" y="14"/>
                    <a:pt x="6" y="15"/>
                  </a:cubicBezTo>
                  <a:cubicBezTo>
                    <a:pt x="6" y="16"/>
                    <a:pt x="4" y="17"/>
                    <a:pt x="3" y="17"/>
                  </a:cubicBezTo>
                  <a:cubicBezTo>
                    <a:pt x="3" y="18"/>
                    <a:pt x="1" y="17"/>
                    <a:pt x="0" y="17"/>
                  </a:cubicBezTo>
                  <a:cubicBezTo>
                    <a:pt x="0" y="17"/>
                    <a:pt x="0" y="18"/>
                    <a:pt x="1" y="18"/>
                  </a:cubicBezTo>
                  <a:cubicBezTo>
                    <a:pt x="1" y="18"/>
                    <a:pt x="3" y="19"/>
                    <a:pt x="4" y="19"/>
                  </a:cubicBezTo>
                  <a:cubicBezTo>
                    <a:pt x="4" y="19"/>
                    <a:pt x="8" y="18"/>
                    <a:pt x="10" y="16"/>
                  </a:cubicBezTo>
                  <a:cubicBezTo>
                    <a:pt x="11" y="14"/>
                    <a:pt x="12" y="13"/>
                    <a:pt x="12" y="13"/>
                  </a:cubicBezTo>
                  <a:cubicBezTo>
                    <a:pt x="12" y="13"/>
                    <a:pt x="12" y="13"/>
                    <a:pt x="13" y="13"/>
                  </a:cubicBezTo>
                  <a:cubicBezTo>
                    <a:pt x="14" y="12"/>
                    <a:pt x="15" y="10"/>
                    <a:pt x="15" y="10"/>
                  </a:cubicBezTo>
                  <a:cubicBezTo>
                    <a:pt x="15" y="9"/>
                    <a:pt x="16" y="7"/>
                    <a:pt x="15" y="6"/>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grpSp>
      <p:grpSp>
        <p:nvGrpSpPr>
          <p:cNvPr id="113" name="组合 112"/>
          <p:cNvGrpSpPr/>
          <p:nvPr/>
        </p:nvGrpSpPr>
        <p:grpSpPr>
          <a:xfrm>
            <a:off x="6001518" y="3134858"/>
            <a:ext cx="368840" cy="1038353"/>
            <a:chOff x="2297113" y="2301875"/>
            <a:chExt cx="481012" cy="1354138"/>
          </a:xfrm>
          <a:effectLst>
            <a:outerShdw blurRad="38100" dist="12700" dir="8100000" sy="-23000" kx="800400" algn="br" rotWithShape="0">
              <a:prstClr val="black">
                <a:alpha val="20000"/>
              </a:prstClr>
            </a:outerShdw>
          </a:effectLst>
        </p:grpSpPr>
        <p:sp>
          <p:nvSpPr>
            <p:cNvPr id="114" name="Freeform 84"/>
            <p:cNvSpPr>
              <a:spLocks/>
            </p:cNvSpPr>
            <p:nvPr/>
          </p:nvSpPr>
          <p:spPr bwMode="auto">
            <a:xfrm>
              <a:off x="2517775" y="2473325"/>
              <a:ext cx="88900" cy="76200"/>
            </a:xfrm>
            <a:custGeom>
              <a:avLst/>
              <a:gdLst>
                <a:gd name="T0" fmla="*/ 6 w 14"/>
                <a:gd name="T1" fmla="*/ 12 h 12"/>
                <a:gd name="T2" fmla="*/ 8 w 14"/>
                <a:gd name="T3" fmla="*/ 12 h 12"/>
                <a:gd name="T4" fmla="*/ 13 w 14"/>
                <a:gd name="T5" fmla="*/ 10 h 12"/>
                <a:gd name="T6" fmla="*/ 14 w 14"/>
                <a:gd name="T7" fmla="*/ 5 h 12"/>
                <a:gd name="T8" fmla="*/ 14 w 14"/>
                <a:gd name="T9" fmla="*/ 0 h 12"/>
                <a:gd name="T10" fmla="*/ 0 w 14"/>
                <a:gd name="T11" fmla="*/ 1 h 12"/>
                <a:gd name="T12" fmla="*/ 0 w 14"/>
                <a:gd name="T13" fmla="*/ 5 h 12"/>
                <a:gd name="T14" fmla="*/ 6 w 14"/>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2">
                  <a:moveTo>
                    <a:pt x="6" y="12"/>
                  </a:moveTo>
                  <a:cubicBezTo>
                    <a:pt x="6" y="12"/>
                    <a:pt x="7" y="11"/>
                    <a:pt x="8" y="12"/>
                  </a:cubicBezTo>
                  <a:cubicBezTo>
                    <a:pt x="8" y="12"/>
                    <a:pt x="12" y="12"/>
                    <a:pt x="13" y="10"/>
                  </a:cubicBezTo>
                  <a:cubicBezTo>
                    <a:pt x="14" y="9"/>
                    <a:pt x="14" y="5"/>
                    <a:pt x="14" y="5"/>
                  </a:cubicBezTo>
                  <a:cubicBezTo>
                    <a:pt x="14" y="0"/>
                    <a:pt x="14" y="0"/>
                    <a:pt x="14" y="0"/>
                  </a:cubicBezTo>
                  <a:cubicBezTo>
                    <a:pt x="14" y="0"/>
                    <a:pt x="8" y="7"/>
                    <a:pt x="0" y="1"/>
                  </a:cubicBezTo>
                  <a:cubicBezTo>
                    <a:pt x="0" y="1"/>
                    <a:pt x="0" y="4"/>
                    <a:pt x="0" y="5"/>
                  </a:cubicBezTo>
                  <a:cubicBezTo>
                    <a:pt x="0" y="5"/>
                    <a:pt x="2" y="12"/>
                    <a:pt x="6" y="12"/>
                  </a:cubicBezTo>
                  <a:close/>
                </a:path>
              </a:pathLst>
            </a:custGeom>
            <a:solidFill>
              <a:srgbClr val="D69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15" name="Freeform 85"/>
            <p:cNvSpPr>
              <a:spLocks/>
            </p:cNvSpPr>
            <p:nvPr/>
          </p:nvSpPr>
          <p:spPr bwMode="auto">
            <a:xfrm>
              <a:off x="2492375" y="2327275"/>
              <a:ext cx="133350" cy="190500"/>
            </a:xfrm>
            <a:custGeom>
              <a:avLst/>
              <a:gdLst>
                <a:gd name="T0" fmla="*/ 1 w 21"/>
                <a:gd name="T1" fmla="*/ 13 h 30"/>
                <a:gd name="T2" fmla="*/ 1 w 21"/>
                <a:gd name="T3" fmla="*/ 17 h 30"/>
                <a:gd name="T4" fmla="*/ 1 w 21"/>
                <a:gd name="T5" fmla="*/ 20 h 30"/>
                <a:gd name="T6" fmla="*/ 2 w 21"/>
                <a:gd name="T7" fmla="*/ 20 h 30"/>
                <a:gd name="T8" fmla="*/ 3 w 21"/>
                <a:gd name="T9" fmla="*/ 24 h 30"/>
                <a:gd name="T10" fmla="*/ 9 w 21"/>
                <a:gd name="T11" fmla="*/ 30 h 30"/>
                <a:gd name="T12" fmla="*/ 14 w 21"/>
                <a:gd name="T13" fmla="*/ 29 h 30"/>
                <a:gd name="T14" fmla="*/ 19 w 21"/>
                <a:gd name="T15" fmla="*/ 22 h 30"/>
                <a:gd name="T16" fmla="*/ 19 w 21"/>
                <a:gd name="T17" fmla="*/ 20 h 30"/>
                <a:gd name="T18" fmla="*/ 20 w 21"/>
                <a:gd name="T19" fmla="*/ 20 h 30"/>
                <a:gd name="T20" fmla="*/ 21 w 21"/>
                <a:gd name="T21" fmla="*/ 16 h 30"/>
                <a:gd name="T22" fmla="*/ 21 w 21"/>
                <a:gd name="T23" fmla="*/ 13 h 30"/>
                <a:gd name="T24" fmla="*/ 20 w 21"/>
                <a:gd name="T25" fmla="*/ 8 h 30"/>
                <a:gd name="T26" fmla="*/ 11 w 21"/>
                <a:gd name="T27" fmla="*/ 1 h 30"/>
                <a:gd name="T28" fmla="*/ 1 w 21"/>
                <a:gd name="T29" fmla="*/ 9 h 30"/>
                <a:gd name="T30" fmla="*/ 1 w 21"/>
                <a:gd name="T31"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30">
                  <a:moveTo>
                    <a:pt x="1" y="13"/>
                  </a:moveTo>
                  <a:cubicBezTo>
                    <a:pt x="1" y="13"/>
                    <a:pt x="0" y="16"/>
                    <a:pt x="1" y="17"/>
                  </a:cubicBezTo>
                  <a:cubicBezTo>
                    <a:pt x="1" y="18"/>
                    <a:pt x="1" y="20"/>
                    <a:pt x="1" y="20"/>
                  </a:cubicBezTo>
                  <a:cubicBezTo>
                    <a:pt x="2" y="20"/>
                    <a:pt x="2" y="20"/>
                    <a:pt x="2" y="20"/>
                  </a:cubicBezTo>
                  <a:cubicBezTo>
                    <a:pt x="2" y="20"/>
                    <a:pt x="3" y="24"/>
                    <a:pt x="3" y="24"/>
                  </a:cubicBezTo>
                  <a:cubicBezTo>
                    <a:pt x="4" y="25"/>
                    <a:pt x="7" y="29"/>
                    <a:pt x="9" y="30"/>
                  </a:cubicBezTo>
                  <a:cubicBezTo>
                    <a:pt x="11" y="30"/>
                    <a:pt x="13" y="30"/>
                    <a:pt x="14" y="29"/>
                  </a:cubicBezTo>
                  <a:cubicBezTo>
                    <a:pt x="15" y="28"/>
                    <a:pt x="19" y="23"/>
                    <a:pt x="19" y="22"/>
                  </a:cubicBezTo>
                  <a:cubicBezTo>
                    <a:pt x="19" y="21"/>
                    <a:pt x="19" y="20"/>
                    <a:pt x="19" y="20"/>
                  </a:cubicBezTo>
                  <a:cubicBezTo>
                    <a:pt x="19" y="20"/>
                    <a:pt x="20" y="20"/>
                    <a:pt x="20" y="20"/>
                  </a:cubicBezTo>
                  <a:cubicBezTo>
                    <a:pt x="21" y="19"/>
                    <a:pt x="21" y="18"/>
                    <a:pt x="21" y="16"/>
                  </a:cubicBezTo>
                  <a:cubicBezTo>
                    <a:pt x="21" y="15"/>
                    <a:pt x="21" y="13"/>
                    <a:pt x="21" y="13"/>
                  </a:cubicBezTo>
                  <a:cubicBezTo>
                    <a:pt x="21" y="13"/>
                    <a:pt x="20" y="9"/>
                    <a:pt x="20" y="8"/>
                  </a:cubicBezTo>
                  <a:cubicBezTo>
                    <a:pt x="20" y="8"/>
                    <a:pt x="18" y="0"/>
                    <a:pt x="11" y="1"/>
                  </a:cubicBezTo>
                  <a:cubicBezTo>
                    <a:pt x="4" y="1"/>
                    <a:pt x="2" y="5"/>
                    <a:pt x="1" y="9"/>
                  </a:cubicBezTo>
                  <a:cubicBezTo>
                    <a:pt x="1" y="9"/>
                    <a:pt x="1" y="12"/>
                    <a:pt x="1" y="13"/>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16" name="Freeform 86"/>
            <p:cNvSpPr>
              <a:spLocks/>
            </p:cNvSpPr>
            <p:nvPr/>
          </p:nvSpPr>
          <p:spPr bwMode="auto">
            <a:xfrm>
              <a:off x="2492375" y="2339975"/>
              <a:ext cx="133350" cy="177800"/>
            </a:xfrm>
            <a:custGeom>
              <a:avLst/>
              <a:gdLst>
                <a:gd name="T0" fmla="*/ 21 w 21"/>
                <a:gd name="T1" fmla="*/ 11 h 28"/>
                <a:gd name="T2" fmla="*/ 20 w 21"/>
                <a:gd name="T3" fmla="*/ 6 h 28"/>
                <a:gd name="T4" fmla="*/ 16 w 21"/>
                <a:gd name="T5" fmla="*/ 0 h 28"/>
                <a:gd name="T6" fmla="*/ 14 w 21"/>
                <a:gd name="T7" fmla="*/ 2 h 28"/>
                <a:gd name="T8" fmla="*/ 15 w 21"/>
                <a:gd name="T9" fmla="*/ 11 h 28"/>
                <a:gd name="T10" fmla="*/ 16 w 21"/>
                <a:gd name="T11" fmla="*/ 14 h 28"/>
                <a:gd name="T12" fmla="*/ 17 w 21"/>
                <a:gd name="T13" fmla="*/ 18 h 28"/>
                <a:gd name="T14" fmla="*/ 14 w 21"/>
                <a:gd name="T15" fmla="*/ 24 h 28"/>
                <a:gd name="T16" fmla="*/ 13 w 21"/>
                <a:gd name="T17" fmla="*/ 26 h 28"/>
                <a:gd name="T18" fmla="*/ 9 w 21"/>
                <a:gd name="T19" fmla="*/ 27 h 28"/>
                <a:gd name="T20" fmla="*/ 4 w 21"/>
                <a:gd name="T21" fmla="*/ 20 h 28"/>
                <a:gd name="T22" fmla="*/ 5 w 21"/>
                <a:gd name="T23" fmla="*/ 19 h 28"/>
                <a:gd name="T24" fmla="*/ 4 w 21"/>
                <a:gd name="T25" fmla="*/ 18 h 28"/>
                <a:gd name="T26" fmla="*/ 4 w 21"/>
                <a:gd name="T27" fmla="*/ 14 h 28"/>
                <a:gd name="T28" fmla="*/ 5 w 21"/>
                <a:gd name="T29" fmla="*/ 11 h 28"/>
                <a:gd name="T30" fmla="*/ 6 w 21"/>
                <a:gd name="T31" fmla="*/ 8 h 28"/>
                <a:gd name="T32" fmla="*/ 5 w 21"/>
                <a:gd name="T33" fmla="*/ 3 h 28"/>
                <a:gd name="T34" fmla="*/ 4 w 21"/>
                <a:gd name="T35" fmla="*/ 1 h 28"/>
                <a:gd name="T36" fmla="*/ 1 w 21"/>
                <a:gd name="T37" fmla="*/ 7 h 28"/>
                <a:gd name="T38" fmla="*/ 1 w 21"/>
                <a:gd name="T39" fmla="*/ 11 h 28"/>
                <a:gd name="T40" fmla="*/ 1 w 21"/>
                <a:gd name="T41" fmla="*/ 15 h 28"/>
                <a:gd name="T42" fmla="*/ 1 w 21"/>
                <a:gd name="T43" fmla="*/ 18 h 28"/>
                <a:gd name="T44" fmla="*/ 2 w 21"/>
                <a:gd name="T45" fmla="*/ 18 h 28"/>
                <a:gd name="T46" fmla="*/ 3 w 21"/>
                <a:gd name="T47" fmla="*/ 22 h 28"/>
                <a:gd name="T48" fmla="*/ 9 w 21"/>
                <a:gd name="T49" fmla="*/ 28 h 28"/>
                <a:gd name="T50" fmla="*/ 14 w 21"/>
                <a:gd name="T51" fmla="*/ 27 h 28"/>
                <a:gd name="T52" fmla="*/ 19 w 21"/>
                <a:gd name="T53" fmla="*/ 20 h 28"/>
                <a:gd name="T54" fmla="*/ 19 w 21"/>
                <a:gd name="T55" fmla="*/ 18 h 28"/>
                <a:gd name="T56" fmla="*/ 20 w 21"/>
                <a:gd name="T57" fmla="*/ 18 h 28"/>
                <a:gd name="T58" fmla="*/ 21 w 21"/>
                <a:gd name="T59" fmla="*/ 14 h 28"/>
                <a:gd name="T60" fmla="*/ 21 w 21"/>
                <a:gd name="T61"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 h="28">
                  <a:moveTo>
                    <a:pt x="21" y="11"/>
                  </a:moveTo>
                  <a:cubicBezTo>
                    <a:pt x="21" y="11"/>
                    <a:pt x="20" y="7"/>
                    <a:pt x="20" y="6"/>
                  </a:cubicBezTo>
                  <a:cubicBezTo>
                    <a:pt x="20" y="6"/>
                    <a:pt x="19" y="2"/>
                    <a:pt x="16" y="0"/>
                  </a:cubicBezTo>
                  <a:cubicBezTo>
                    <a:pt x="15" y="1"/>
                    <a:pt x="14" y="2"/>
                    <a:pt x="14" y="2"/>
                  </a:cubicBezTo>
                  <a:cubicBezTo>
                    <a:pt x="14" y="2"/>
                    <a:pt x="15" y="8"/>
                    <a:pt x="15" y="11"/>
                  </a:cubicBezTo>
                  <a:cubicBezTo>
                    <a:pt x="15" y="11"/>
                    <a:pt x="16" y="13"/>
                    <a:pt x="16" y="14"/>
                  </a:cubicBezTo>
                  <a:cubicBezTo>
                    <a:pt x="16" y="14"/>
                    <a:pt x="17" y="16"/>
                    <a:pt x="17" y="18"/>
                  </a:cubicBezTo>
                  <a:cubicBezTo>
                    <a:pt x="16" y="20"/>
                    <a:pt x="17" y="22"/>
                    <a:pt x="14" y="24"/>
                  </a:cubicBezTo>
                  <a:cubicBezTo>
                    <a:pt x="14" y="24"/>
                    <a:pt x="14" y="26"/>
                    <a:pt x="13" y="26"/>
                  </a:cubicBezTo>
                  <a:cubicBezTo>
                    <a:pt x="13" y="26"/>
                    <a:pt x="10" y="27"/>
                    <a:pt x="9" y="27"/>
                  </a:cubicBezTo>
                  <a:cubicBezTo>
                    <a:pt x="8" y="26"/>
                    <a:pt x="4" y="22"/>
                    <a:pt x="4" y="20"/>
                  </a:cubicBezTo>
                  <a:cubicBezTo>
                    <a:pt x="4" y="20"/>
                    <a:pt x="5" y="20"/>
                    <a:pt x="5" y="19"/>
                  </a:cubicBezTo>
                  <a:cubicBezTo>
                    <a:pt x="6" y="19"/>
                    <a:pt x="5" y="19"/>
                    <a:pt x="4" y="18"/>
                  </a:cubicBezTo>
                  <a:cubicBezTo>
                    <a:pt x="4" y="16"/>
                    <a:pt x="3" y="15"/>
                    <a:pt x="4" y="14"/>
                  </a:cubicBezTo>
                  <a:cubicBezTo>
                    <a:pt x="4" y="14"/>
                    <a:pt x="4" y="12"/>
                    <a:pt x="5" y="11"/>
                  </a:cubicBezTo>
                  <a:cubicBezTo>
                    <a:pt x="5" y="11"/>
                    <a:pt x="6" y="10"/>
                    <a:pt x="6" y="8"/>
                  </a:cubicBezTo>
                  <a:cubicBezTo>
                    <a:pt x="5" y="6"/>
                    <a:pt x="5" y="4"/>
                    <a:pt x="5" y="3"/>
                  </a:cubicBezTo>
                  <a:cubicBezTo>
                    <a:pt x="6" y="3"/>
                    <a:pt x="5" y="2"/>
                    <a:pt x="4" y="1"/>
                  </a:cubicBezTo>
                  <a:cubicBezTo>
                    <a:pt x="3" y="3"/>
                    <a:pt x="2" y="5"/>
                    <a:pt x="1" y="7"/>
                  </a:cubicBezTo>
                  <a:cubicBezTo>
                    <a:pt x="1" y="7"/>
                    <a:pt x="1" y="10"/>
                    <a:pt x="1" y="11"/>
                  </a:cubicBezTo>
                  <a:cubicBezTo>
                    <a:pt x="1" y="11"/>
                    <a:pt x="0" y="14"/>
                    <a:pt x="1" y="15"/>
                  </a:cubicBezTo>
                  <a:cubicBezTo>
                    <a:pt x="1" y="16"/>
                    <a:pt x="1" y="18"/>
                    <a:pt x="1" y="18"/>
                  </a:cubicBezTo>
                  <a:cubicBezTo>
                    <a:pt x="2" y="18"/>
                    <a:pt x="2" y="18"/>
                    <a:pt x="2" y="18"/>
                  </a:cubicBezTo>
                  <a:cubicBezTo>
                    <a:pt x="2" y="18"/>
                    <a:pt x="3" y="22"/>
                    <a:pt x="3" y="22"/>
                  </a:cubicBezTo>
                  <a:cubicBezTo>
                    <a:pt x="4" y="23"/>
                    <a:pt x="7" y="27"/>
                    <a:pt x="9" y="28"/>
                  </a:cubicBezTo>
                  <a:cubicBezTo>
                    <a:pt x="11" y="28"/>
                    <a:pt x="13" y="28"/>
                    <a:pt x="14" y="27"/>
                  </a:cubicBezTo>
                  <a:cubicBezTo>
                    <a:pt x="15" y="26"/>
                    <a:pt x="19" y="21"/>
                    <a:pt x="19" y="20"/>
                  </a:cubicBezTo>
                  <a:cubicBezTo>
                    <a:pt x="19" y="19"/>
                    <a:pt x="19" y="18"/>
                    <a:pt x="19" y="18"/>
                  </a:cubicBezTo>
                  <a:cubicBezTo>
                    <a:pt x="19" y="18"/>
                    <a:pt x="20" y="18"/>
                    <a:pt x="20" y="18"/>
                  </a:cubicBezTo>
                  <a:cubicBezTo>
                    <a:pt x="21" y="17"/>
                    <a:pt x="21" y="16"/>
                    <a:pt x="21" y="14"/>
                  </a:cubicBezTo>
                  <a:cubicBezTo>
                    <a:pt x="21" y="13"/>
                    <a:pt x="21" y="11"/>
                    <a:pt x="21" y="11"/>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17" name="Freeform 87"/>
            <p:cNvSpPr>
              <a:spLocks/>
            </p:cNvSpPr>
            <p:nvPr/>
          </p:nvSpPr>
          <p:spPr bwMode="auto">
            <a:xfrm>
              <a:off x="2492375" y="2301875"/>
              <a:ext cx="133350" cy="139700"/>
            </a:xfrm>
            <a:custGeom>
              <a:avLst/>
              <a:gdLst>
                <a:gd name="T0" fmla="*/ 2 w 21"/>
                <a:gd name="T1" fmla="*/ 21 h 22"/>
                <a:gd name="T2" fmla="*/ 3 w 21"/>
                <a:gd name="T3" fmla="*/ 21 h 22"/>
                <a:gd name="T4" fmla="*/ 3 w 21"/>
                <a:gd name="T5" fmla="*/ 17 h 22"/>
                <a:gd name="T6" fmla="*/ 4 w 21"/>
                <a:gd name="T7" fmla="*/ 11 h 22"/>
                <a:gd name="T8" fmla="*/ 11 w 21"/>
                <a:gd name="T9" fmla="*/ 10 h 22"/>
                <a:gd name="T10" fmla="*/ 15 w 21"/>
                <a:gd name="T11" fmla="*/ 11 h 22"/>
                <a:gd name="T12" fmla="*/ 18 w 21"/>
                <a:gd name="T13" fmla="*/ 16 h 22"/>
                <a:gd name="T14" fmla="*/ 19 w 21"/>
                <a:gd name="T15" fmla="*/ 19 h 22"/>
                <a:gd name="T16" fmla="*/ 19 w 21"/>
                <a:gd name="T17" fmla="*/ 22 h 22"/>
                <a:gd name="T18" fmla="*/ 20 w 21"/>
                <a:gd name="T19" fmla="*/ 22 h 22"/>
                <a:gd name="T20" fmla="*/ 20 w 21"/>
                <a:gd name="T21" fmla="*/ 18 h 22"/>
                <a:gd name="T22" fmla="*/ 21 w 21"/>
                <a:gd name="T23" fmla="*/ 19 h 22"/>
                <a:gd name="T24" fmla="*/ 21 w 21"/>
                <a:gd name="T25" fmla="*/ 16 h 22"/>
                <a:gd name="T26" fmla="*/ 21 w 21"/>
                <a:gd name="T27" fmla="*/ 11 h 22"/>
                <a:gd name="T28" fmla="*/ 15 w 21"/>
                <a:gd name="T29" fmla="*/ 3 h 22"/>
                <a:gd name="T30" fmla="*/ 8 w 21"/>
                <a:gd name="T31" fmla="*/ 3 h 22"/>
                <a:gd name="T32" fmla="*/ 1 w 21"/>
                <a:gd name="T33" fmla="*/ 8 h 22"/>
                <a:gd name="T34" fmla="*/ 0 w 21"/>
                <a:gd name="T35" fmla="*/ 12 h 22"/>
                <a:gd name="T36" fmla="*/ 0 w 21"/>
                <a:gd name="T37" fmla="*/ 19 h 22"/>
                <a:gd name="T38" fmla="*/ 1 w 21"/>
                <a:gd name="T39" fmla="*/ 18 h 22"/>
                <a:gd name="T40" fmla="*/ 2 w 21"/>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2">
                  <a:moveTo>
                    <a:pt x="2" y="21"/>
                  </a:moveTo>
                  <a:cubicBezTo>
                    <a:pt x="3" y="21"/>
                    <a:pt x="3" y="21"/>
                    <a:pt x="3" y="21"/>
                  </a:cubicBezTo>
                  <a:cubicBezTo>
                    <a:pt x="3" y="21"/>
                    <a:pt x="2" y="18"/>
                    <a:pt x="3" y="17"/>
                  </a:cubicBezTo>
                  <a:cubicBezTo>
                    <a:pt x="3" y="16"/>
                    <a:pt x="4" y="11"/>
                    <a:pt x="4" y="11"/>
                  </a:cubicBezTo>
                  <a:cubicBezTo>
                    <a:pt x="4" y="11"/>
                    <a:pt x="9" y="9"/>
                    <a:pt x="11" y="10"/>
                  </a:cubicBezTo>
                  <a:cubicBezTo>
                    <a:pt x="11" y="10"/>
                    <a:pt x="15" y="10"/>
                    <a:pt x="15" y="11"/>
                  </a:cubicBezTo>
                  <a:cubicBezTo>
                    <a:pt x="16" y="11"/>
                    <a:pt x="17" y="13"/>
                    <a:pt x="18" y="16"/>
                  </a:cubicBezTo>
                  <a:cubicBezTo>
                    <a:pt x="18" y="16"/>
                    <a:pt x="19" y="18"/>
                    <a:pt x="19" y="19"/>
                  </a:cubicBezTo>
                  <a:cubicBezTo>
                    <a:pt x="19" y="20"/>
                    <a:pt x="19" y="22"/>
                    <a:pt x="19" y="22"/>
                  </a:cubicBezTo>
                  <a:cubicBezTo>
                    <a:pt x="20" y="22"/>
                    <a:pt x="20" y="22"/>
                    <a:pt x="20" y="22"/>
                  </a:cubicBezTo>
                  <a:cubicBezTo>
                    <a:pt x="20" y="22"/>
                    <a:pt x="20" y="19"/>
                    <a:pt x="20" y="18"/>
                  </a:cubicBezTo>
                  <a:cubicBezTo>
                    <a:pt x="21" y="17"/>
                    <a:pt x="21" y="19"/>
                    <a:pt x="21" y="19"/>
                  </a:cubicBezTo>
                  <a:cubicBezTo>
                    <a:pt x="21" y="19"/>
                    <a:pt x="21" y="17"/>
                    <a:pt x="21" y="16"/>
                  </a:cubicBezTo>
                  <a:cubicBezTo>
                    <a:pt x="21" y="15"/>
                    <a:pt x="21" y="11"/>
                    <a:pt x="21" y="11"/>
                  </a:cubicBezTo>
                  <a:cubicBezTo>
                    <a:pt x="21" y="11"/>
                    <a:pt x="20" y="6"/>
                    <a:pt x="15" y="3"/>
                  </a:cubicBezTo>
                  <a:cubicBezTo>
                    <a:pt x="11" y="0"/>
                    <a:pt x="8" y="3"/>
                    <a:pt x="8" y="3"/>
                  </a:cubicBezTo>
                  <a:cubicBezTo>
                    <a:pt x="8" y="3"/>
                    <a:pt x="4" y="3"/>
                    <a:pt x="1" y="8"/>
                  </a:cubicBezTo>
                  <a:cubicBezTo>
                    <a:pt x="1" y="8"/>
                    <a:pt x="0" y="11"/>
                    <a:pt x="0" y="12"/>
                  </a:cubicBezTo>
                  <a:cubicBezTo>
                    <a:pt x="0" y="12"/>
                    <a:pt x="0" y="18"/>
                    <a:pt x="0" y="19"/>
                  </a:cubicBezTo>
                  <a:cubicBezTo>
                    <a:pt x="0" y="19"/>
                    <a:pt x="1" y="18"/>
                    <a:pt x="1" y="18"/>
                  </a:cubicBezTo>
                  <a:cubicBezTo>
                    <a:pt x="2" y="18"/>
                    <a:pt x="2" y="21"/>
                    <a:pt x="2" y="21"/>
                  </a:cubicBezTo>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18" name="Freeform 88"/>
            <p:cNvSpPr>
              <a:spLocks/>
            </p:cNvSpPr>
            <p:nvPr/>
          </p:nvSpPr>
          <p:spPr bwMode="auto">
            <a:xfrm>
              <a:off x="2430463" y="3560763"/>
              <a:ext cx="87312" cy="88900"/>
            </a:xfrm>
            <a:custGeom>
              <a:avLst/>
              <a:gdLst>
                <a:gd name="T0" fmla="*/ 4 w 14"/>
                <a:gd name="T1" fmla="*/ 0 h 14"/>
                <a:gd name="T2" fmla="*/ 1 w 14"/>
                <a:gd name="T3" fmla="*/ 5 h 14"/>
                <a:gd name="T4" fmla="*/ 0 w 14"/>
                <a:gd name="T5" fmla="*/ 12 h 14"/>
                <a:gd name="T6" fmla="*/ 5 w 14"/>
                <a:gd name="T7" fmla="*/ 14 h 14"/>
                <a:gd name="T8" fmla="*/ 11 w 14"/>
                <a:gd name="T9" fmla="*/ 12 h 14"/>
                <a:gd name="T10" fmla="*/ 11 w 14"/>
                <a:gd name="T11" fmla="*/ 9 h 14"/>
                <a:gd name="T12" fmla="*/ 14 w 14"/>
                <a:gd name="T13" fmla="*/ 8 h 14"/>
                <a:gd name="T14" fmla="*/ 12 w 14"/>
                <a:gd name="T15" fmla="*/ 0 h 14"/>
                <a:gd name="T16" fmla="*/ 4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4" y="0"/>
                  </a:moveTo>
                  <a:cubicBezTo>
                    <a:pt x="4" y="0"/>
                    <a:pt x="2" y="4"/>
                    <a:pt x="1" y="5"/>
                  </a:cubicBezTo>
                  <a:cubicBezTo>
                    <a:pt x="0" y="6"/>
                    <a:pt x="0" y="10"/>
                    <a:pt x="0" y="12"/>
                  </a:cubicBezTo>
                  <a:cubicBezTo>
                    <a:pt x="0" y="13"/>
                    <a:pt x="2" y="14"/>
                    <a:pt x="5" y="14"/>
                  </a:cubicBezTo>
                  <a:cubicBezTo>
                    <a:pt x="8" y="14"/>
                    <a:pt x="11" y="13"/>
                    <a:pt x="11" y="12"/>
                  </a:cubicBezTo>
                  <a:cubicBezTo>
                    <a:pt x="12" y="11"/>
                    <a:pt x="11" y="9"/>
                    <a:pt x="11" y="9"/>
                  </a:cubicBezTo>
                  <a:cubicBezTo>
                    <a:pt x="11" y="9"/>
                    <a:pt x="13" y="8"/>
                    <a:pt x="14" y="8"/>
                  </a:cubicBezTo>
                  <a:cubicBezTo>
                    <a:pt x="14" y="7"/>
                    <a:pt x="12" y="0"/>
                    <a:pt x="12" y="0"/>
                  </a:cubicBez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19" name="Freeform 89"/>
            <p:cNvSpPr>
              <a:spLocks/>
            </p:cNvSpPr>
            <p:nvPr/>
          </p:nvSpPr>
          <p:spPr bwMode="auto">
            <a:xfrm>
              <a:off x="2600325" y="3554413"/>
              <a:ext cx="101600" cy="101600"/>
            </a:xfrm>
            <a:custGeom>
              <a:avLst/>
              <a:gdLst>
                <a:gd name="T0" fmla="*/ 1 w 16"/>
                <a:gd name="T1" fmla="*/ 1 h 16"/>
                <a:gd name="T2" fmla="*/ 0 w 16"/>
                <a:gd name="T3" fmla="*/ 9 h 16"/>
                <a:gd name="T4" fmla="*/ 3 w 16"/>
                <a:gd name="T5" fmla="*/ 10 h 16"/>
                <a:gd name="T6" fmla="*/ 5 w 16"/>
                <a:gd name="T7" fmla="*/ 14 h 16"/>
                <a:gd name="T8" fmla="*/ 14 w 16"/>
                <a:gd name="T9" fmla="*/ 14 h 16"/>
                <a:gd name="T10" fmla="*/ 11 w 16"/>
                <a:gd name="T11" fmla="*/ 2 h 16"/>
                <a:gd name="T12" fmla="*/ 1 w 16"/>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1" y="1"/>
                  </a:moveTo>
                  <a:cubicBezTo>
                    <a:pt x="1" y="1"/>
                    <a:pt x="0" y="7"/>
                    <a:pt x="0" y="9"/>
                  </a:cubicBezTo>
                  <a:cubicBezTo>
                    <a:pt x="0" y="9"/>
                    <a:pt x="1" y="10"/>
                    <a:pt x="3" y="10"/>
                  </a:cubicBezTo>
                  <a:cubicBezTo>
                    <a:pt x="3" y="10"/>
                    <a:pt x="2" y="13"/>
                    <a:pt x="5" y="14"/>
                  </a:cubicBezTo>
                  <a:cubicBezTo>
                    <a:pt x="8" y="15"/>
                    <a:pt x="12" y="16"/>
                    <a:pt x="14" y="14"/>
                  </a:cubicBezTo>
                  <a:cubicBezTo>
                    <a:pt x="16" y="13"/>
                    <a:pt x="12" y="4"/>
                    <a:pt x="11" y="2"/>
                  </a:cubicBezTo>
                  <a:cubicBezTo>
                    <a:pt x="9" y="0"/>
                    <a:pt x="1" y="1"/>
                    <a:pt x="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0" name="Freeform 90"/>
            <p:cNvSpPr>
              <a:spLocks/>
            </p:cNvSpPr>
            <p:nvPr/>
          </p:nvSpPr>
          <p:spPr bwMode="auto">
            <a:xfrm>
              <a:off x="2479675" y="2498725"/>
              <a:ext cx="152400" cy="290513"/>
            </a:xfrm>
            <a:custGeom>
              <a:avLst/>
              <a:gdLst>
                <a:gd name="T0" fmla="*/ 2 w 24"/>
                <a:gd name="T1" fmla="*/ 6 h 46"/>
                <a:gd name="T2" fmla="*/ 6 w 24"/>
                <a:gd name="T3" fmla="*/ 1 h 46"/>
                <a:gd name="T4" fmla="*/ 13 w 24"/>
                <a:gd name="T5" fmla="*/ 7 h 46"/>
                <a:gd name="T6" fmla="*/ 20 w 24"/>
                <a:gd name="T7" fmla="*/ 0 h 46"/>
                <a:gd name="T8" fmla="*/ 21 w 24"/>
                <a:gd name="T9" fmla="*/ 5 h 46"/>
                <a:gd name="T10" fmla="*/ 24 w 24"/>
                <a:gd name="T11" fmla="*/ 19 h 46"/>
                <a:gd name="T12" fmla="*/ 17 w 24"/>
                <a:gd name="T13" fmla="*/ 44 h 46"/>
                <a:gd name="T14" fmla="*/ 0 w 24"/>
                <a:gd name="T15" fmla="*/ 33 h 46"/>
                <a:gd name="T16" fmla="*/ 2 w 24"/>
                <a:gd name="T17"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46">
                  <a:moveTo>
                    <a:pt x="2" y="6"/>
                  </a:moveTo>
                  <a:cubicBezTo>
                    <a:pt x="2" y="6"/>
                    <a:pt x="5" y="1"/>
                    <a:pt x="6" y="1"/>
                  </a:cubicBezTo>
                  <a:cubicBezTo>
                    <a:pt x="6" y="1"/>
                    <a:pt x="12" y="6"/>
                    <a:pt x="13" y="7"/>
                  </a:cubicBezTo>
                  <a:cubicBezTo>
                    <a:pt x="13" y="7"/>
                    <a:pt x="20" y="2"/>
                    <a:pt x="20" y="0"/>
                  </a:cubicBezTo>
                  <a:cubicBezTo>
                    <a:pt x="20" y="0"/>
                    <a:pt x="21" y="2"/>
                    <a:pt x="21" y="5"/>
                  </a:cubicBezTo>
                  <a:cubicBezTo>
                    <a:pt x="22" y="7"/>
                    <a:pt x="24" y="19"/>
                    <a:pt x="24" y="19"/>
                  </a:cubicBezTo>
                  <a:cubicBezTo>
                    <a:pt x="24" y="19"/>
                    <a:pt x="19" y="43"/>
                    <a:pt x="17" y="44"/>
                  </a:cubicBezTo>
                  <a:cubicBezTo>
                    <a:pt x="14" y="46"/>
                    <a:pt x="0" y="38"/>
                    <a:pt x="0" y="33"/>
                  </a:cubicBezTo>
                  <a:cubicBezTo>
                    <a:pt x="0" y="29"/>
                    <a:pt x="1" y="8"/>
                    <a:pt x="2" y="6"/>
                  </a:cubicBez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1" name="Freeform 91"/>
            <p:cNvSpPr>
              <a:spLocks/>
            </p:cNvSpPr>
            <p:nvPr/>
          </p:nvSpPr>
          <p:spPr bwMode="auto">
            <a:xfrm>
              <a:off x="2424113" y="2852738"/>
              <a:ext cx="277812" cy="727075"/>
            </a:xfrm>
            <a:custGeom>
              <a:avLst/>
              <a:gdLst>
                <a:gd name="T0" fmla="*/ 4 w 44"/>
                <a:gd name="T1" fmla="*/ 114 h 115"/>
                <a:gd name="T2" fmla="*/ 13 w 44"/>
                <a:gd name="T3" fmla="*/ 114 h 115"/>
                <a:gd name="T4" fmla="*/ 15 w 44"/>
                <a:gd name="T5" fmla="*/ 109 h 115"/>
                <a:gd name="T6" fmla="*/ 17 w 44"/>
                <a:gd name="T7" fmla="*/ 107 h 115"/>
                <a:gd name="T8" fmla="*/ 16 w 44"/>
                <a:gd name="T9" fmla="*/ 99 h 115"/>
                <a:gd name="T10" fmla="*/ 17 w 44"/>
                <a:gd name="T11" fmla="*/ 71 h 115"/>
                <a:gd name="T12" fmla="*/ 19 w 44"/>
                <a:gd name="T13" fmla="*/ 61 h 115"/>
                <a:gd name="T14" fmla="*/ 23 w 44"/>
                <a:gd name="T15" fmla="*/ 35 h 115"/>
                <a:gd name="T16" fmla="*/ 25 w 44"/>
                <a:gd name="T17" fmla="*/ 52 h 115"/>
                <a:gd name="T18" fmla="*/ 26 w 44"/>
                <a:gd name="T19" fmla="*/ 66 h 115"/>
                <a:gd name="T20" fmla="*/ 26 w 44"/>
                <a:gd name="T21" fmla="*/ 78 h 115"/>
                <a:gd name="T22" fmla="*/ 27 w 44"/>
                <a:gd name="T23" fmla="*/ 90 h 115"/>
                <a:gd name="T24" fmla="*/ 27 w 44"/>
                <a:gd name="T25" fmla="*/ 112 h 115"/>
                <a:gd name="T26" fmla="*/ 30 w 44"/>
                <a:gd name="T27" fmla="*/ 115 h 115"/>
                <a:gd name="T28" fmla="*/ 35 w 44"/>
                <a:gd name="T29" fmla="*/ 114 h 115"/>
                <a:gd name="T30" fmla="*/ 40 w 44"/>
                <a:gd name="T31" fmla="*/ 114 h 115"/>
                <a:gd name="T32" fmla="*/ 43 w 44"/>
                <a:gd name="T33" fmla="*/ 107 h 115"/>
                <a:gd name="T34" fmla="*/ 40 w 44"/>
                <a:gd name="T35" fmla="*/ 105 h 115"/>
                <a:gd name="T36" fmla="*/ 41 w 44"/>
                <a:gd name="T37" fmla="*/ 101 h 115"/>
                <a:gd name="T38" fmla="*/ 41 w 44"/>
                <a:gd name="T39" fmla="*/ 87 h 115"/>
                <a:gd name="T40" fmla="*/ 40 w 44"/>
                <a:gd name="T41" fmla="*/ 68 h 115"/>
                <a:gd name="T42" fmla="*/ 41 w 44"/>
                <a:gd name="T43" fmla="*/ 24 h 115"/>
                <a:gd name="T44" fmla="*/ 35 w 44"/>
                <a:gd name="T45" fmla="*/ 0 h 115"/>
                <a:gd name="T46" fmla="*/ 15 w 44"/>
                <a:gd name="T47" fmla="*/ 1 h 115"/>
                <a:gd name="T48" fmla="*/ 0 w 44"/>
                <a:gd name="T49" fmla="*/ 28 h 115"/>
                <a:gd name="T50" fmla="*/ 2 w 44"/>
                <a:gd name="T51" fmla="*/ 36 h 115"/>
                <a:gd name="T52" fmla="*/ 3 w 44"/>
                <a:gd name="T53" fmla="*/ 47 h 115"/>
                <a:gd name="T54" fmla="*/ 4 w 44"/>
                <a:gd name="T55" fmla="*/ 81 h 115"/>
                <a:gd name="T56" fmla="*/ 2 w 44"/>
                <a:gd name="T57" fmla="*/ 90 h 115"/>
                <a:gd name="T58" fmla="*/ 4 w 44"/>
                <a:gd name="T59" fmla="*/ 100 h 115"/>
                <a:gd name="T60" fmla="*/ 3 w 44"/>
                <a:gd name="T61" fmla="*/ 105 h 115"/>
                <a:gd name="T62" fmla="*/ 2 w 44"/>
                <a:gd name="T63" fmla="*/ 107 h 115"/>
                <a:gd name="T64" fmla="*/ 4 w 44"/>
                <a:gd name="T65"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115">
                  <a:moveTo>
                    <a:pt x="4" y="114"/>
                  </a:moveTo>
                  <a:cubicBezTo>
                    <a:pt x="4" y="114"/>
                    <a:pt x="12" y="113"/>
                    <a:pt x="13" y="114"/>
                  </a:cubicBezTo>
                  <a:cubicBezTo>
                    <a:pt x="14" y="115"/>
                    <a:pt x="14" y="110"/>
                    <a:pt x="15" y="109"/>
                  </a:cubicBezTo>
                  <a:cubicBezTo>
                    <a:pt x="15" y="109"/>
                    <a:pt x="17" y="108"/>
                    <a:pt x="17" y="107"/>
                  </a:cubicBezTo>
                  <a:cubicBezTo>
                    <a:pt x="18" y="106"/>
                    <a:pt x="15" y="101"/>
                    <a:pt x="16" y="99"/>
                  </a:cubicBezTo>
                  <a:cubicBezTo>
                    <a:pt x="17" y="97"/>
                    <a:pt x="17" y="76"/>
                    <a:pt x="17" y="71"/>
                  </a:cubicBezTo>
                  <a:cubicBezTo>
                    <a:pt x="18" y="67"/>
                    <a:pt x="18" y="62"/>
                    <a:pt x="19" y="61"/>
                  </a:cubicBezTo>
                  <a:cubicBezTo>
                    <a:pt x="20" y="60"/>
                    <a:pt x="21" y="36"/>
                    <a:pt x="23" y="35"/>
                  </a:cubicBezTo>
                  <a:cubicBezTo>
                    <a:pt x="25" y="34"/>
                    <a:pt x="25" y="51"/>
                    <a:pt x="25" y="52"/>
                  </a:cubicBezTo>
                  <a:cubicBezTo>
                    <a:pt x="25" y="53"/>
                    <a:pt x="25" y="65"/>
                    <a:pt x="26" y="66"/>
                  </a:cubicBezTo>
                  <a:cubicBezTo>
                    <a:pt x="27" y="67"/>
                    <a:pt x="25" y="77"/>
                    <a:pt x="26" y="78"/>
                  </a:cubicBezTo>
                  <a:cubicBezTo>
                    <a:pt x="27" y="80"/>
                    <a:pt x="27" y="89"/>
                    <a:pt x="27" y="90"/>
                  </a:cubicBezTo>
                  <a:cubicBezTo>
                    <a:pt x="27" y="91"/>
                    <a:pt x="25" y="110"/>
                    <a:pt x="27" y="112"/>
                  </a:cubicBezTo>
                  <a:cubicBezTo>
                    <a:pt x="29" y="113"/>
                    <a:pt x="30" y="115"/>
                    <a:pt x="30" y="115"/>
                  </a:cubicBezTo>
                  <a:cubicBezTo>
                    <a:pt x="30" y="115"/>
                    <a:pt x="34" y="114"/>
                    <a:pt x="35" y="114"/>
                  </a:cubicBezTo>
                  <a:cubicBezTo>
                    <a:pt x="36" y="114"/>
                    <a:pt x="40" y="114"/>
                    <a:pt x="40" y="114"/>
                  </a:cubicBezTo>
                  <a:cubicBezTo>
                    <a:pt x="40" y="114"/>
                    <a:pt x="42" y="109"/>
                    <a:pt x="43" y="107"/>
                  </a:cubicBezTo>
                  <a:cubicBezTo>
                    <a:pt x="43" y="106"/>
                    <a:pt x="40" y="105"/>
                    <a:pt x="40" y="105"/>
                  </a:cubicBezTo>
                  <a:cubicBezTo>
                    <a:pt x="40" y="105"/>
                    <a:pt x="42" y="102"/>
                    <a:pt x="41" y="101"/>
                  </a:cubicBezTo>
                  <a:cubicBezTo>
                    <a:pt x="41" y="100"/>
                    <a:pt x="43" y="93"/>
                    <a:pt x="41" y="87"/>
                  </a:cubicBezTo>
                  <a:cubicBezTo>
                    <a:pt x="40" y="80"/>
                    <a:pt x="40" y="72"/>
                    <a:pt x="40" y="68"/>
                  </a:cubicBezTo>
                  <a:cubicBezTo>
                    <a:pt x="40" y="65"/>
                    <a:pt x="44" y="28"/>
                    <a:pt x="41" y="24"/>
                  </a:cubicBezTo>
                  <a:cubicBezTo>
                    <a:pt x="38" y="21"/>
                    <a:pt x="35" y="0"/>
                    <a:pt x="35" y="0"/>
                  </a:cubicBezTo>
                  <a:cubicBezTo>
                    <a:pt x="15" y="1"/>
                    <a:pt x="15" y="1"/>
                    <a:pt x="15" y="1"/>
                  </a:cubicBezTo>
                  <a:cubicBezTo>
                    <a:pt x="0" y="28"/>
                    <a:pt x="0" y="28"/>
                    <a:pt x="0" y="28"/>
                  </a:cubicBezTo>
                  <a:cubicBezTo>
                    <a:pt x="0" y="28"/>
                    <a:pt x="1" y="35"/>
                    <a:pt x="2" y="36"/>
                  </a:cubicBezTo>
                  <a:cubicBezTo>
                    <a:pt x="2" y="37"/>
                    <a:pt x="3" y="47"/>
                    <a:pt x="3" y="47"/>
                  </a:cubicBezTo>
                  <a:cubicBezTo>
                    <a:pt x="4" y="81"/>
                    <a:pt x="4" y="81"/>
                    <a:pt x="4" y="81"/>
                  </a:cubicBezTo>
                  <a:cubicBezTo>
                    <a:pt x="4" y="81"/>
                    <a:pt x="1" y="89"/>
                    <a:pt x="2" y="90"/>
                  </a:cubicBezTo>
                  <a:cubicBezTo>
                    <a:pt x="3" y="90"/>
                    <a:pt x="3" y="100"/>
                    <a:pt x="4" y="100"/>
                  </a:cubicBezTo>
                  <a:cubicBezTo>
                    <a:pt x="4" y="101"/>
                    <a:pt x="3" y="105"/>
                    <a:pt x="3" y="105"/>
                  </a:cubicBezTo>
                  <a:cubicBezTo>
                    <a:pt x="2" y="107"/>
                    <a:pt x="2" y="107"/>
                    <a:pt x="2" y="107"/>
                  </a:cubicBezTo>
                  <a:lnTo>
                    <a:pt x="4" y="114"/>
                  </a:ln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2" name="Freeform 92"/>
            <p:cNvSpPr>
              <a:spLocks/>
            </p:cNvSpPr>
            <p:nvPr/>
          </p:nvSpPr>
          <p:spPr bwMode="auto">
            <a:xfrm>
              <a:off x="2436813" y="2865438"/>
              <a:ext cx="252412" cy="714375"/>
            </a:xfrm>
            <a:custGeom>
              <a:avLst/>
              <a:gdLst>
                <a:gd name="T0" fmla="*/ 29 w 40"/>
                <a:gd name="T1" fmla="*/ 0 h 113"/>
                <a:gd name="T2" fmla="*/ 17 w 40"/>
                <a:gd name="T3" fmla="*/ 2 h 113"/>
                <a:gd name="T4" fmla="*/ 4 w 40"/>
                <a:gd name="T5" fmla="*/ 25 h 113"/>
                <a:gd name="T6" fmla="*/ 9 w 40"/>
                <a:gd name="T7" fmla="*/ 30 h 113"/>
                <a:gd name="T8" fmla="*/ 9 w 40"/>
                <a:gd name="T9" fmla="*/ 40 h 113"/>
                <a:gd name="T10" fmla="*/ 8 w 40"/>
                <a:gd name="T11" fmla="*/ 49 h 113"/>
                <a:gd name="T12" fmla="*/ 6 w 40"/>
                <a:gd name="T13" fmla="*/ 68 h 113"/>
                <a:gd name="T14" fmla="*/ 13 w 40"/>
                <a:gd name="T15" fmla="*/ 70 h 113"/>
                <a:gd name="T16" fmla="*/ 6 w 40"/>
                <a:gd name="T17" fmla="*/ 77 h 113"/>
                <a:gd name="T18" fmla="*/ 2 w 40"/>
                <a:gd name="T19" fmla="*/ 81 h 113"/>
                <a:gd name="T20" fmla="*/ 8 w 40"/>
                <a:gd name="T21" fmla="*/ 91 h 113"/>
                <a:gd name="T22" fmla="*/ 4 w 40"/>
                <a:gd name="T23" fmla="*/ 88 h 113"/>
                <a:gd name="T24" fmla="*/ 5 w 40"/>
                <a:gd name="T25" fmla="*/ 97 h 113"/>
                <a:gd name="T26" fmla="*/ 1 w 40"/>
                <a:gd name="T27" fmla="*/ 95 h 113"/>
                <a:gd name="T28" fmla="*/ 2 w 40"/>
                <a:gd name="T29" fmla="*/ 98 h 113"/>
                <a:gd name="T30" fmla="*/ 1 w 40"/>
                <a:gd name="T31" fmla="*/ 103 h 113"/>
                <a:gd name="T32" fmla="*/ 0 w 40"/>
                <a:gd name="T33" fmla="*/ 104 h 113"/>
                <a:gd name="T34" fmla="*/ 12 w 40"/>
                <a:gd name="T35" fmla="*/ 105 h 113"/>
                <a:gd name="T36" fmla="*/ 1 w 40"/>
                <a:gd name="T37" fmla="*/ 108 h 113"/>
                <a:gd name="T38" fmla="*/ 2 w 40"/>
                <a:gd name="T39" fmla="*/ 112 h 113"/>
                <a:gd name="T40" fmla="*/ 11 w 40"/>
                <a:gd name="T41" fmla="*/ 112 h 113"/>
                <a:gd name="T42" fmla="*/ 13 w 40"/>
                <a:gd name="T43" fmla="*/ 107 h 113"/>
                <a:gd name="T44" fmla="*/ 15 w 40"/>
                <a:gd name="T45" fmla="*/ 105 h 113"/>
                <a:gd name="T46" fmla="*/ 14 w 40"/>
                <a:gd name="T47" fmla="*/ 97 h 113"/>
                <a:gd name="T48" fmla="*/ 15 w 40"/>
                <a:gd name="T49" fmla="*/ 69 h 113"/>
                <a:gd name="T50" fmla="*/ 17 w 40"/>
                <a:gd name="T51" fmla="*/ 59 h 113"/>
                <a:gd name="T52" fmla="*/ 21 w 40"/>
                <a:gd name="T53" fmla="*/ 33 h 113"/>
                <a:gd name="T54" fmla="*/ 23 w 40"/>
                <a:gd name="T55" fmla="*/ 50 h 113"/>
                <a:gd name="T56" fmla="*/ 24 w 40"/>
                <a:gd name="T57" fmla="*/ 64 h 113"/>
                <a:gd name="T58" fmla="*/ 24 w 40"/>
                <a:gd name="T59" fmla="*/ 76 h 113"/>
                <a:gd name="T60" fmla="*/ 25 w 40"/>
                <a:gd name="T61" fmla="*/ 88 h 113"/>
                <a:gd name="T62" fmla="*/ 25 w 40"/>
                <a:gd name="T63" fmla="*/ 110 h 113"/>
                <a:gd name="T64" fmla="*/ 28 w 40"/>
                <a:gd name="T65" fmla="*/ 113 h 113"/>
                <a:gd name="T66" fmla="*/ 33 w 40"/>
                <a:gd name="T67" fmla="*/ 112 h 113"/>
                <a:gd name="T68" fmla="*/ 34 w 40"/>
                <a:gd name="T69" fmla="*/ 112 h 113"/>
                <a:gd name="T70" fmla="*/ 32 w 40"/>
                <a:gd name="T71" fmla="*/ 105 h 113"/>
                <a:gd name="T72" fmla="*/ 28 w 40"/>
                <a:gd name="T73" fmla="*/ 106 h 113"/>
                <a:gd name="T74" fmla="*/ 33 w 40"/>
                <a:gd name="T75" fmla="*/ 102 h 113"/>
                <a:gd name="T76" fmla="*/ 27 w 40"/>
                <a:gd name="T77" fmla="*/ 101 h 113"/>
                <a:gd name="T78" fmla="*/ 27 w 40"/>
                <a:gd name="T79" fmla="*/ 95 h 113"/>
                <a:gd name="T80" fmla="*/ 32 w 40"/>
                <a:gd name="T81" fmla="*/ 79 h 113"/>
                <a:gd name="T82" fmla="*/ 28 w 40"/>
                <a:gd name="T83" fmla="*/ 79 h 113"/>
                <a:gd name="T84" fmla="*/ 35 w 40"/>
                <a:gd name="T85" fmla="*/ 67 h 113"/>
                <a:gd name="T86" fmla="*/ 26 w 40"/>
                <a:gd name="T87" fmla="*/ 75 h 113"/>
                <a:gd name="T88" fmla="*/ 33 w 40"/>
                <a:gd name="T89" fmla="*/ 51 h 113"/>
                <a:gd name="T90" fmla="*/ 25 w 40"/>
                <a:gd name="T91" fmla="*/ 58 h 113"/>
                <a:gd name="T92" fmla="*/ 30 w 40"/>
                <a:gd name="T93" fmla="*/ 39 h 113"/>
                <a:gd name="T94" fmla="*/ 25 w 40"/>
                <a:gd name="T95" fmla="*/ 49 h 113"/>
                <a:gd name="T96" fmla="*/ 25 w 40"/>
                <a:gd name="T97" fmla="*/ 32 h 113"/>
                <a:gd name="T98" fmla="*/ 25 w 40"/>
                <a:gd name="T99" fmla="*/ 23 h 113"/>
                <a:gd name="T100" fmla="*/ 28 w 40"/>
                <a:gd name="T101" fmla="*/ 32 h 113"/>
                <a:gd name="T102" fmla="*/ 40 w 40"/>
                <a:gd name="T103" fmla="*/ 31 h 113"/>
                <a:gd name="T104" fmla="*/ 40 w 40"/>
                <a:gd name="T105" fmla="*/ 25 h 113"/>
                <a:gd name="T106" fmla="*/ 29 w 40"/>
                <a:gd name="T10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113">
                  <a:moveTo>
                    <a:pt x="29" y="0"/>
                  </a:moveTo>
                  <a:cubicBezTo>
                    <a:pt x="17" y="2"/>
                    <a:pt x="17" y="2"/>
                    <a:pt x="17" y="2"/>
                  </a:cubicBezTo>
                  <a:cubicBezTo>
                    <a:pt x="4" y="25"/>
                    <a:pt x="4" y="25"/>
                    <a:pt x="4" y="25"/>
                  </a:cubicBezTo>
                  <a:cubicBezTo>
                    <a:pt x="9" y="30"/>
                    <a:pt x="9" y="30"/>
                    <a:pt x="9" y="30"/>
                  </a:cubicBezTo>
                  <a:cubicBezTo>
                    <a:pt x="9" y="30"/>
                    <a:pt x="9" y="39"/>
                    <a:pt x="9" y="40"/>
                  </a:cubicBezTo>
                  <a:cubicBezTo>
                    <a:pt x="9" y="40"/>
                    <a:pt x="8" y="49"/>
                    <a:pt x="8" y="49"/>
                  </a:cubicBezTo>
                  <a:cubicBezTo>
                    <a:pt x="8" y="49"/>
                    <a:pt x="5" y="65"/>
                    <a:pt x="6" y="68"/>
                  </a:cubicBezTo>
                  <a:cubicBezTo>
                    <a:pt x="7" y="72"/>
                    <a:pt x="10" y="71"/>
                    <a:pt x="13" y="70"/>
                  </a:cubicBezTo>
                  <a:cubicBezTo>
                    <a:pt x="13" y="70"/>
                    <a:pt x="5" y="74"/>
                    <a:pt x="6" y="77"/>
                  </a:cubicBezTo>
                  <a:cubicBezTo>
                    <a:pt x="6" y="81"/>
                    <a:pt x="2" y="81"/>
                    <a:pt x="2" y="81"/>
                  </a:cubicBezTo>
                  <a:cubicBezTo>
                    <a:pt x="2" y="81"/>
                    <a:pt x="6" y="90"/>
                    <a:pt x="8" y="91"/>
                  </a:cubicBezTo>
                  <a:cubicBezTo>
                    <a:pt x="8" y="91"/>
                    <a:pt x="5" y="89"/>
                    <a:pt x="4" y="88"/>
                  </a:cubicBezTo>
                  <a:cubicBezTo>
                    <a:pt x="4" y="88"/>
                    <a:pt x="3" y="95"/>
                    <a:pt x="5" y="97"/>
                  </a:cubicBezTo>
                  <a:cubicBezTo>
                    <a:pt x="5" y="97"/>
                    <a:pt x="3" y="96"/>
                    <a:pt x="1" y="95"/>
                  </a:cubicBezTo>
                  <a:cubicBezTo>
                    <a:pt x="1" y="97"/>
                    <a:pt x="1" y="98"/>
                    <a:pt x="2" y="98"/>
                  </a:cubicBezTo>
                  <a:cubicBezTo>
                    <a:pt x="2" y="99"/>
                    <a:pt x="1" y="103"/>
                    <a:pt x="1" y="103"/>
                  </a:cubicBezTo>
                  <a:cubicBezTo>
                    <a:pt x="0" y="104"/>
                    <a:pt x="0" y="104"/>
                    <a:pt x="0" y="104"/>
                  </a:cubicBezTo>
                  <a:cubicBezTo>
                    <a:pt x="2" y="105"/>
                    <a:pt x="10" y="105"/>
                    <a:pt x="12" y="105"/>
                  </a:cubicBezTo>
                  <a:cubicBezTo>
                    <a:pt x="12" y="105"/>
                    <a:pt x="4" y="106"/>
                    <a:pt x="1" y="108"/>
                  </a:cubicBezTo>
                  <a:cubicBezTo>
                    <a:pt x="2" y="112"/>
                    <a:pt x="2" y="112"/>
                    <a:pt x="2" y="112"/>
                  </a:cubicBezTo>
                  <a:cubicBezTo>
                    <a:pt x="2" y="112"/>
                    <a:pt x="10" y="111"/>
                    <a:pt x="11" y="112"/>
                  </a:cubicBezTo>
                  <a:cubicBezTo>
                    <a:pt x="12" y="113"/>
                    <a:pt x="12" y="108"/>
                    <a:pt x="13" y="107"/>
                  </a:cubicBezTo>
                  <a:cubicBezTo>
                    <a:pt x="13" y="107"/>
                    <a:pt x="15" y="106"/>
                    <a:pt x="15" y="105"/>
                  </a:cubicBezTo>
                  <a:cubicBezTo>
                    <a:pt x="16" y="104"/>
                    <a:pt x="13" y="99"/>
                    <a:pt x="14" y="97"/>
                  </a:cubicBezTo>
                  <a:cubicBezTo>
                    <a:pt x="15" y="95"/>
                    <a:pt x="15" y="74"/>
                    <a:pt x="15" y="69"/>
                  </a:cubicBezTo>
                  <a:cubicBezTo>
                    <a:pt x="16" y="65"/>
                    <a:pt x="16" y="60"/>
                    <a:pt x="17" y="59"/>
                  </a:cubicBezTo>
                  <a:cubicBezTo>
                    <a:pt x="18" y="58"/>
                    <a:pt x="19" y="34"/>
                    <a:pt x="21" y="33"/>
                  </a:cubicBezTo>
                  <a:cubicBezTo>
                    <a:pt x="23" y="32"/>
                    <a:pt x="23" y="49"/>
                    <a:pt x="23" y="50"/>
                  </a:cubicBezTo>
                  <a:cubicBezTo>
                    <a:pt x="23" y="51"/>
                    <a:pt x="23" y="63"/>
                    <a:pt x="24" y="64"/>
                  </a:cubicBezTo>
                  <a:cubicBezTo>
                    <a:pt x="25" y="65"/>
                    <a:pt x="23" y="75"/>
                    <a:pt x="24" y="76"/>
                  </a:cubicBezTo>
                  <a:cubicBezTo>
                    <a:pt x="25" y="78"/>
                    <a:pt x="25" y="87"/>
                    <a:pt x="25" y="88"/>
                  </a:cubicBezTo>
                  <a:cubicBezTo>
                    <a:pt x="25" y="89"/>
                    <a:pt x="23" y="108"/>
                    <a:pt x="25" y="110"/>
                  </a:cubicBezTo>
                  <a:cubicBezTo>
                    <a:pt x="27" y="111"/>
                    <a:pt x="28" y="113"/>
                    <a:pt x="28" y="113"/>
                  </a:cubicBezTo>
                  <a:cubicBezTo>
                    <a:pt x="28" y="113"/>
                    <a:pt x="32" y="112"/>
                    <a:pt x="33" y="112"/>
                  </a:cubicBezTo>
                  <a:cubicBezTo>
                    <a:pt x="33" y="112"/>
                    <a:pt x="33" y="112"/>
                    <a:pt x="34" y="112"/>
                  </a:cubicBezTo>
                  <a:cubicBezTo>
                    <a:pt x="32" y="105"/>
                    <a:pt x="32" y="105"/>
                    <a:pt x="32" y="105"/>
                  </a:cubicBezTo>
                  <a:cubicBezTo>
                    <a:pt x="32" y="105"/>
                    <a:pt x="29" y="106"/>
                    <a:pt x="28" y="106"/>
                  </a:cubicBezTo>
                  <a:cubicBezTo>
                    <a:pt x="29" y="105"/>
                    <a:pt x="32" y="103"/>
                    <a:pt x="33" y="102"/>
                  </a:cubicBezTo>
                  <a:cubicBezTo>
                    <a:pt x="34" y="101"/>
                    <a:pt x="28" y="103"/>
                    <a:pt x="27" y="101"/>
                  </a:cubicBezTo>
                  <a:cubicBezTo>
                    <a:pt x="27" y="99"/>
                    <a:pt x="26" y="96"/>
                    <a:pt x="27" y="95"/>
                  </a:cubicBezTo>
                  <a:cubicBezTo>
                    <a:pt x="28" y="94"/>
                    <a:pt x="32" y="81"/>
                    <a:pt x="32" y="79"/>
                  </a:cubicBezTo>
                  <a:cubicBezTo>
                    <a:pt x="32" y="79"/>
                    <a:pt x="29" y="79"/>
                    <a:pt x="28" y="79"/>
                  </a:cubicBezTo>
                  <a:cubicBezTo>
                    <a:pt x="28" y="78"/>
                    <a:pt x="35" y="70"/>
                    <a:pt x="35" y="67"/>
                  </a:cubicBezTo>
                  <a:cubicBezTo>
                    <a:pt x="35" y="67"/>
                    <a:pt x="29" y="75"/>
                    <a:pt x="26" y="75"/>
                  </a:cubicBezTo>
                  <a:cubicBezTo>
                    <a:pt x="26" y="75"/>
                    <a:pt x="27" y="55"/>
                    <a:pt x="33" y="51"/>
                  </a:cubicBezTo>
                  <a:cubicBezTo>
                    <a:pt x="33" y="51"/>
                    <a:pt x="26" y="55"/>
                    <a:pt x="25" y="58"/>
                  </a:cubicBezTo>
                  <a:cubicBezTo>
                    <a:pt x="25" y="58"/>
                    <a:pt x="30" y="42"/>
                    <a:pt x="30" y="39"/>
                  </a:cubicBezTo>
                  <a:cubicBezTo>
                    <a:pt x="30" y="39"/>
                    <a:pt x="27" y="49"/>
                    <a:pt x="25" y="49"/>
                  </a:cubicBezTo>
                  <a:cubicBezTo>
                    <a:pt x="25" y="49"/>
                    <a:pt x="24" y="32"/>
                    <a:pt x="25" y="32"/>
                  </a:cubicBezTo>
                  <a:cubicBezTo>
                    <a:pt x="26" y="32"/>
                    <a:pt x="25" y="23"/>
                    <a:pt x="25" y="23"/>
                  </a:cubicBezTo>
                  <a:cubicBezTo>
                    <a:pt x="25" y="23"/>
                    <a:pt x="26" y="30"/>
                    <a:pt x="28" y="32"/>
                  </a:cubicBezTo>
                  <a:cubicBezTo>
                    <a:pt x="29" y="33"/>
                    <a:pt x="33" y="34"/>
                    <a:pt x="40" y="31"/>
                  </a:cubicBezTo>
                  <a:cubicBezTo>
                    <a:pt x="40" y="29"/>
                    <a:pt x="40" y="27"/>
                    <a:pt x="40" y="25"/>
                  </a:cubicBez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3" name="Freeform 93"/>
            <p:cNvSpPr>
              <a:spLocks/>
            </p:cNvSpPr>
            <p:nvPr/>
          </p:nvSpPr>
          <p:spPr bwMode="auto">
            <a:xfrm>
              <a:off x="2505075" y="2530475"/>
              <a:ext cx="120650" cy="220663"/>
            </a:xfrm>
            <a:custGeom>
              <a:avLst/>
              <a:gdLst>
                <a:gd name="T0" fmla="*/ 0 w 19"/>
                <a:gd name="T1" fmla="*/ 0 h 35"/>
                <a:gd name="T2" fmla="*/ 4 w 19"/>
                <a:gd name="T3" fmla="*/ 7 h 35"/>
                <a:gd name="T4" fmla="*/ 6 w 19"/>
                <a:gd name="T5" fmla="*/ 4 h 35"/>
                <a:gd name="T6" fmla="*/ 9 w 19"/>
                <a:gd name="T7" fmla="*/ 7 h 35"/>
                <a:gd name="T8" fmla="*/ 7 w 19"/>
                <a:gd name="T9" fmla="*/ 20 h 35"/>
                <a:gd name="T10" fmla="*/ 11 w 19"/>
                <a:gd name="T11" fmla="*/ 22 h 35"/>
                <a:gd name="T12" fmla="*/ 11 w 19"/>
                <a:gd name="T13" fmla="*/ 8 h 35"/>
                <a:gd name="T14" fmla="*/ 11 w 19"/>
                <a:gd name="T15" fmla="*/ 3 h 35"/>
                <a:gd name="T16" fmla="*/ 10 w 19"/>
                <a:gd name="T17" fmla="*/ 2 h 35"/>
                <a:gd name="T18" fmla="*/ 10 w 19"/>
                <a:gd name="T19" fmla="*/ 1 h 35"/>
                <a:gd name="T20" fmla="*/ 19 w 19"/>
                <a:gd name="T21" fmla="*/ 8 h 35"/>
                <a:gd name="T22" fmla="*/ 12 w 19"/>
                <a:gd name="T23" fmla="*/ 5 h 35"/>
                <a:gd name="T24" fmla="*/ 12 w 19"/>
                <a:gd name="T25" fmla="*/ 8 h 35"/>
                <a:gd name="T26" fmla="*/ 17 w 19"/>
                <a:gd name="T27" fmla="*/ 23 h 35"/>
                <a:gd name="T28" fmla="*/ 9 w 19"/>
                <a:gd name="T29" fmla="*/ 34 h 35"/>
                <a:gd name="T30" fmla="*/ 3 w 19"/>
                <a:gd name="T31" fmla="*/ 30 h 35"/>
                <a:gd name="T32" fmla="*/ 4 w 19"/>
                <a:gd name="T33" fmla="*/ 13 h 35"/>
                <a:gd name="T34" fmla="*/ 4 w 19"/>
                <a:gd name="T35" fmla="*/ 23 h 35"/>
                <a:gd name="T36" fmla="*/ 6 w 19"/>
                <a:gd name="T37" fmla="*/ 24 h 35"/>
                <a:gd name="T38" fmla="*/ 5 w 19"/>
                <a:gd name="T39" fmla="*/ 10 h 35"/>
                <a:gd name="T40" fmla="*/ 7 w 19"/>
                <a:gd name="T41" fmla="*/ 7 h 35"/>
                <a:gd name="T42" fmla="*/ 6 w 19"/>
                <a:gd name="T43" fmla="*/ 6 h 35"/>
                <a:gd name="T44" fmla="*/ 3 w 19"/>
                <a:gd name="T45" fmla="*/ 8 h 35"/>
                <a:gd name="T46" fmla="*/ 0 w 1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5">
                  <a:moveTo>
                    <a:pt x="0" y="0"/>
                  </a:moveTo>
                  <a:cubicBezTo>
                    <a:pt x="0" y="0"/>
                    <a:pt x="2" y="6"/>
                    <a:pt x="4" y="7"/>
                  </a:cubicBezTo>
                  <a:cubicBezTo>
                    <a:pt x="6" y="4"/>
                    <a:pt x="6" y="4"/>
                    <a:pt x="6" y="4"/>
                  </a:cubicBezTo>
                  <a:cubicBezTo>
                    <a:pt x="9" y="7"/>
                    <a:pt x="9" y="7"/>
                    <a:pt x="9" y="7"/>
                  </a:cubicBezTo>
                  <a:cubicBezTo>
                    <a:pt x="7" y="20"/>
                    <a:pt x="7" y="20"/>
                    <a:pt x="7" y="20"/>
                  </a:cubicBezTo>
                  <a:cubicBezTo>
                    <a:pt x="11" y="22"/>
                    <a:pt x="11" y="22"/>
                    <a:pt x="11" y="22"/>
                  </a:cubicBezTo>
                  <a:cubicBezTo>
                    <a:pt x="11" y="8"/>
                    <a:pt x="11" y="8"/>
                    <a:pt x="11" y="8"/>
                  </a:cubicBezTo>
                  <a:cubicBezTo>
                    <a:pt x="11" y="3"/>
                    <a:pt x="11" y="3"/>
                    <a:pt x="11" y="3"/>
                  </a:cubicBezTo>
                  <a:cubicBezTo>
                    <a:pt x="10" y="2"/>
                    <a:pt x="10" y="2"/>
                    <a:pt x="10" y="2"/>
                  </a:cubicBezTo>
                  <a:cubicBezTo>
                    <a:pt x="10" y="1"/>
                    <a:pt x="10" y="1"/>
                    <a:pt x="10" y="1"/>
                  </a:cubicBezTo>
                  <a:cubicBezTo>
                    <a:pt x="19" y="8"/>
                    <a:pt x="19" y="8"/>
                    <a:pt x="19" y="8"/>
                  </a:cubicBezTo>
                  <a:cubicBezTo>
                    <a:pt x="19" y="8"/>
                    <a:pt x="13" y="5"/>
                    <a:pt x="12" y="5"/>
                  </a:cubicBezTo>
                  <a:cubicBezTo>
                    <a:pt x="12" y="8"/>
                    <a:pt x="12" y="8"/>
                    <a:pt x="12" y="8"/>
                  </a:cubicBezTo>
                  <a:cubicBezTo>
                    <a:pt x="12" y="8"/>
                    <a:pt x="16" y="17"/>
                    <a:pt x="17" y="23"/>
                  </a:cubicBezTo>
                  <a:cubicBezTo>
                    <a:pt x="18" y="28"/>
                    <a:pt x="9" y="34"/>
                    <a:pt x="9" y="34"/>
                  </a:cubicBezTo>
                  <a:cubicBezTo>
                    <a:pt x="10" y="35"/>
                    <a:pt x="3" y="30"/>
                    <a:pt x="3" y="30"/>
                  </a:cubicBezTo>
                  <a:cubicBezTo>
                    <a:pt x="3" y="30"/>
                    <a:pt x="4" y="16"/>
                    <a:pt x="4" y="13"/>
                  </a:cubicBezTo>
                  <a:cubicBezTo>
                    <a:pt x="4" y="13"/>
                    <a:pt x="5" y="19"/>
                    <a:pt x="4" y="23"/>
                  </a:cubicBezTo>
                  <a:cubicBezTo>
                    <a:pt x="4" y="23"/>
                    <a:pt x="6" y="24"/>
                    <a:pt x="6" y="24"/>
                  </a:cubicBezTo>
                  <a:cubicBezTo>
                    <a:pt x="6" y="24"/>
                    <a:pt x="5" y="11"/>
                    <a:pt x="5" y="10"/>
                  </a:cubicBezTo>
                  <a:cubicBezTo>
                    <a:pt x="5" y="8"/>
                    <a:pt x="6" y="7"/>
                    <a:pt x="7" y="7"/>
                  </a:cubicBezTo>
                  <a:cubicBezTo>
                    <a:pt x="6" y="6"/>
                    <a:pt x="6" y="6"/>
                    <a:pt x="6" y="6"/>
                  </a:cubicBezTo>
                  <a:cubicBezTo>
                    <a:pt x="3" y="8"/>
                    <a:pt x="3" y="8"/>
                    <a:pt x="3" y="8"/>
                  </a:cubicBezTo>
                  <a:cubicBezTo>
                    <a:pt x="3" y="8"/>
                    <a:pt x="1" y="5"/>
                    <a:pt x="0" y="0"/>
                  </a:cubicBezTo>
                  <a:close/>
                </a:path>
              </a:pathLst>
            </a:custGeom>
            <a:solidFill>
              <a:srgbClr val="CFD0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4" name="Freeform 94"/>
            <p:cNvSpPr>
              <a:spLocks/>
            </p:cNvSpPr>
            <p:nvPr/>
          </p:nvSpPr>
          <p:spPr bwMode="auto">
            <a:xfrm>
              <a:off x="2530475" y="2543175"/>
              <a:ext cx="76200" cy="360363"/>
            </a:xfrm>
            <a:custGeom>
              <a:avLst/>
              <a:gdLst>
                <a:gd name="T0" fmla="*/ 1 w 12"/>
                <a:gd name="T1" fmla="*/ 50 h 57"/>
                <a:gd name="T2" fmla="*/ 6 w 12"/>
                <a:gd name="T3" fmla="*/ 57 h 57"/>
                <a:gd name="T4" fmla="*/ 11 w 12"/>
                <a:gd name="T5" fmla="*/ 52 h 57"/>
                <a:gd name="T6" fmla="*/ 7 w 12"/>
                <a:gd name="T7" fmla="*/ 6 h 57"/>
                <a:gd name="T8" fmla="*/ 8 w 12"/>
                <a:gd name="T9" fmla="*/ 2 h 57"/>
                <a:gd name="T10" fmla="*/ 6 w 12"/>
                <a:gd name="T11" fmla="*/ 0 h 57"/>
                <a:gd name="T12" fmla="*/ 2 w 12"/>
                <a:gd name="T13" fmla="*/ 2 h 57"/>
                <a:gd name="T14" fmla="*/ 4 w 12"/>
                <a:gd name="T15" fmla="*/ 5 h 57"/>
                <a:gd name="T16" fmla="*/ 1 w 12"/>
                <a:gd name="T17" fmla="*/ 32 h 57"/>
                <a:gd name="T18" fmla="*/ 1 w 12"/>
                <a:gd name="T19" fmla="*/ 5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7">
                  <a:moveTo>
                    <a:pt x="1" y="50"/>
                  </a:moveTo>
                  <a:cubicBezTo>
                    <a:pt x="6" y="57"/>
                    <a:pt x="6" y="57"/>
                    <a:pt x="6" y="57"/>
                  </a:cubicBezTo>
                  <a:cubicBezTo>
                    <a:pt x="11" y="52"/>
                    <a:pt x="11" y="52"/>
                    <a:pt x="11" y="52"/>
                  </a:cubicBezTo>
                  <a:cubicBezTo>
                    <a:pt x="11" y="52"/>
                    <a:pt x="12" y="15"/>
                    <a:pt x="7" y="6"/>
                  </a:cubicBezTo>
                  <a:cubicBezTo>
                    <a:pt x="7" y="6"/>
                    <a:pt x="7" y="3"/>
                    <a:pt x="8" y="2"/>
                  </a:cubicBezTo>
                  <a:cubicBezTo>
                    <a:pt x="8" y="2"/>
                    <a:pt x="8" y="1"/>
                    <a:pt x="6" y="0"/>
                  </a:cubicBezTo>
                  <a:cubicBezTo>
                    <a:pt x="2" y="2"/>
                    <a:pt x="2" y="2"/>
                    <a:pt x="2" y="2"/>
                  </a:cubicBezTo>
                  <a:cubicBezTo>
                    <a:pt x="4" y="5"/>
                    <a:pt x="4" y="5"/>
                    <a:pt x="4" y="5"/>
                  </a:cubicBezTo>
                  <a:cubicBezTo>
                    <a:pt x="4" y="5"/>
                    <a:pt x="0" y="21"/>
                    <a:pt x="1" y="32"/>
                  </a:cubicBezTo>
                  <a:lnTo>
                    <a:pt x="1" y="50"/>
                  </a:lnTo>
                  <a:close/>
                </a:path>
              </a:pathLst>
            </a:custGeom>
            <a:solidFill>
              <a:srgbClr val="A4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5" name="Freeform 95"/>
            <p:cNvSpPr>
              <a:spLocks/>
            </p:cNvSpPr>
            <p:nvPr/>
          </p:nvSpPr>
          <p:spPr bwMode="auto">
            <a:xfrm>
              <a:off x="2568575" y="2909888"/>
              <a:ext cx="38100" cy="25400"/>
            </a:xfrm>
            <a:custGeom>
              <a:avLst/>
              <a:gdLst>
                <a:gd name="T0" fmla="*/ 5 w 6"/>
                <a:gd name="T1" fmla="*/ 0 h 4"/>
                <a:gd name="T2" fmla="*/ 1 w 6"/>
                <a:gd name="T3" fmla="*/ 0 h 4"/>
                <a:gd name="T4" fmla="*/ 1 w 6"/>
                <a:gd name="T5" fmla="*/ 4 h 4"/>
                <a:gd name="T6" fmla="*/ 6 w 6"/>
                <a:gd name="T7" fmla="*/ 4 h 4"/>
                <a:gd name="T8" fmla="*/ 1 w 6"/>
                <a:gd name="T9" fmla="*/ 3 h 4"/>
                <a:gd name="T10" fmla="*/ 1 w 6"/>
                <a:gd name="T11" fmla="*/ 1 h 4"/>
                <a:gd name="T12" fmla="*/ 5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5" y="0"/>
                  </a:moveTo>
                  <a:cubicBezTo>
                    <a:pt x="5" y="0"/>
                    <a:pt x="1" y="0"/>
                    <a:pt x="1" y="0"/>
                  </a:cubicBezTo>
                  <a:cubicBezTo>
                    <a:pt x="0" y="1"/>
                    <a:pt x="0" y="3"/>
                    <a:pt x="1" y="4"/>
                  </a:cubicBezTo>
                  <a:cubicBezTo>
                    <a:pt x="1" y="4"/>
                    <a:pt x="4" y="4"/>
                    <a:pt x="6" y="4"/>
                  </a:cubicBezTo>
                  <a:cubicBezTo>
                    <a:pt x="6" y="4"/>
                    <a:pt x="1" y="4"/>
                    <a:pt x="1" y="3"/>
                  </a:cubicBezTo>
                  <a:cubicBezTo>
                    <a:pt x="1" y="2"/>
                    <a:pt x="1" y="1"/>
                    <a:pt x="1" y="1"/>
                  </a:cubicBezTo>
                  <a:cubicBezTo>
                    <a:pt x="1" y="1"/>
                    <a:pt x="1" y="0"/>
                    <a:pt x="5" y="0"/>
                  </a:cubicBezTo>
                  <a:close/>
                </a:path>
              </a:pathLst>
            </a:custGeom>
            <a:solidFill>
              <a:srgbClr val="AF85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6" name="Freeform 96"/>
            <p:cNvSpPr>
              <a:spLocks/>
            </p:cNvSpPr>
            <p:nvPr/>
          </p:nvSpPr>
          <p:spPr bwMode="auto">
            <a:xfrm>
              <a:off x="2354263" y="2986088"/>
              <a:ext cx="76200" cy="36513"/>
            </a:xfrm>
            <a:custGeom>
              <a:avLst/>
              <a:gdLst>
                <a:gd name="T0" fmla="*/ 4 w 12"/>
                <a:gd name="T1" fmla="*/ 1 h 6"/>
                <a:gd name="T2" fmla="*/ 4 w 12"/>
                <a:gd name="T3" fmla="*/ 5 h 6"/>
                <a:gd name="T4" fmla="*/ 12 w 12"/>
                <a:gd name="T5" fmla="*/ 5 h 6"/>
                <a:gd name="T6" fmla="*/ 12 w 12"/>
                <a:gd name="T7" fmla="*/ 0 h 6"/>
                <a:gd name="T8" fmla="*/ 4 w 12"/>
                <a:gd name="T9" fmla="*/ 1 h 6"/>
              </a:gdLst>
              <a:ahLst/>
              <a:cxnLst>
                <a:cxn ang="0">
                  <a:pos x="T0" y="T1"/>
                </a:cxn>
                <a:cxn ang="0">
                  <a:pos x="T2" y="T3"/>
                </a:cxn>
                <a:cxn ang="0">
                  <a:pos x="T4" y="T5"/>
                </a:cxn>
                <a:cxn ang="0">
                  <a:pos x="T6" y="T7"/>
                </a:cxn>
                <a:cxn ang="0">
                  <a:pos x="T8" y="T9"/>
                </a:cxn>
              </a:cxnLst>
              <a:rect l="0" t="0" r="r" b="b"/>
              <a:pathLst>
                <a:path w="12" h="6">
                  <a:moveTo>
                    <a:pt x="4" y="1"/>
                  </a:moveTo>
                  <a:cubicBezTo>
                    <a:pt x="4" y="1"/>
                    <a:pt x="0" y="4"/>
                    <a:pt x="4" y="5"/>
                  </a:cubicBezTo>
                  <a:cubicBezTo>
                    <a:pt x="8" y="6"/>
                    <a:pt x="12" y="5"/>
                    <a:pt x="12" y="5"/>
                  </a:cubicBezTo>
                  <a:cubicBezTo>
                    <a:pt x="12" y="0"/>
                    <a:pt x="12" y="0"/>
                    <a:pt x="12" y="0"/>
                  </a:cubicBezTo>
                  <a:lnTo>
                    <a:pt x="4" y="1"/>
                  </a:lnTo>
                  <a:close/>
                </a:path>
              </a:pathLst>
            </a:custGeom>
            <a:solidFill>
              <a:srgbClr val="F5F7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7" name="Freeform 97"/>
            <p:cNvSpPr>
              <a:spLocks/>
            </p:cNvSpPr>
            <p:nvPr/>
          </p:nvSpPr>
          <p:spPr bwMode="auto">
            <a:xfrm>
              <a:off x="2366963" y="2511425"/>
              <a:ext cx="188912" cy="555625"/>
            </a:xfrm>
            <a:custGeom>
              <a:avLst/>
              <a:gdLst>
                <a:gd name="T0" fmla="*/ 0 w 30"/>
                <a:gd name="T1" fmla="*/ 79 h 88"/>
                <a:gd name="T2" fmla="*/ 8 w 30"/>
                <a:gd name="T3" fmla="*/ 78 h 88"/>
                <a:gd name="T4" fmla="*/ 10 w 30"/>
                <a:gd name="T5" fmla="*/ 88 h 88"/>
                <a:gd name="T6" fmla="*/ 28 w 30"/>
                <a:gd name="T7" fmla="*/ 88 h 88"/>
                <a:gd name="T8" fmla="*/ 30 w 30"/>
                <a:gd name="T9" fmla="*/ 41 h 88"/>
                <a:gd name="T10" fmla="*/ 23 w 30"/>
                <a:gd name="T11" fmla="*/ 0 h 88"/>
                <a:gd name="T12" fmla="*/ 15 w 30"/>
                <a:gd name="T13" fmla="*/ 6 h 88"/>
                <a:gd name="T14" fmla="*/ 5 w 30"/>
                <a:gd name="T15" fmla="*/ 11 h 88"/>
                <a:gd name="T16" fmla="*/ 2 w 30"/>
                <a:gd name="T17" fmla="*/ 32 h 88"/>
                <a:gd name="T18" fmla="*/ 0 w 30"/>
                <a:gd name="T19" fmla="*/ 7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88">
                  <a:moveTo>
                    <a:pt x="0" y="79"/>
                  </a:moveTo>
                  <a:cubicBezTo>
                    <a:pt x="0" y="79"/>
                    <a:pt x="7" y="77"/>
                    <a:pt x="8" y="78"/>
                  </a:cubicBezTo>
                  <a:cubicBezTo>
                    <a:pt x="8" y="78"/>
                    <a:pt x="8" y="87"/>
                    <a:pt x="10" y="88"/>
                  </a:cubicBezTo>
                  <a:cubicBezTo>
                    <a:pt x="10" y="88"/>
                    <a:pt x="26" y="88"/>
                    <a:pt x="28" y="88"/>
                  </a:cubicBezTo>
                  <a:cubicBezTo>
                    <a:pt x="28" y="88"/>
                    <a:pt x="30" y="45"/>
                    <a:pt x="30" y="41"/>
                  </a:cubicBezTo>
                  <a:cubicBezTo>
                    <a:pt x="29" y="38"/>
                    <a:pt x="21" y="5"/>
                    <a:pt x="23" y="0"/>
                  </a:cubicBezTo>
                  <a:cubicBezTo>
                    <a:pt x="23" y="0"/>
                    <a:pt x="19" y="4"/>
                    <a:pt x="15" y="6"/>
                  </a:cubicBezTo>
                  <a:cubicBezTo>
                    <a:pt x="15" y="6"/>
                    <a:pt x="7" y="8"/>
                    <a:pt x="5" y="11"/>
                  </a:cubicBezTo>
                  <a:cubicBezTo>
                    <a:pt x="3" y="13"/>
                    <a:pt x="3" y="31"/>
                    <a:pt x="2" y="32"/>
                  </a:cubicBezTo>
                  <a:cubicBezTo>
                    <a:pt x="2" y="34"/>
                    <a:pt x="0" y="64"/>
                    <a:pt x="0" y="79"/>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8" name="Freeform 98"/>
            <p:cNvSpPr>
              <a:spLocks/>
            </p:cNvSpPr>
            <p:nvPr/>
          </p:nvSpPr>
          <p:spPr bwMode="auto">
            <a:xfrm>
              <a:off x="2581275" y="2511425"/>
              <a:ext cx="196850" cy="555625"/>
            </a:xfrm>
            <a:custGeom>
              <a:avLst/>
              <a:gdLst>
                <a:gd name="T0" fmla="*/ 21 w 31"/>
                <a:gd name="T1" fmla="*/ 76 h 88"/>
                <a:gd name="T2" fmla="*/ 30 w 31"/>
                <a:gd name="T3" fmla="*/ 78 h 88"/>
                <a:gd name="T4" fmla="*/ 29 w 31"/>
                <a:gd name="T5" fmla="*/ 55 h 88"/>
                <a:gd name="T6" fmla="*/ 26 w 31"/>
                <a:gd name="T7" fmla="*/ 33 h 88"/>
                <a:gd name="T8" fmla="*/ 26 w 31"/>
                <a:gd name="T9" fmla="*/ 24 h 88"/>
                <a:gd name="T10" fmla="*/ 22 w 31"/>
                <a:gd name="T11" fmla="*/ 8 h 88"/>
                <a:gd name="T12" fmla="*/ 4 w 31"/>
                <a:gd name="T13" fmla="*/ 0 h 88"/>
                <a:gd name="T14" fmla="*/ 4 w 31"/>
                <a:gd name="T15" fmla="*/ 12 h 88"/>
                <a:gd name="T16" fmla="*/ 2 w 31"/>
                <a:gd name="T17" fmla="*/ 44 h 88"/>
                <a:gd name="T18" fmla="*/ 5 w 31"/>
                <a:gd name="T19" fmla="*/ 83 h 88"/>
                <a:gd name="T20" fmla="*/ 9 w 31"/>
                <a:gd name="T21" fmla="*/ 88 h 88"/>
                <a:gd name="T22" fmla="*/ 21 w 31"/>
                <a:gd name="T23" fmla="*/ 85 h 88"/>
                <a:gd name="T24" fmla="*/ 21 w 31"/>
                <a:gd name="T25"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8">
                  <a:moveTo>
                    <a:pt x="21" y="76"/>
                  </a:moveTo>
                  <a:cubicBezTo>
                    <a:pt x="21" y="76"/>
                    <a:pt x="28" y="78"/>
                    <a:pt x="30" y="78"/>
                  </a:cubicBezTo>
                  <a:cubicBezTo>
                    <a:pt x="30" y="78"/>
                    <a:pt x="31" y="58"/>
                    <a:pt x="29" y="55"/>
                  </a:cubicBezTo>
                  <a:cubicBezTo>
                    <a:pt x="29" y="55"/>
                    <a:pt x="27" y="36"/>
                    <a:pt x="26" y="33"/>
                  </a:cubicBezTo>
                  <a:cubicBezTo>
                    <a:pt x="26" y="33"/>
                    <a:pt x="27" y="28"/>
                    <a:pt x="26" y="24"/>
                  </a:cubicBezTo>
                  <a:cubicBezTo>
                    <a:pt x="25" y="19"/>
                    <a:pt x="24" y="11"/>
                    <a:pt x="22" y="8"/>
                  </a:cubicBezTo>
                  <a:cubicBezTo>
                    <a:pt x="22" y="8"/>
                    <a:pt x="7" y="5"/>
                    <a:pt x="4" y="0"/>
                  </a:cubicBezTo>
                  <a:cubicBezTo>
                    <a:pt x="4" y="0"/>
                    <a:pt x="5" y="10"/>
                    <a:pt x="4" y="12"/>
                  </a:cubicBezTo>
                  <a:cubicBezTo>
                    <a:pt x="4" y="15"/>
                    <a:pt x="1" y="40"/>
                    <a:pt x="2" y="44"/>
                  </a:cubicBezTo>
                  <a:cubicBezTo>
                    <a:pt x="2" y="44"/>
                    <a:pt x="0" y="73"/>
                    <a:pt x="5" y="83"/>
                  </a:cubicBezTo>
                  <a:cubicBezTo>
                    <a:pt x="5" y="83"/>
                    <a:pt x="6" y="87"/>
                    <a:pt x="9" y="88"/>
                  </a:cubicBezTo>
                  <a:cubicBezTo>
                    <a:pt x="9" y="88"/>
                    <a:pt x="18" y="87"/>
                    <a:pt x="21" y="85"/>
                  </a:cubicBezTo>
                  <a:cubicBezTo>
                    <a:pt x="24" y="84"/>
                    <a:pt x="21" y="76"/>
                    <a:pt x="21" y="76"/>
                  </a:cubicBezTo>
                  <a:close/>
                </a:path>
              </a:pathLst>
            </a:custGeom>
            <a:solidFill>
              <a:srgbClr val="2624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29" name="Freeform 99"/>
            <p:cNvSpPr>
              <a:spLocks/>
            </p:cNvSpPr>
            <p:nvPr/>
          </p:nvSpPr>
          <p:spPr bwMode="auto">
            <a:xfrm>
              <a:off x="2720975" y="2562225"/>
              <a:ext cx="0" cy="1905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1"/>
                    <a:pt x="0" y="0"/>
                    <a:pt x="0" y="0"/>
                  </a:cubicBezTo>
                  <a:cubicBezTo>
                    <a:pt x="0" y="1"/>
                    <a:pt x="0" y="2"/>
                    <a:pt x="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0" name="Freeform 100"/>
            <p:cNvSpPr>
              <a:spLocks/>
            </p:cNvSpPr>
            <p:nvPr/>
          </p:nvSpPr>
          <p:spPr bwMode="auto">
            <a:xfrm>
              <a:off x="2657475" y="2581275"/>
              <a:ext cx="95250" cy="479425"/>
            </a:xfrm>
            <a:custGeom>
              <a:avLst/>
              <a:gdLst>
                <a:gd name="T0" fmla="*/ 10 w 15"/>
                <a:gd name="T1" fmla="*/ 0 h 76"/>
                <a:gd name="T2" fmla="*/ 6 w 15"/>
                <a:gd name="T3" fmla="*/ 19 h 76"/>
                <a:gd name="T4" fmla="*/ 1 w 15"/>
                <a:gd name="T5" fmla="*/ 36 h 76"/>
                <a:gd name="T6" fmla="*/ 6 w 15"/>
                <a:gd name="T7" fmla="*/ 36 h 76"/>
                <a:gd name="T8" fmla="*/ 4 w 15"/>
                <a:gd name="T9" fmla="*/ 46 h 76"/>
                <a:gd name="T10" fmla="*/ 0 w 15"/>
                <a:gd name="T11" fmla="*/ 46 h 76"/>
                <a:gd name="T12" fmla="*/ 4 w 15"/>
                <a:gd name="T13" fmla="*/ 47 h 76"/>
                <a:gd name="T14" fmla="*/ 8 w 15"/>
                <a:gd name="T15" fmla="*/ 57 h 76"/>
                <a:gd name="T16" fmla="*/ 6 w 15"/>
                <a:gd name="T17" fmla="*/ 65 h 76"/>
                <a:gd name="T18" fmla="*/ 5 w 15"/>
                <a:gd name="T19" fmla="*/ 76 h 76"/>
                <a:gd name="T20" fmla="*/ 9 w 15"/>
                <a:gd name="T21" fmla="*/ 74 h 76"/>
                <a:gd name="T22" fmla="*/ 9 w 15"/>
                <a:gd name="T23" fmla="*/ 65 h 76"/>
                <a:gd name="T24" fmla="*/ 13 w 15"/>
                <a:gd name="T25" fmla="*/ 66 h 76"/>
                <a:gd name="T26" fmla="*/ 10 w 15"/>
                <a:gd name="T27" fmla="*/ 56 h 76"/>
                <a:gd name="T28" fmla="*/ 13 w 15"/>
                <a:gd name="T29" fmla="*/ 58 h 76"/>
                <a:gd name="T30" fmla="*/ 10 w 15"/>
                <a:gd name="T31" fmla="*/ 49 h 76"/>
                <a:gd name="T32" fmla="*/ 15 w 15"/>
                <a:gd name="T33" fmla="*/ 50 h 76"/>
                <a:gd name="T34" fmla="*/ 10 w 15"/>
                <a:gd name="T35" fmla="*/ 44 h 76"/>
                <a:gd name="T36" fmla="*/ 10 w 15"/>
                <a:gd name="T37" fmla="*/ 38 h 76"/>
                <a:gd name="T38" fmla="*/ 10 w 15"/>
                <a:gd name="T39" fmla="*/ 30 h 76"/>
                <a:gd name="T40" fmla="*/ 10 w 15"/>
                <a:gd name="T41" fmla="*/ 23 h 76"/>
                <a:gd name="T42" fmla="*/ 8 w 15"/>
                <a:gd name="T43" fmla="*/ 27 h 76"/>
                <a:gd name="T44" fmla="*/ 7 w 15"/>
                <a:gd name="T45" fmla="*/ 12 h 76"/>
                <a:gd name="T46" fmla="*/ 10 w 15"/>
                <a:gd name="T4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76">
                  <a:moveTo>
                    <a:pt x="10" y="0"/>
                  </a:moveTo>
                  <a:cubicBezTo>
                    <a:pt x="8" y="3"/>
                    <a:pt x="5" y="12"/>
                    <a:pt x="6" y="19"/>
                  </a:cubicBezTo>
                  <a:cubicBezTo>
                    <a:pt x="6" y="29"/>
                    <a:pt x="3" y="34"/>
                    <a:pt x="1" y="36"/>
                  </a:cubicBezTo>
                  <a:cubicBezTo>
                    <a:pt x="1" y="36"/>
                    <a:pt x="3" y="36"/>
                    <a:pt x="6" y="36"/>
                  </a:cubicBezTo>
                  <a:cubicBezTo>
                    <a:pt x="4" y="46"/>
                    <a:pt x="4" y="46"/>
                    <a:pt x="4" y="46"/>
                  </a:cubicBezTo>
                  <a:cubicBezTo>
                    <a:pt x="0" y="46"/>
                    <a:pt x="0" y="46"/>
                    <a:pt x="0" y="46"/>
                  </a:cubicBezTo>
                  <a:cubicBezTo>
                    <a:pt x="0" y="46"/>
                    <a:pt x="2" y="47"/>
                    <a:pt x="4" y="47"/>
                  </a:cubicBezTo>
                  <a:cubicBezTo>
                    <a:pt x="4" y="47"/>
                    <a:pt x="8" y="56"/>
                    <a:pt x="8" y="57"/>
                  </a:cubicBezTo>
                  <a:cubicBezTo>
                    <a:pt x="7" y="58"/>
                    <a:pt x="6" y="64"/>
                    <a:pt x="6" y="65"/>
                  </a:cubicBezTo>
                  <a:cubicBezTo>
                    <a:pt x="6" y="66"/>
                    <a:pt x="5" y="71"/>
                    <a:pt x="5" y="76"/>
                  </a:cubicBezTo>
                  <a:cubicBezTo>
                    <a:pt x="7" y="75"/>
                    <a:pt x="8" y="75"/>
                    <a:pt x="9" y="74"/>
                  </a:cubicBezTo>
                  <a:cubicBezTo>
                    <a:pt x="12" y="73"/>
                    <a:pt x="9" y="65"/>
                    <a:pt x="9" y="65"/>
                  </a:cubicBezTo>
                  <a:cubicBezTo>
                    <a:pt x="9" y="65"/>
                    <a:pt x="11" y="66"/>
                    <a:pt x="13" y="66"/>
                  </a:cubicBezTo>
                  <a:cubicBezTo>
                    <a:pt x="11" y="63"/>
                    <a:pt x="10" y="59"/>
                    <a:pt x="10" y="56"/>
                  </a:cubicBezTo>
                  <a:cubicBezTo>
                    <a:pt x="10" y="56"/>
                    <a:pt x="10" y="58"/>
                    <a:pt x="13" y="58"/>
                  </a:cubicBezTo>
                  <a:cubicBezTo>
                    <a:pt x="13" y="58"/>
                    <a:pt x="9" y="54"/>
                    <a:pt x="10" y="49"/>
                  </a:cubicBezTo>
                  <a:cubicBezTo>
                    <a:pt x="10" y="49"/>
                    <a:pt x="13" y="51"/>
                    <a:pt x="15" y="50"/>
                  </a:cubicBezTo>
                  <a:cubicBezTo>
                    <a:pt x="15" y="50"/>
                    <a:pt x="9" y="48"/>
                    <a:pt x="10" y="44"/>
                  </a:cubicBezTo>
                  <a:cubicBezTo>
                    <a:pt x="10" y="44"/>
                    <a:pt x="12" y="41"/>
                    <a:pt x="10" y="38"/>
                  </a:cubicBezTo>
                  <a:cubicBezTo>
                    <a:pt x="10" y="38"/>
                    <a:pt x="6" y="38"/>
                    <a:pt x="10" y="30"/>
                  </a:cubicBezTo>
                  <a:cubicBezTo>
                    <a:pt x="10" y="30"/>
                    <a:pt x="12" y="25"/>
                    <a:pt x="10" y="23"/>
                  </a:cubicBezTo>
                  <a:cubicBezTo>
                    <a:pt x="10" y="23"/>
                    <a:pt x="10" y="26"/>
                    <a:pt x="8" y="27"/>
                  </a:cubicBezTo>
                  <a:cubicBezTo>
                    <a:pt x="8" y="27"/>
                    <a:pt x="6" y="16"/>
                    <a:pt x="7" y="12"/>
                  </a:cubicBezTo>
                  <a:cubicBezTo>
                    <a:pt x="7" y="12"/>
                    <a:pt x="8" y="5"/>
                    <a:pt x="1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1" name="Freeform 101"/>
            <p:cNvSpPr>
              <a:spLocks/>
            </p:cNvSpPr>
            <p:nvPr/>
          </p:nvSpPr>
          <p:spPr bwMode="auto">
            <a:xfrm>
              <a:off x="2593975" y="2568575"/>
              <a:ext cx="76200" cy="182563"/>
            </a:xfrm>
            <a:custGeom>
              <a:avLst/>
              <a:gdLst>
                <a:gd name="T0" fmla="*/ 0 w 12"/>
                <a:gd name="T1" fmla="*/ 27 h 29"/>
                <a:gd name="T2" fmla="*/ 0 w 12"/>
                <a:gd name="T3" fmla="*/ 29 h 29"/>
                <a:gd name="T4" fmla="*/ 12 w 12"/>
                <a:gd name="T5" fmla="*/ 0 h 29"/>
                <a:gd name="T6" fmla="*/ 0 w 12"/>
                <a:gd name="T7" fmla="*/ 27 h 29"/>
              </a:gdLst>
              <a:ahLst/>
              <a:cxnLst>
                <a:cxn ang="0">
                  <a:pos x="T0" y="T1"/>
                </a:cxn>
                <a:cxn ang="0">
                  <a:pos x="T2" y="T3"/>
                </a:cxn>
                <a:cxn ang="0">
                  <a:pos x="T4" y="T5"/>
                </a:cxn>
                <a:cxn ang="0">
                  <a:pos x="T6" y="T7"/>
                </a:cxn>
              </a:cxnLst>
              <a:rect l="0" t="0" r="r" b="b"/>
              <a:pathLst>
                <a:path w="12" h="29">
                  <a:moveTo>
                    <a:pt x="0" y="27"/>
                  </a:moveTo>
                  <a:cubicBezTo>
                    <a:pt x="0" y="28"/>
                    <a:pt x="0" y="28"/>
                    <a:pt x="0" y="29"/>
                  </a:cubicBezTo>
                  <a:cubicBezTo>
                    <a:pt x="7" y="21"/>
                    <a:pt x="12" y="0"/>
                    <a:pt x="12" y="0"/>
                  </a:cubicBezTo>
                  <a:cubicBezTo>
                    <a:pt x="7" y="14"/>
                    <a:pt x="3" y="23"/>
                    <a:pt x="0"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2" name="Freeform 102"/>
            <p:cNvSpPr>
              <a:spLocks/>
            </p:cNvSpPr>
            <p:nvPr/>
          </p:nvSpPr>
          <p:spPr bwMode="auto">
            <a:xfrm>
              <a:off x="2460625" y="2555875"/>
              <a:ext cx="95250" cy="220663"/>
            </a:xfrm>
            <a:custGeom>
              <a:avLst/>
              <a:gdLst>
                <a:gd name="T0" fmla="*/ 15 w 15"/>
                <a:gd name="T1" fmla="*/ 35 h 35"/>
                <a:gd name="T2" fmla="*/ 15 w 15"/>
                <a:gd name="T3" fmla="*/ 34 h 35"/>
                <a:gd name="T4" fmla="*/ 15 w 15"/>
                <a:gd name="T5" fmla="*/ 34 h 35"/>
                <a:gd name="T6" fmla="*/ 0 w 15"/>
                <a:gd name="T7" fmla="*/ 0 h 35"/>
                <a:gd name="T8" fmla="*/ 15 w 15"/>
                <a:gd name="T9" fmla="*/ 35 h 35"/>
              </a:gdLst>
              <a:ahLst/>
              <a:cxnLst>
                <a:cxn ang="0">
                  <a:pos x="T0" y="T1"/>
                </a:cxn>
                <a:cxn ang="0">
                  <a:pos x="T2" y="T3"/>
                </a:cxn>
                <a:cxn ang="0">
                  <a:pos x="T4" y="T5"/>
                </a:cxn>
                <a:cxn ang="0">
                  <a:pos x="T6" y="T7"/>
                </a:cxn>
                <a:cxn ang="0">
                  <a:pos x="T8" y="T9"/>
                </a:cxn>
              </a:cxnLst>
              <a:rect l="0" t="0" r="r" b="b"/>
              <a:pathLst>
                <a:path w="15" h="35">
                  <a:moveTo>
                    <a:pt x="15" y="35"/>
                  </a:moveTo>
                  <a:cubicBezTo>
                    <a:pt x="15" y="35"/>
                    <a:pt x="15" y="35"/>
                    <a:pt x="15" y="34"/>
                  </a:cubicBezTo>
                  <a:cubicBezTo>
                    <a:pt x="15" y="34"/>
                    <a:pt x="15" y="34"/>
                    <a:pt x="15" y="34"/>
                  </a:cubicBezTo>
                  <a:cubicBezTo>
                    <a:pt x="6" y="23"/>
                    <a:pt x="0" y="0"/>
                    <a:pt x="0" y="0"/>
                  </a:cubicBezTo>
                  <a:cubicBezTo>
                    <a:pt x="3" y="21"/>
                    <a:pt x="11" y="31"/>
                    <a:pt x="15" y="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3" name="Freeform 103"/>
            <p:cNvSpPr>
              <a:spLocks/>
            </p:cNvSpPr>
            <p:nvPr/>
          </p:nvSpPr>
          <p:spPr bwMode="auto">
            <a:xfrm>
              <a:off x="2379663" y="2555875"/>
              <a:ext cx="163512" cy="511175"/>
            </a:xfrm>
            <a:custGeom>
              <a:avLst/>
              <a:gdLst>
                <a:gd name="T0" fmla="*/ 5 w 26"/>
                <a:gd name="T1" fmla="*/ 12 h 81"/>
                <a:gd name="T2" fmla="*/ 7 w 26"/>
                <a:gd name="T3" fmla="*/ 30 h 81"/>
                <a:gd name="T4" fmla="*/ 5 w 26"/>
                <a:gd name="T5" fmla="*/ 62 h 81"/>
                <a:gd name="T6" fmla="*/ 4 w 26"/>
                <a:gd name="T7" fmla="*/ 71 h 81"/>
                <a:gd name="T8" fmla="*/ 6 w 26"/>
                <a:gd name="T9" fmla="*/ 71 h 81"/>
                <a:gd name="T10" fmla="*/ 8 w 26"/>
                <a:gd name="T11" fmla="*/ 81 h 81"/>
                <a:gd name="T12" fmla="*/ 26 w 26"/>
                <a:gd name="T13" fmla="*/ 81 h 81"/>
                <a:gd name="T14" fmla="*/ 26 w 26"/>
                <a:gd name="T15" fmla="*/ 74 h 81"/>
                <a:gd name="T16" fmla="*/ 23 w 26"/>
                <a:gd name="T17" fmla="*/ 64 h 81"/>
                <a:gd name="T18" fmla="*/ 22 w 26"/>
                <a:gd name="T19" fmla="*/ 76 h 81"/>
                <a:gd name="T20" fmla="*/ 13 w 26"/>
                <a:gd name="T21" fmla="*/ 69 h 81"/>
                <a:gd name="T22" fmla="*/ 13 w 26"/>
                <a:gd name="T23" fmla="*/ 51 h 81"/>
                <a:gd name="T24" fmla="*/ 19 w 26"/>
                <a:gd name="T25" fmla="*/ 42 h 81"/>
                <a:gd name="T26" fmla="*/ 13 w 26"/>
                <a:gd name="T27" fmla="*/ 28 h 81"/>
                <a:gd name="T28" fmla="*/ 11 w 26"/>
                <a:gd name="T29" fmla="*/ 15 h 81"/>
                <a:gd name="T30" fmla="*/ 8 w 26"/>
                <a:gd name="T31" fmla="*/ 0 h 81"/>
                <a:gd name="T32" fmla="*/ 7 w 26"/>
                <a:gd name="T33" fmla="*/ 1 h 81"/>
                <a:gd name="T34" fmla="*/ 8 w 26"/>
                <a:gd name="T35" fmla="*/ 9 h 81"/>
                <a:gd name="T36" fmla="*/ 5 w 26"/>
                <a:gd name="T37" fmla="*/ 2 h 81"/>
                <a:gd name="T38" fmla="*/ 3 w 26"/>
                <a:gd name="T39" fmla="*/ 4 h 81"/>
                <a:gd name="T40" fmla="*/ 1 w 26"/>
                <a:gd name="T41" fmla="*/ 17 h 81"/>
                <a:gd name="T42" fmla="*/ 0 w 26"/>
                <a:gd name="T43" fmla="*/ 25 h 81"/>
                <a:gd name="T44" fmla="*/ 0 w 26"/>
                <a:gd name="T45" fmla="*/ 27 h 81"/>
                <a:gd name="T46" fmla="*/ 5 w 26"/>
                <a:gd name="T47" fmla="*/ 1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81">
                  <a:moveTo>
                    <a:pt x="5" y="12"/>
                  </a:moveTo>
                  <a:cubicBezTo>
                    <a:pt x="9" y="16"/>
                    <a:pt x="7" y="25"/>
                    <a:pt x="7" y="30"/>
                  </a:cubicBezTo>
                  <a:cubicBezTo>
                    <a:pt x="7" y="34"/>
                    <a:pt x="6" y="58"/>
                    <a:pt x="5" y="62"/>
                  </a:cubicBezTo>
                  <a:cubicBezTo>
                    <a:pt x="5" y="64"/>
                    <a:pt x="5" y="68"/>
                    <a:pt x="4" y="71"/>
                  </a:cubicBezTo>
                  <a:cubicBezTo>
                    <a:pt x="5" y="71"/>
                    <a:pt x="6" y="71"/>
                    <a:pt x="6" y="71"/>
                  </a:cubicBezTo>
                  <a:cubicBezTo>
                    <a:pt x="6" y="71"/>
                    <a:pt x="6" y="80"/>
                    <a:pt x="8" y="81"/>
                  </a:cubicBezTo>
                  <a:cubicBezTo>
                    <a:pt x="8" y="81"/>
                    <a:pt x="24" y="81"/>
                    <a:pt x="26" y="81"/>
                  </a:cubicBezTo>
                  <a:cubicBezTo>
                    <a:pt x="26" y="81"/>
                    <a:pt x="26" y="78"/>
                    <a:pt x="26" y="74"/>
                  </a:cubicBezTo>
                  <a:cubicBezTo>
                    <a:pt x="22" y="73"/>
                    <a:pt x="23" y="64"/>
                    <a:pt x="23" y="64"/>
                  </a:cubicBezTo>
                  <a:cubicBezTo>
                    <a:pt x="20" y="69"/>
                    <a:pt x="24" y="74"/>
                    <a:pt x="22" y="76"/>
                  </a:cubicBezTo>
                  <a:cubicBezTo>
                    <a:pt x="19" y="78"/>
                    <a:pt x="17" y="76"/>
                    <a:pt x="13" y="69"/>
                  </a:cubicBezTo>
                  <a:cubicBezTo>
                    <a:pt x="9" y="62"/>
                    <a:pt x="13" y="51"/>
                    <a:pt x="13" y="51"/>
                  </a:cubicBezTo>
                  <a:cubicBezTo>
                    <a:pt x="11" y="45"/>
                    <a:pt x="19" y="42"/>
                    <a:pt x="19" y="42"/>
                  </a:cubicBezTo>
                  <a:cubicBezTo>
                    <a:pt x="18" y="33"/>
                    <a:pt x="13" y="28"/>
                    <a:pt x="13" y="28"/>
                  </a:cubicBezTo>
                  <a:cubicBezTo>
                    <a:pt x="8" y="22"/>
                    <a:pt x="14" y="20"/>
                    <a:pt x="11" y="15"/>
                  </a:cubicBezTo>
                  <a:cubicBezTo>
                    <a:pt x="9" y="11"/>
                    <a:pt x="8" y="5"/>
                    <a:pt x="8" y="0"/>
                  </a:cubicBezTo>
                  <a:cubicBezTo>
                    <a:pt x="7" y="1"/>
                    <a:pt x="7" y="1"/>
                    <a:pt x="7" y="1"/>
                  </a:cubicBezTo>
                  <a:cubicBezTo>
                    <a:pt x="7" y="4"/>
                    <a:pt x="8" y="9"/>
                    <a:pt x="8" y="9"/>
                  </a:cubicBezTo>
                  <a:cubicBezTo>
                    <a:pt x="6" y="8"/>
                    <a:pt x="6" y="5"/>
                    <a:pt x="5" y="2"/>
                  </a:cubicBezTo>
                  <a:cubicBezTo>
                    <a:pt x="4" y="2"/>
                    <a:pt x="3" y="3"/>
                    <a:pt x="3" y="4"/>
                  </a:cubicBezTo>
                  <a:cubicBezTo>
                    <a:pt x="3" y="7"/>
                    <a:pt x="2" y="13"/>
                    <a:pt x="1" y="17"/>
                  </a:cubicBezTo>
                  <a:cubicBezTo>
                    <a:pt x="1" y="21"/>
                    <a:pt x="1" y="24"/>
                    <a:pt x="0" y="25"/>
                  </a:cubicBezTo>
                  <a:cubicBezTo>
                    <a:pt x="0" y="25"/>
                    <a:pt x="0" y="26"/>
                    <a:pt x="0" y="27"/>
                  </a:cubicBezTo>
                  <a:cubicBezTo>
                    <a:pt x="7" y="29"/>
                    <a:pt x="5" y="12"/>
                    <a:pt x="5"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4" name="Freeform 104"/>
            <p:cNvSpPr>
              <a:spLocks/>
            </p:cNvSpPr>
            <p:nvPr/>
          </p:nvSpPr>
          <p:spPr bwMode="auto">
            <a:xfrm>
              <a:off x="2689225" y="2992438"/>
              <a:ext cx="69850" cy="106363"/>
            </a:xfrm>
            <a:custGeom>
              <a:avLst/>
              <a:gdLst>
                <a:gd name="T0" fmla="*/ 1 w 11"/>
                <a:gd name="T1" fmla="*/ 16 h 17"/>
                <a:gd name="T2" fmla="*/ 1 w 11"/>
                <a:gd name="T3" fmla="*/ 16 h 17"/>
                <a:gd name="T4" fmla="*/ 5 w 11"/>
                <a:gd name="T5" fmla="*/ 16 h 17"/>
                <a:gd name="T6" fmla="*/ 10 w 11"/>
                <a:gd name="T7" fmla="*/ 12 h 17"/>
                <a:gd name="T8" fmla="*/ 10 w 11"/>
                <a:gd name="T9" fmla="*/ 2 h 17"/>
                <a:gd name="T10" fmla="*/ 4 w 11"/>
                <a:gd name="T11" fmla="*/ 0 h 17"/>
                <a:gd name="T12" fmla="*/ 1 w 11"/>
                <a:gd name="T13" fmla="*/ 10 h 17"/>
                <a:gd name="T14" fmla="*/ 3 w 11"/>
                <a:gd name="T15" fmla="*/ 14 h 17"/>
                <a:gd name="T16" fmla="*/ 4 w 11"/>
                <a:gd name="T17" fmla="*/ 9 h 17"/>
                <a:gd name="T18" fmla="*/ 5 w 11"/>
                <a:gd name="T19" fmla="*/ 11 h 17"/>
                <a:gd name="T20" fmla="*/ 1 w 11"/>
                <a:gd name="T21"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7">
                  <a:moveTo>
                    <a:pt x="1" y="16"/>
                  </a:moveTo>
                  <a:cubicBezTo>
                    <a:pt x="1" y="16"/>
                    <a:pt x="1" y="16"/>
                    <a:pt x="1" y="16"/>
                  </a:cubicBezTo>
                  <a:cubicBezTo>
                    <a:pt x="2" y="16"/>
                    <a:pt x="4" y="17"/>
                    <a:pt x="5" y="16"/>
                  </a:cubicBezTo>
                  <a:cubicBezTo>
                    <a:pt x="5" y="16"/>
                    <a:pt x="10" y="14"/>
                    <a:pt x="10" y="12"/>
                  </a:cubicBezTo>
                  <a:cubicBezTo>
                    <a:pt x="11" y="10"/>
                    <a:pt x="10" y="4"/>
                    <a:pt x="10" y="2"/>
                  </a:cubicBezTo>
                  <a:cubicBezTo>
                    <a:pt x="10" y="2"/>
                    <a:pt x="8" y="0"/>
                    <a:pt x="4" y="0"/>
                  </a:cubicBezTo>
                  <a:cubicBezTo>
                    <a:pt x="4" y="0"/>
                    <a:pt x="2" y="2"/>
                    <a:pt x="1" y="10"/>
                  </a:cubicBezTo>
                  <a:cubicBezTo>
                    <a:pt x="1" y="10"/>
                    <a:pt x="0" y="16"/>
                    <a:pt x="3" y="14"/>
                  </a:cubicBezTo>
                  <a:cubicBezTo>
                    <a:pt x="4" y="9"/>
                    <a:pt x="4" y="9"/>
                    <a:pt x="4" y="9"/>
                  </a:cubicBezTo>
                  <a:cubicBezTo>
                    <a:pt x="5" y="11"/>
                    <a:pt x="5" y="11"/>
                    <a:pt x="5" y="11"/>
                  </a:cubicBezTo>
                  <a:cubicBezTo>
                    <a:pt x="5" y="11"/>
                    <a:pt x="3" y="14"/>
                    <a:pt x="1" y="16"/>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5" name="Freeform 105"/>
            <p:cNvSpPr>
              <a:spLocks/>
            </p:cNvSpPr>
            <p:nvPr/>
          </p:nvSpPr>
          <p:spPr bwMode="auto">
            <a:xfrm>
              <a:off x="2379663" y="3079750"/>
              <a:ext cx="19050" cy="19050"/>
            </a:xfrm>
            <a:custGeom>
              <a:avLst/>
              <a:gdLst>
                <a:gd name="T0" fmla="*/ 0 w 3"/>
                <a:gd name="T1" fmla="*/ 2 h 3"/>
                <a:gd name="T2" fmla="*/ 2 w 3"/>
                <a:gd name="T3" fmla="*/ 3 h 3"/>
                <a:gd name="T4" fmla="*/ 3 w 3"/>
                <a:gd name="T5" fmla="*/ 1 h 3"/>
                <a:gd name="T6" fmla="*/ 1 w 3"/>
                <a:gd name="T7" fmla="*/ 0 h 3"/>
                <a:gd name="T8" fmla="*/ 0 w 3"/>
                <a:gd name="T9" fmla="*/ 2 h 3"/>
              </a:gdLst>
              <a:ahLst/>
              <a:cxnLst>
                <a:cxn ang="0">
                  <a:pos x="T0" y="T1"/>
                </a:cxn>
                <a:cxn ang="0">
                  <a:pos x="T2" y="T3"/>
                </a:cxn>
                <a:cxn ang="0">
                  <a:pos x="T4" y="T5"/>
                </a:cxn>
                <a:cxn ang="0">
                  <a:pos x="T6" y="T7"/>
                </a:cxn>
                <a:cxn ang="0">
                  <a:pos x="T8" y="T9"/>
                </a:cxn>
              </a:cxnLst>
              <a:rect l="0" t="0" r="r" b="b"/>
              <a:pathLst>
                <a:path w="3" h="3">
                  <a:moveTo>
                    <a:pt x="0" y="2"/>
                  </a:moveTo>
                  <a:cubicBezTo>
                    <a:pt x="0" y="2"/>
                    <a:pt x="2" y="3"/>
                    <a:pt x="2" y="3"/>
                  </a:cubicBezTo>
                  <a:cubicBezTo>
                    <a:pt x="3" y="3"/>
                    <a:pt x="3" y="1"/>
                    <a:pt x="3" y="1"/>
                  </a:cubicBezTo>
                  <a:cubicBezTo>
                    <a:pt x="1" y="0"/>
                    <a:pt x="1" y="0"/>
                    <a:pt x="1" y="0"/>
                  </a:cubicBezTo>
                  <a:cubicBezTo>
                    <a:pt x="1" y="0"/>
                    <a:pt x="0" y="1"/>
                    <a:pt x="0" y="2"/>
                  </a:cubicBezTo>
                  <a:close/>
                </a:path>
              </a:pathLst>
            </a:custGeom>
            <a:solidFill>
              <a:srgbClr val="C9A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6" name="Freeform 106"/>
            <p:cNvSpPr>
              <a:spLocks/>
            </p:cNvSpPr>
            <p:nvPr/>
          </p:nvSpPr>
          <p:spPr bwMode="auto">
            <a:xfrm>
              <a:off x="2366963" y="3009900"/>
              <a:ext cx="69850" cy="82550"/>
            </a:xfrm>
            <a:custGeom>
              <a:avLst/>
              <a:gdLst>
                <a:gd name="T0" fmla="*/ 10 w 11"/>
                <a:gd name="T1" fmla="*/ 13 h 13"/>
                <a:gd name="T2" fmla="*/ 11 w 11"/>
                <a:gd name="T3" fmla="*/ 8 h 13"/>
                <a:gd name="T4" fmla="*/ 9 w 11"/>
                <a:gd name="T5" fmla="*/ 2 h 13"/>
                <a:gd name="T6" fmla="*/ 2 w 11"/>
                <a:gd name="T7" fmla="*/ 1 h 13"/>
                <a:gd name="T8" fmla="*/ 0 w 11"/>
                <a:gd name="T9" fmla="*/ 9 h 13"/>
                <a:gd name="T10" fmla="*/ 6 w 11"/>
                <a:gd name="T11" fmla="*/ 13 h 13"/>
                <a:gd name="T12" fmla="*/ 6 w 11"/>
                <a:gd name="T13" fmla="*/ 7 h 13"/>
                <a:gd name="T14" fmla="*/ 8 w 11"/>
                <a:gd name="T15" fmla="*/ 9 h 13"/>
                <a:gd name="T16" fmla="*/ 10 w 11"/>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3">
                  <a:moveTo>
                    <a:pt x="10" y="13"/>
                  </a:moveTo>
                  <a:cubicBezTo>
                    <a:pt x="10" y="13"/>
                    <a:pt x="11" y="10"/>
                    <a:pt x="11" y="8"/>
                  </a:cubicBezTo>
                  <a:cubicBezTo>
                    <a:pt x="11" y="7"/>
                    <a:pt x="9" y="2"/>
                    <a:pt x="9" y="2"/>
                  </a:cubicBezTo>
                  <a:cubicBezTo>
                    <a:pt x="9" y="2"/>
                    <a:pt x="5" y="0"/>
                    <a:pt x="2" y="1"/>
                  </a:cubicBezTo>
                  <a:cubicBezTo>
                    <a:pt x="2" y="1"/>
                    <a:pt x="0" y="6"/>
                    <a:pt x="0" y="9"/>
                  </a:cubicBezTo>
                  <a:cubicBezTo>
                    <a:pt x="0" y="9"/>
                    <a:pt x="3" y="13"/>
                    <a:pt x="6" y="13"/>
                  </a:cubicBezTo>
                  <a:cubicBezTo>
                    <a:pt x="8" y="13"/>
                    <a:pt x="4" y="10"/>
                    <a:pt x="6" y="7"/>
                  </a:cubicBezTo>
                  <a:cubicBezTo>
                    <a:pt x="8" y="9"/>
                    <a:pt x="8" y="9"/>
                    <a:pt x="8" y="9"/>
                  </a:cubicBezTo>
                  <a:cubicBezTo>
                    <a:pt x="8" y="9"/>
                    <a:pt x="7" y="13"/>
                    <a:pt x="10" y="13"/>
                  </a:cubicBezTo>
                  <a:close/>
                </a:path>
              </a:pathLst>
            </a:custGeom>
            <a:solidFill>
              <a:srgbClr val="F2C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7" name="Freeform 107"/>
            <p:cNvSpPr>
              <a:spLocks/>
            </p:cNvSpPr>
            <p:nvPr/>
          </p:nvSpPr>
          <p:spPr bwMode="auto">
            <a:xfrm>
              <a:off x="2297113" y="3079750"/>
              <a:ext cx="182562" cy="304800"/>
            </a:xfrm>
            <a:custGeom>
              <a:avLst/>
              <a:gdLst>
                <a:gd name="T0" fmla="*/ 26 w 29"/>
                <a:gd name="T1" fmla="*/ 8 h 48"/>
                <a:gd name="T2" fmla="*/ 13 w 29"/>
                <a:gd name="T3" fmla="*/ 0 h 48"/>
                <a:gd name="T4" fmla="*/ 5 w 29"/>
                <a:gd name="T5" fmla="*/ 0 h 48"/>
                <a:gd name="T6" fmla="*/ 2 w 29"/>
                <a:gd name="T7" fmla="*/ 35 h 48"/>
                <a:gd name="T8" fmla="*/ 15 w 29"/>
                <a:gd name="T9" fmla="*/ 48 h 48"/>
                <a:gd name="T10" fmla="*/ 29 w 29"/>
                <a:gd name="T11" fmla="*/ 46 h 48"/>
                <a:gd name="T12" fmla="*/ 26 w 29"/>
                <a:gd name="T13" fmla="*/ 8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6" y="8"/>
                  </a:moveTo>
                  <a:cubicBezTo>
                    <a:pt x="13" y="0"/>
                    <a:pt x="13" y="0"/>
                    <a:pt x="13" y="0"/>
                  </a:cubicBezTo>
                  <a:cubicBezTo>
                    <a:pt x="5" y="0"/>
                    <a:pt x="5" y="0"/>
                    <a:pt x="5" y="0"/>
                  </a:cubicBezTo>
                  <a:cubicBezTo>
                    <a:pt x="5" y="0"/>
                    <a:pt x="0" y="20"/>
                    <a:pt x="2" y="35"/>
                  </a:cubicBezTo>
                  <a:cubicBezTo>
                    <a:pt x="2" y="35"/>
                    <a:pt x="11" y="44"/>
                    <a:pt x="15" y="48"/>
                  </a:cubicBezTo>
                  <a:cubicBezTo>
                    <a:pt x="15" y="48"/>
                    <a:pt x="26" y="48"/>
                    <a:pt x="29" y="46"/>
                  </a:cubicBezTo>
                  <a:cubicBezTo>
                    <a:pt x="29" y="46"/>
                    <a:pt x="29" y="18"/>
                    <a:pt x="26" y="8"/>
                  </a:cubicBezTo>
                  <a:close/>
                </a:path>
              </a:pathLst>
            </a:custGeom>
            <a:solidFill>
              <a:srgbClr val="4B15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8" name="Freeform 108"/>
            <p:cNvSpPr>
              <a:spLocks/>
            </p:cNvSpPr>
            <p:nvPr/>
          </p:nvSpPr>
          <p:spPr bwMode="auto">
            <a:xfrm>
              <a:off x="2386013" y="3130550"/>
              <a:ext cx="93662" cy="254000"/>
            </a:xfrm>
            <a:custGeom>
              <a:avLst/>
              <a:gdLst>
                <a:gd name="T0" fmla="*/ 15 w 15"/>
                <a:gd name="T1" fmla="*/ 38 h 40"/>
                <a:gd name="T2" fmla="*/ 12 w 15"/>
                <a:gd name="T3" fmla="*/ 0 h 40"/>
                <a:gd name="T4" fmla="*/ 4 w 15"/>
                <a:gd name="T5" fmla="*/ 2 h 40"/>
                <a:gd name="T6" fmla="*/ 1 w 15"/>
                <a:gd name="T7" fmla="*/ 40 h 40"/>
                <a:gd name="T8" fmla="*/ 15 w 15"/>
                <a:gd name="T9" fmla="*/ 38 h 40"/>
              </a:gdLst>
              <a:ahLst/>
              <a:cxnLst>
                <a:cxn ang="0">
                  <a:pos x="T0" y="T1"/>
                </a:cxn>
                <a:cxn ang="0">
                  <a:pos x="T2" y="T3"/>
                </a:cxn>
                <a:cxn ang="0">
                  <a:pos x="T4" y="T5"/>
                </a:cxn>
                <a:cxn ang="0">
                  <a:pos x="T6" y="T7"/>
                </a:cxn>
                <a:cxn ang="0">
                  <a:pos x="T8" y="T9"/>
                </a:cxn>
              </a:cxnLst>
              <a:rect l="0" t="0" r="r" b="b"/>
              <a:pathLst>
                <a:path w="15" h="40">
                  <a:moveTo>
                    <a:pt x="15" y="38"/>
                  </a:moveTo>
                  <a:cubicBezTo>
                    <a:pt x="15" y="38"/>
                    <a:pt x="15" y="11"/>
                    <a:pt x="12" y="0"/>
                  </a:cubicBezTo>
                  <a:cubicBezTo>
                    <a:pt x="9" y="1"/>
                    <a:pt x="4" y="2"/>
                    <a:pt x="4" y="2"/>
                  </a:cubicBezTo>
                  <a:cubicBezTo>
                    <a:pt x="0" y="17"/>
                    <a:pt x="0" y="33"/>
                    <a:pt x="1" y="40"/>
                  </a:cubicBezTo>
                  <a:cubicBezTo>
                    <a:pt x="2" y="40"/>
                    <a:pt x="12" y="40"/>
                    <a:pt x="15" y="38"/>
                  </a:cubicBezTo>
                  <a:close/>
                </a:path>
              </a:pathLst>
            </a:custGeom>
            <a:solidFill>
              <a:srgbClr val="92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39" name="Freeform 109"/>
            <p:cNvSpPr>
              <a:spLocks/>
            </p:cNvSpPr>
            <p:nvPr/>
          </p:nvSpPr>
          <p:spPr bwMode="auto">
            <a:xfrm>
              <a:off x="2366963" y="3016250"/>
              <a:ext cx="44450" cy="76200"/>
            </a:xfrm>
            <a:custGeom>
              <a:avLst/>
              <a:gdLst>
                <a:gd name="T0" fmla="*/ 6 w 7"/>
                <a:gd name="T1" fmla="*/ 12 h 12"/>
                <a:gd name="T2" fmla="*/ 6 w 7"/>
                <a:gd name="T3" fmla="*/ 10 h 12"/>
                <a:gd name="T4" fmla="*/ 6 w 7"/>
                <a:gd name="T5" fmla="*/ 10 h 12"/>
                <a:gd name="T6" fmla="*/ 2 w 7"/>
                <a:gd name="T7" fmla="*/ 7 h 12"/>
                <a:gd name="T8" fmla="*/ 3 w 7"/>
                <a:gd name="T9" fmla="*/ 0 h 12"/>
                <a:gd name="T10" fmla="*/ 2 w 7"/>
                <a:gd name="T11" fmla="*/ 0 h 12"/>
                <a:gd name="T12" fmla="*/ 0 w 7"/>
                <a:gd name="T13" fmla="*/ 8 h 12"/>
                <a:gd name="T14" fmla="*/ 6 w 7"/>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2">
                  <a:moveTo>
                    <a:pt x="6" y="12"/>
                  </a:moveTo>
                  <a:cubicBezTo>
                    <a:pt x="7" y="12"/>
                    <a:pt x="6" y="11"/>
                    <a:pt x="6" y="10"/>
                  </a:cubicBezTo>
                  <a:cubicBezTo>
                    <a:pt x="6" y="10"/>
                    <a:pt x="6" y="10"/>
                    <a:pt x="6" y="10"/>
                  </a:cubicBezTo>
                  <a:cubicBezTo>
                    <a:pt x="4" y="10"/>
                    <a:pt x="2" y="7"/>
                    <a:pt x="2" y="7"/>
                  </a:cubicBezTo>
                  <a:cubicBezTo>
                    <a:pt x="2" y="5"/>
                    <a:pt x="3" y="1"/>
                    <a:pt x="3" y="0"/>
                  </a:cubicBezTo>
                  <a:cubicBezTo>
                    <a:pt x="3" y="0"/>
                    <a:pt x="3" y="0"/>
                    <a:pt x="2" y="0"/>
                  </a:cubicBezTo>
                  <a:cubicBezTo>
                    <a:pt x="2" y="0"/>
                    <a:pt x="0" y="5"/>
                    <a:pt x="0" y="8"/>
                  </a:cubicBezTo>
                  <a:cubicBezTo>
                    <a:pt x="0" y="8"/>
                    <a:pt x="3" y="12"/>
                    <a:pt x="6" y="12"/>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40" name="Freeform 110"/>
            <p:cNvSpPr>
              <a:spLocks/>
            </p:cNvSpPr>
            <p:nvPr/>
          </p:nvSpPr>
          <p:spPr bwMode="auto">
            <a:xfrm>
              <a:off x="2417763" y="3073400"/>
              <a:ext cx="19050" cy="19050"/>
            </a:xfrm>
            <a:custGeom>
              <a:avLst/>
              <a:gdLst>
                <a:gd name="T0" fmla="*/ 0 w 3"/>
                <a:gd name="T1" fmla="*/ 0 h 3"/>
                <a:gd name="T2" fmla="*/ 2 w 3"/>
                <a:gd name="T3" fmla="*/ 3 h 3"/>
                <a:gd name="T4" fmla="*/ 3 w 3"/>
                <a:gd name="T5" fmla="*/ 0 h 3"/>
                <a:gd name="T6" fmla="*/ 0 w 3"/>
                <a:gd name="T7" fmla="*/ 0 h 3"/>
              </a:gdLst>
              <a:ahLst/>
              <a:cxnLst>
                <a:cxn ang="0">
                  <a:pos x="T0" y="T1"/>
                </a:cxn>
                <a:cxn ang="0">
                  <a:pos x="T2" y="T3"/>
                </a:cxn>
                <a:cxn ang="0">
                  <a:pos x="T4" y="T5"/>
                </a:cxn>
                <a:cxn ang="0">
                  <a:pos x="T6" y="T7"/>
                </a:cxn>
              </a:cxnLst>
              <a:rect l="0" t="0" r="r" b="b"/>
              <a:pathLst>
                <a:path w="3" h="3">
                  <a:moveTo>
                    <a:pt x="0" y="0"/>
                  </a:moveTo>
                  <a:cubicBezTo>
                    <a:pt x="0" y="1"/>
                    <a:pt x="0" y="3"/>
                    <a:pt x="2" y="3"/>
                  </a:cubicBezTo>
                  <a:cubicBezTo>
                    <a:pt x="2" y="3"/>
                    <a:pt x="3" y="1"/>
                    <a:pt x="3" y="0"/>
                  </a:cubicBezTo>
                  <a:cubicBezTo>
                    <a:pt x="2" y="0"/>
                    <a:pt x="1" y="0"/>
                    <a:pt x="0" y="0"/>
                  </a:cubicBezTo>
                  <a:close/>
                </a:path>
              </a:pathLst>
            </a:custGeom>
            <a:solidFill>
              <a:srgbClr val="EBB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pic>
          <p:nvPicPr>
            <p:cNvPr id="141"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3" y="3027363"/>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 name="TextBox 141"/>
          <p:cNvSpPr txBox="1"/>
          <p:nvPr/>
        </p:nvSpPr>
        <p:spPr>
          <a:xfrm>
            <a:off x="4374154" y="1277328"/>
            <a:ext cx="439512" cy="246205"/>
          </a:xfrm>
          <a:prstGeom prst="rect">
            <a:avLst/>
          </a:prstGeom>
          <a:noFill/>
        </p:spPr>
        <p:txBody>
          <a:bodyPr wrap="none" lIns="91424" tIns="45712" rIns="91424" bIns="45712" rtlCol="0">
            <a:spAutoFit/>
          </a:bodyPr>
          <a:lstStyle/>
          <a:p>
            <a:pPr defTabSz="914241">
              <a:defRPr/>
            </a:pPr>
            <a:r>
              <a:rPr lang="en-US" altLang="zh-CN" sz="1000" kern="0">
                <a:solidFill>
                  <a:prstClr val="black"/>
                </a:solidFill>
                <a:latin typeface="+mn-lt"/>
                <a:ea typeface="+mn-ea"/>
                <a:cs typeface="+mn-ea"/>
                <a:sym typeface="+mn-lt"/>
              </a:rPr>
              <a:t>60%</a:t>
            </a:r>
            <a:endParaRPr lang="zh-CN" altLang="en-US" sz="1000" kern="0">
              <a:solidFill>
                <a:prstClr val="black"/>
              </a:solidFill>
              <a:latin typeface="+mn-lt"/>
              <a:ea typeface="+mn-ea"/>
              <a:cs typeface="+mn-ea"/>
              <a:sym typeface="+mn-lt"/>
            </a:endParaRPr>
          </a:p>
        </p:txBody>
      </p:sp>
      <p:sp>
        <p:nvSpPr>
          <p:cNvPr id="143" name="TextBox 142"/>
          <p:cNvSpPr txBox="1"/>
          <p:nvPr/>
        </p:nvSpPr>
        <p:spPr>
          <a:xfrm>
            <a:off x="5871511" y="1277328"/>
            <a:ext cx="439512" cy="246205"/>
          </a:xfrm>
          <a:prstGeom prst="rect">
            <a:avLst/>
          </a:prstGeom>
          <a:noFill/>
        </p:spPr>
        <p:txBody>
          <a:bodyPr wrap="none" lIns="91424" tIns="45712" rIns="91424" bIns="45712" rtlCol="0">
            <a:spAutoFit/>
          </a:bodyPr>
          <a:lstStyle/>
          <a:p>
            <a:pPr defTabSz="914241">
              <a:defRPr/>
            </a:pPr>
            <a:r>
              <a:rPr lang="en-US" altLang="zh-CN" sz="1000" kern="0">
                <a:solidFill>
                  <a:prstClr val="black"/>
                </a:solidFill>
                <a:latin typeface="+mn-lt"/>
                <a:ea typeface="+mn-ea"/>
                <a:cs typeface="+mn-ea"/>
                <a:sym typeface="+mn-lt"/>
              </a:rPr>
              <a:t>30%</a:t>
            </a:r>
            <a:endParaRPr lang="zh-CN" altLang="en-US" sz="1000" kern="0">
              <a:solidFill>
                <a:prstClr val="black"/>
              </a:solidFill>
              <a:latin typeface="+mn-lt"/>
              <a:ea typeface="+mn-ea"/>
              <a:cs typeface="+mn-ea"/>
              <a:sym typeface="+mn-lt"/>
            </a:endParaRPr>
          </a:p>
        </p:txBody>
      </p:sp>
      <p:sp>
        <p:nvSpPr>
          <p:cNvPr id="144" name="TextBox 143"/>
          <p:cNvSpPr txBox="1"/>
          <p:nvPr/>
        </p:nvSpPr>
        <p:spPr>
          <a:xfrm>
            <a:off x="7489706" y="1277328"/>
            <a:ext cx="439512" cy="246205"/>
          </a:xfrm>
          <a:prstGeom prst="rect">
            <a:avLst/>
          </a:prstGeom>
          <a:noFill/>
        </p:spPr>
        <p:txBody>
          <a:bodyPr wrap="none" lIns="91424" tIns="45712" rIns="91424" bIns="45712" rtlCol="0">
            <a:spAutoFit/>
          </a:bodyPr>
          <a:lstStyle/>
          <a:p>
            <a:pPr defTabSz="914241">
              <a:defRPr/>
            </a:pPr>
            <a:r>
              <a:rPr lang="en-US" altLang="zh-CN" sz="1000" kern="0">
                <a:solidFill>
                  <a:prstClr val="black"/>
                </a:solidFill>
                <a:latin typeface="+mn-lt"/>
                <a:ea typeface="+mn-ea"/>
                <a:cs typeface="+mn-ea"/>
                <a:sym typeface="+mn-lt"/>
              </a:rPr>
              <a:t>80%</a:t>
            </a:r>
            <a:endParaRPr lang="zh-CN" altLang="en-US" sz="1000" kern="0">
              <a:solidFill>
                <a:prstClr val="black"/>
              </a:solidFill>
              <a:latin typeface="+mn-lt"/>
              <a:ea typeface="+mn-ea"/>
              <a:cs typeface="+mn-ea"/>
              <a:sym typeface="+mn-lt"/>
            </a:endParaRPr>
          </a:p>
        </p:txBody>
      </p:sp>
      <p:grpSp>
        <p:nvGrpSpPr>
          <p:cNvPr id="145" name="组合 144"/>
          <p:cNvGrpSpPr/>
          <p:nvPr/>
        </p:nvGrpSpPr>
        <p:grpSpPr>
          <a:xfrm>
            <a:off x="619565" y="1511101"/>
            <a:ext cx="672210" cy="562610"/>
            <a:chOff x="4704095" y="2129482"/>
            <a:chExt cx="672210" cy="562610"/>
          </a:xfrm>
        </p:grpSpPr>
        <p:sp>
          <p:nvSpPr>
            <p:cNvPr id="146" name="椭圆 145"/>
            <p:cNvSpPr/>
            <p:nvPr/>
          </p:nvSpPr>
          <p:spPr>
            <a:xfrm>
              <a:off x="4704095" y="2129482"/>
              <a:ext cx="562610" cy="562610"/>
            </a:xfrm>
            <a:prstGeom prst="ellipse">
              <a:avLst/>
            </a:prstGeom>
            <a:solidFill>
              <a:schemeClr val="accent2">
                <a:lumMod val="40000"/>
                <a:lumOff val="60000"/>
              </a:schemeClr>
            </a:solidFill>
            <a:ln w="25400" cap="flat" cmpd="sng" algn="ctr">
              <a:noFill/>
              <a:prstDash val="solid"/>
            </a:ln>
            <a:effectLst/>
          </p:spPr>
          <p:txBody>
            <a:bodyPr rtlCol="0" anchor="ctr"/>
            <a:lstStyle/>
            <a:p>
              <a:pPr algn="ctr" defTabSz="914241">
                <a:defRPr/>
              </a:pPr>
              <a:endParaRPr lang="zh-CN" altLang="en-US" sz="1000" kern="0">
                <a:solidFill>
                  <a:prstClr val="white"/>
                </a:solidFill>
                <a:latin typeface="+mn-lt"/>
                <a:ea typeface="+mn-ea"/>
                <a:cs typeface="+mn-ea"/>
                <a:sym typeface="+mn-lt"/>
              </a:endParaRPr>
            </a:p>
          </p:txBody>
        </p:sp>
        <p:sp>
          <p:nvSpPr>
            <p:cNvPr id="147" name="矩形 146"/>
            <p:cNvSpPr/>
            <p:nvPr/>
          </p:nvSpPr>
          <p:spPr>
            <a:xfrm>
              <a:off x="4796483" y="2311567"/>
              <a:ext cx="579822" cy="246221"/>
            </a:xfrm>
            <a:prstGeom prst="rect">
              <a:avLst/>
            </a:prstGeom>
          </p:spPr>
          <p:txBody>
            <a:bodyPr wrap="square">
              <a:spAutoFit/>
            </a:bodyPr>
            <a:lstStyle/>
            <a:p>
              <a:pPr algn="just" defTabSz="914241">
                <a:lnSpc>
                  <a:spcPts val="1200"/>
                </a:lnSpc>
                <a:defRPr/>
              </a:pPr>
              <a:r>
                <a:rPr lang="en-US" altLang="zh-CN" sz="1100" kern="0" dirty="0">
                  <a:solidFill>
                    <a:prstClr val="white"/>
                  </a:solidFill>
                  <a:latin typeface="+mn-lt"/>
                  <a:ea typeface="+mn-ea"/>
                  <a:cs typeface="+mn-ea"/>
                  <a:sym typeface="+mn-lt"/>
                </a:rPr>
                <a:t>60%</a:t>
              </a:r>
            </a:p>
          </p:txBody>
        </p:sp>
      </p:grpSp>
      <p:grpSp>
        <p:nvGrpSpPr>
          <p:cNvPr id="148" name="组合 147"/>
          <p:cNvGrpSpPr/>
          <p:nvPr/>
        </p:nvGrpSpPr>
        <p:grpSpPr>
          <a:xfrm>
            <a:off x="611558" y="2663229"/>
            <a:ext cx="674076" cy="562610"/>
            <a:chOff x="4704095" y="2918851"/>
            <a:chExt cx="674076" cy="562610"/>
          </a:xfrm>
        </p:grpSpPr>
        <p:sp>
          <p:nvSpPr>
            <p:cNvPr id="149" name="椭圆 148"/>
            <p:cNvSpPr/>
            <p:nvPr/>
          </p:nvSpPr>
          <p:spPr>
            <a:xfrm>
              <a:off x="4704095" y="2918851"/>
              <a:ext cx="562610" cy="562610"/>
            </a:xfrm>
            <a:prstGeom prst="ellipse">
              <a:avLst/>
            </a:prstGeom>
            <a:solidFill>
              <a:srgbClr val="0070C0"/>
            </a:solidFill>
            <a:ln w="25400">
              <a:noFill/>
              <a:miter lim="800000"/>
              <a:headEnd/>
              <a:tailEnd/>
            </a:ln>
          </p:spPr>
          <p:txBody>
            <a:bodyPr vert="horz" wrap="square" lIns="91440" tIns="45720" rIns="91440" bIns="45720" numCol="1" anchor="t" anchorCtr="0" compatLnSpc="1">
              <a:prstTxWarp prst="textNoShape">
                <a:avLst/>
              </a:prstTxWarp>
            </a:bodyPr>
            <a:lstStyle/>
            <a:p>
              <a:pPr defTabSz="914241">
                <a:defRPr/>
              </a:pPr>
              <a:endParaRPr lang="zh-CN" altLang="en-US" sz="1000" kern="0">
                <a:solidFill>
                  <a:prstClr val="black"/>
                </a:solidFill>
                <a:latin typeface="+mn-lt"/>
                <a:ea typeface="+mn-ea"/>
                <a:cs typeface="+mn-ea"/>
                <a:sym typeface="+mn-lt"/>
              </a:endParaRPr>
            </a:p>
          </p:txBody>
        </p:sp>
        <p:sp>
          <p:nvSpPr>
            <p:cNvPr id="150" name="矩形 149"/>
            <p:cNvSpPr/>
            <p:nvPr/>
          </p:nvSpPr>
          <p:spPr>
            <a:xfrm>
              <a:off x="4798349" y="3098039"/>
              <a:ext cx="579822" cy="246221"/>
            </a:xfrm>
            <a:prstGeom prst="rect">
              <a:avLst/>
            </a:prstGeom>
          </p:spPr>
          <p:txBody>
            <a:bodyPr wrap="square">
              <a:spAutoFit/>
            </a:bodyPr>
            <a:lstStyle/>
            <a:p>
              <a:pPr algn="just" defTabSz="914241">
                <a:lnSpc>
                  <a:spcPts val="1200"/>
                </a:lnSpc>
                <a:defRPr/>
              </a:pPr>
              <a:r>
                <a:rPr lang="en-US" altLang="zh-CN" sz="1100" kern="0" dirty="0">
                  <a:solidFill>
                    <a:prstClr val="white"/>
                  </a:solidFill>
                  <a:latin typeface="+mn-lt"/>
                  <a:ea typeface="+mn-ea"/>
                  <a:cs typeface="+mn-ea"/>
                  <a:sym typeface="+mn-lt"/>
                </a:rPr>
                <a:t>30%</a:t>
              </a:r>
            </a:p>
          </p:txBody>
        </p:sp>
      </p:grpSp>
      <p:grpSp>
        <p:nvGrpSpPr>
          <p:cNvPr id="151" name="组合 150"/>
          <p:cNvGrpSpPr/>
          <p:nvPr/>
        </p:nvGrpSpPr>
        <p:grpSpPr>
          <a:xfrm>
            <a:off x="618653" y="3766145"/>
            <a:ext cx="666979" cy="562610"/>
            <a:chOff x="4704095" y="3707833"/>
            <a:chExt cx="666979" cy="562610"/>
          </a:xfrm>
        </p:grpSpPr>
        <p:sp>
          <p:nvSpPr>
            <p:cNvPr id="152" name="椭圆 151"/>
            <p:cNvSpPr/>
            <p:nvPr/>
          </p:nvSpPr>
          <p:spPr>
            <a:xfrm>
              <a:off x="4704095" y="3707833"/>
              <a:ext cx="562610" cy="562610"/>
            </a:xfrm>
            <a:prstGeom prst="ellipse">
              <a:avLst/>
            </a:prstGeom>
            <a:solidFill>
              <a:srgbClr val="00B0F0"/>
            </a:solidFill>
            <a:ln w="25400" cap="flat" cmpd="sng" algn="ctr">
              <a:noFill/>
              <a:prstDash val="solid"/>
            </a:ln>
            <a:effectLst/>
          </p:spPr>
          <p:txBody>
            <a:bodyPr rtlCol="0" anchor="ctr"/>
            <a:lstStyle/>
            <a:p>
              <a:pPr algn="ctr" defTabSz="914241">
                <a:defRPr/>
              </a:pPr>
              <a:endParaRPr lang="zh-CN" altLang="en-US" sz="1000" kern="0">
                <a:solidFill>
                  <a:prstClr val="white"/>
                </a:solidFill>
                <a:latin typeface="+mn-lt"/>
                <a:ea typeface="+mn-ea"/>
                <a:cs typeface="+mn-ea"/>
                <a:sym typeface="+mn-lt"/>
              </a:endParaRPr>
            </a:p>
          </p:txBody>
        </p:sp>
        <p:sp>
          <p:nvSpPr>
            <p:cNvPr id="153" name="矩形 152"/>
            <p:cNvSpPr/>
            <p:nvPr/>
          </p:nvSpPr>
          <p:spPr>
            <a:xfrm>
              <a:off x="4791252" y="3891402"/>
              <a:ext cx="579822" cy="246221"/>
            </a:xfrm>
            <a:prstGeom prst="rect">
              <a:avLst/>
            </a:prstGeom>
          </p:spPr>
          <p:txBody>
            <a:bodyPr wrap="square">
              <a:spAutoFit/>
            </a:bodyPr>
            <a:lstStyle/>
            <a:p>
              <a:pPr algn="just" defTabSz="914241">
                <a:lnSpc>
                  <a:spcPts val="1200"/>
                </a:lnSpc>
                <a:defRPr/>
              </a:pPr>
              <a:r>
                <a:rPr lang="en-US" altLang="zh-CN" sz="1100" kern="0" dirty="0">
                  <a:solidFill>
                    <a:prstClr val="white"/>
                  </a:solidFill>
                  <a:latin typeface="+mn-lt"/>
                  <a:ea typeface="+mn-ea"/>
                  <a:cs typeface="+mn-ea"/>
                  <a:sym typeface="+mn-lt"/>
                </a:rPr>
                <a:t>80%</a:t>
              </a:r>
            </a:p>
          </p:txBody>
        </p:sp>
      </p:grpSp>
      <p:sp>
        <p:nvSpPr>
          <p:cNvPr id="154" name="矩形 153"/>
          <p:cNvSpPr/>
          <p:nvPr/>
        </p:nvSpPr>
        <p:spPr>
          <a:xfrm>
            <a:off x="1279763" y="1571623"/>
            <a:ext cx="2016018" cy="861758"/>
          </a:xfrm>
          <a:prstGeom prst="rect">
            <a:avLst/>
          </a:prstGeom>
        </p:spPr>
        <p:txBody>
          <a:bodyPr wrap="square" lIns="91424" tIns="45712" rIns="91424" bIns="45712">
            <a:spAutoFit/>
          </a:bodyPr>
          <a:lstStyle/>
          <a:p>
            <a:pPr algn="just" defTabSz="914241">
              <a:lnSpc>
                <a:spcPts val="1200"/>
              </a:lnSpc>
            </a:pPr>
            <a:r>
              <a:rPr lang="en-US" altLang="zh-CN" sz="1000" dirty="0">
                <a:solidFill>
                  <a:prstClr val="black"/>
                </a:solidFill>
                <a:latin typeface="+mn-lt"/>
                <a:ea typeface="+mn-ea"/>
                <a:cs typeface="+mn-ea"/>
                <a:sym typeface="+mn-lt"/>
              </a:rPr>
              <a:t>Fill in the contents of the catalogue here, there is a problem of the values of the times in the design and development.</a:t>
            </a:r>
          </a:p>
        </p:txBody>
      </p:sp>
      <p:sp>
        <p:nvSpPr>
          <p:cNvPr id="155" name="矩形 154"/>
          <p:cNvSpPr/>
          <p:nvPr/>
        </p:nvSpPr>
        <p:spPr>
          <a:xfrm>
            <a:off x="1279763" y="2740671"/>
            <a:ext cx="2016018" cy="861758"/>
          </a:xfrm>
          <a:prstGeom prst="rect">
            <a:avLst/>
          </a:prstGeom>
        </p:spPr>
        <p:txBody>
          <a:bodyPr wrap="square" lIns="91424" tIns="45712" rIns="91424" bIns="45712">
            <a:spAutoFit/>
          </a:bodyPr>
          <a:lstStyle/>
          <a:p>
            <a:pPr algn="just" defTabSz="914241">
              <a:lnSpc>
                <a:spcPts val="1200"/>
              </a:lnSpc>
            </a:pPr>
            <a:r>
              <a:rPr lang="en-US" altLang="zh-CN" sz="1000" dirty="0">
                <a:solidFill>
                  <a:prstClr val="black"/>
                </a:solidFill>
                <a:latin typeface="+mn-lt"/>
                <a:ea typeface="+mn-ea"/>
                <a:cs typeface="+mn-ea"/>
                <a:sym typeface="+mn-lt"/>
              </a:rPr>
              <a:t>Fill in the contents of the catalogue here, there is a problem of the values of the times in the design and development.</a:t>
            </a:r>
          </a:p>
        </p:txBody>
      </p:sp>
      <p:sp>
        <p:nvSpPr>
          <p:cNvPr id="156" name="矩形 155"/>
          <p:cNvSpPr/>
          <p:nvPr/>
        </p:nvSpPr>
        <p:spPr>
          <a:xfrm>
            <a:off x="1279763" y="3850333"/>
            <a:ext cx="2016018" cy="861758"/>
          </a:xfrm>
          <a:prstGeom prst="rect">
            <a:avLst/>
          </a:prstGeom>
        </p:spPr>
        <p:txBody>
          <a:bodyPr wrap="square" lIns="91424" tIns="45712" rIns="91424" bIns="45712">
            <a:spAutoFit/>
          </a:bodyPr>
          <a:lstStyle/>
          <a:p>
            <a:pPr algn="just" defTabSz="914241">
              <a:lnSpc>
                <a:spcPts val="1200"/>
              </a:lnSpc>
            </a:pPr>
            <a:r>
              <a:rPr lang="en-US" altLang="zh-CN" sz="1000" dirty="0">
                <a:solidFill>
                  <a:prstClr val="black"/>
                </a:solidFill>
                <a:latin typeface="+mn-lt"/>
                <a:ea typeface="+mn-ea"/>
                <a:cs typeface="+mn-ea"/>
                <a:sym typeface="+mn-lt"/>
              </a:rPr>
              <a:t>Fill in the contents of the catalogue here, there is a problem of the values of the times in the design and development.</a:t>
            </a:r>
          </a:p>
        </p:txBody>
      </p:sp>
      <p:cxnSp>
        <p:nvCxnSpPr>
          <p:cNvPr id="157" name="直接连接符 156"/>
          <p:cNvCxnSpPr/>
          <p:nvPr/>
        </p:nvCxnSpPr>
        <p:spPr>
          <a:xfrm>
            <a:off x="3563888" y="1277329"/>
            <a:ext cx="0" cy="3051427"/>
          </a:xfrm>
          <a:prstGeom prst="line">
            <a:avLst/>
          </a:prstGeom>
          <a:noFill/>
          <a:ln w="9525" cap="flat" cmpd="sng" algn="ctr">
            <a:solidFill>
              <a:sysClr val="window" lastClr="FFFFFF">
                <a:lumMod val="50000"/>
              </a:sysClr>
            </a:solidFill>
            <a:prstDash val="sysDash"/>
          </a:ln>
          <a:effectLst/>
        </p:spPr>
      </p:cxnSp>
      <p:sp>
        <p:nvSpPr>
          <p:cNvPr id="158" name="Text Box 55"/>
          <p:cNvSpPr txBox="1">
            <a:spLocks noChangeArrowheads="1"/>
          </p:cNvSpPr>
          <p:nvPr/>
        </p:nvSpPr>
        <p:spPr bwMode="auto">
          <a:xfrm>
            <a:off x="583318" y="138718"/>
            <a:ext cx="2980570"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000" b="0" i="0" dirty="0">
                <a:latin typeface="+mn-lt"/>
                <a:ea typeface="+mn-ea"/>
                <a:cs typeface="+mn-ea"/>
                <a:sym typeface="+mn-lt"/>
              </a:rPr>
              <a:t>Enter the title text here</a:t>
            </a:r>
            <a:endParaRPr lang="zh-CN" altLang="en-US" sz="2000" b="0" i="0" dirty="0">
              <a:latin typeface="+mn-lt"/>
              <a:ea typeface="+mn-ea"/>
              <a:cs typeface="+mn-ea"/>
              <a:sym typeface="+mn-lt"/>
            </a:endParaRPr>
          </a:p>
        </p:txBody>
      </p:sp>
    </p:spTree>
    <p:extLst>
      <p:ext uri="{BB962C8B-B14F-4D97-AF65-F5344CB8AC3E}">
        <p14:creationId xmlns:p14="http://schemas.microsoft.com/office/powerpoint/2010/main" val="4127647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heel(4)">
                                          <p:cBhvr>
                                            <p:cTn id="7" dur="1000"/>
                                            <p:tgtEl>
                                              <p:spTgt spid="158"/>
                                            </p:tgtEl>
                                          </p:cBhvr>
                                        </p:animEffect>
                                      </p:childTnLst>
                                    </p:cTn>
                                  </p:par>
                                </p:childTnLst>
                              </p:cTn>
                            </p:par>
                            <p:par>
                              <p:cTn id="8" fill="hold">
                                <p:stCondLst>
                                  <p:cond delay="1000"/>
                                </p:stCondLst>
                                <p:childTnLst>
                                  <p:par>
                                    <p:cTn id="9" presetID="42" presetClass="entr" presetSubtype="0" fill="hold" nodeType="afterEffect">
                                      <p:stCondLst>
                                        <p:cond delay="20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200"/>
                                            <p:tgtEl>
                                              <p:spTgt spid="85"/>
                                            </p:tgtEl>
                                          </p:cBhvr>
                                        </p:animEffect>
                                        <p:anim calcmode="lin" valueType="num">
                                          <p:cBhvr>
                                            <p:cTn id="12" dur="200" fill="hold"/>
                                            <p:tgtEl>
                                              <p:spTgt spid="85"/>
                                            </p:tgtEl>
                                            <p:attrNameLst>
                                              <p:attrName>ppt_x</p:attrName>
                                            </p:attrNameLst>
                                          </p:cBhvr>
                                          <p:tavLst>
                                            <p:tav tm="0">
                                              <p:val>
                                                <p:strVal val="#ppt_x"/>
                                              </p:val>
                                            </p:tav>
                                            <p:tav tm="100000">
                                              <p:val>
                                                <p:strVal val="#ppt_x"/>
                                              </p:val>
                                            </p:tav>
                                          </p:tavLst>
                                        </p:anim>
                                        <p:anim calcmode="lin" valueType="num">
                                          <p:cBhvr>
                                            <p:cTn id="13" dur="200" fill="hold"/>
                                            <p:tgtEl>
                                              <p:spTgt spid="85"/>
                                            </p:tgtEl>
                                            <p:attrNameLst>
                                              <p:attrName>ppt_y</p:attrName>
                                            </p:attrNameLst>
                                          </p:cBhvr>
                                          <p:tavLst>
                                            <p:tav tm="0">
                                              <p:val>
                                                <p:strVal val="#ppt_y+.1"/>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childTnLst>
                              </p:cTn>
                            </p:par>
                            <p:par>
                              <p:cTn id="17" fill="hold">
                                <p:stCondLst>
                                  <p:cond delay="1500"/>
                                </p:stCondLst>
                                <p:childTnLst>
                                  <p:par>
                                    <p:cTn id="18" presetID="42" presetClass="entr" presetSubtype="0" fill="hold" nodeType="afterEffect">
                                      <p:stCondLst>
                                        <p:cond delay="20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200"/>
                                            <p:tgtEl>
                                              <p:spTgt spid="113"/>
                                            </p:tgtEl>
                                          </p:cBhvr>
                                        </p:animEffect>
                                        <p:anim calcmode="lin" valueType="num">
                                          <p:cBhvr>
                                            <p:cTn id="21" dur="200" fill="hold"/>
                                            <p:tgtEl>
                                              <p:spTgt spid="113"/>
                                            </p:tgtEl>
                                            <p:attrNameLst>
                                              <p:attrName>ppt_x</p:attrName>
                                            </p:attrNameLst>
                                          </p:cBhvr>
                                          <p:tavLst>
                                            <p:tav tm="0">
                                              <p:val>
                                                <p:strVal val="#ppt_x"/>
                                              </p:val>
                                            </p:tav>
                                            <p:tav tm="100000">
                                              <p:val>
                                                <p:strVal val="#ppt_x"/>
                                              </p:val>
                                            </p:tav>
                                          </p:tavLst>
                                        </p:anim>
                                        <p:anim calcmode="lin" valueType="num">
                                          <p:cBhvr>
                                            <p:cTn id="22" dur="200" fill="hold"/>
                                            <p:tgtEl>
                                              <p:spTgt spid="113"/>
                                            </p:tgtEl>
                                            <p:attrNameLst>
                                              <p:attrName>ppt_y</p:attrName>
                                            </p:attrNameLst>
                                          </p:cBhvr>
                                          <p:tavLst>
                                            <p:tav tm="0">
                                              <p:val>
                                                <p:strVal val="#ppt_y+.1"/>
                                              </p:val>
                                            </p:tav>
                                            <p:tav tm="100000">
                                              <p:val>
                                                <p:strVal val="#ppt_y"/>
                                              </p:val>
                                            </p:tav>
                                          </p:tavLst>
                                        </p:anim>
                                      </p:childTnLst>
                                    </p:cTn>
                                  </p:par>
                                  <p:par>
                                    <p:cTn id="23" presetID="6" presetClass="entr" presetSubtype="16"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circle(in)">
                                          <p:cBhvr>
                                            <p:cTn id="25" dur="500"/>
                                            <p:tgtEl>
                                              <p:spTgt spid="47"/>
                                            </p:tgtEl>
                                          </p:cBhvr>
                                        </p:animEffect>
                                      </p:childTnLst>
                                    </p:cTn>
                                  </p:par>
                                </p:childTnLst>
                              </p:cTn>
                            </p:par>
                            <p:par>
                              <p:cTn id="26" fill="hold">
                                <p:stCondLst>
                                  <p:cond delay="2000"/>
                                </p:stCondLst>
                                <p:childTnLst>
                                  <p:par>
                                    <p:cTn id="27" presetID="42" presetClass="entr" presetSubtype="0" fill="hold" nodeType="afterEffect">
                                      <p:stCondLst>
                                        <p:cond delay="20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200"/>
                                            <p:tgtEl>
                                              <p:spTgt spid="57"/>
                                            </p:tgtEl>
                                          </p:cBhvr>
                                        </p:animEffect>
                                        <p:anim calcmode="lin" valueType="num">
                                          <p:cBhvr>
                                            <p:cTn id="30" dur="200" fill="hold"/>
                                            <p:tgtEl>
                                              <p:spTgt spid="57"/>
                                            </p:tgtEl>
                                            <p:attrNameLst>
                                              <p:attrName>ppt_x</p:attrName>
                                            </p:attrNameLst>
                                          </p:cBhvr>
                                          <p:tavLst>
                                            <p:tav tm="0">
                                              <p:val>
                                                <p:strVal val="#ppt_x"/>
                                              </p:val>
                                            </p:tav>
                                            <p:tav tm="100000">
                                              <p:val>
                                                <p:strVal val="#ppt_x"/>
                                              </p:val>
                                            </p:tav>
                                          </p:tavLst>
                                        </p:anim>
                                        <p:anim calcmode="lin" valueType="num">
                                          <p:cBhvr>
                                            <p:cTn id="31" dur="200" fill="hold"/>
                                            <p:tgtEl>
                                              <p:spTgt spid="57"/>
                                            </p:tgtEl>
                                            <p:attrNameLst>
                                              <p:attrName>ppt_y</p:attrName>
                                            </p:attrNameLst>
                                          </p:cBhvr>
                                          <p:tavLst>
                                            <p:tav tm="0">
                                              <p:val>
                                                <p:strVal val="#ppt_y+.1"/>
                                              </p:val>
                                            </p:tav>
                                            <p:tav tm="100000">
                                              <p:val>
                                                <p:strVal val="#ppt_y"/>
                                              </p:val>
                                            </p:tav>
                                          </p:tavLst>
                                        </p:anim>
                                      </p:childTnLst>
                                    </p:cTn>
                                  </p:par>
                                  <p:par>
                                    <p:cTn id="32" presetID="6" presetClass="entr" presetSubtype="1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500"/>
                                            <p:tgtEl>
                                              <p:spTgt spid="25"/>
                                            </p:tgtEl>
                                          </p:cBhvr>
                                        </p:animEffect>
                                      </p:childTnLst>
                                    </p:cTn>
                                  </p:par>
                                </p:childTnLst>
                              </p:cTn>
                            </p:par>
                            <p:par>
                              <p:cTn id="35" fill="hold">
                                <p:stCondLst>
                                  <p:cond delay="2500"/>
                                </p:stCondLst>
                                <p:childTnLst>
                                  <p:par>
                                    <p:cTn id="36" presetID="6" presetClass="entr" presetSubtype="32"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out)">
                                          <p:cBhvr>
                                            <p:cTn id="38" dur="100"/>
                                            <p:tgtEl>
                                              <p:spTgt spid="16"/>
                                            </p:tgtEl>
                                          </p:cBhvr>
                                        </p:animEffect>
                                      </p:childTnLst>
                                    </p:cTn>
                                  </p:par>
                                </p:childTnLst>
                              </p:cTn>
                            </p:par>
                            <p:par>
                              <p:cTn id="39" fill="hold">
                                <p:stCondLst>
                                  <p:cond delay="2600"/>
                                </p:stCondLst>
                                <p:childTnLst>
                                  <p:par>
                                    <p:cTn id="40" presetID="6" presetClass="entr" presetSubtype="32"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out)">
                                          <p:cBhvr>
                                            <p:cTn id="42" dur="100"/>
                                            <p:tgtEl>
                                              <p:spTgt spid="17"/>
                                            </p:tgtEl>
                                          </p:cBhvr>
                                        </p:animEffect>
                                      </p:childTnLst>
                                    </p:cTn>
                                  </p:par>
                                </p:childTnLst>
                              </p:cTn>
                            </p:par>
                            <p:par>
                              <p:cTn id="43" fill="hold">
                                <p:stCondLst>
                                  <p:cond delay="2700"/>
                                </p:stCondLst>
                                <p:childTnLst>
                                  <p:par>
                                    <p:cTn id="44" presetID="6" presetClass="entr" presetSubtype="32"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ircle(out)">
                                          <p:cBhvr>
                                            <p:cTn id="46" dur="100"/>
                                            <p:tgtEl>
                                              <p:spTgt spid="18"/>
                                            </p:tgtEl>
                                          </p:cBhvr>
                                        </p:animEffect>
                                      </p:childTnLst>
                                    </p:cTn>
                                  </p:par>
                                </p:childTnLst>
                              </p:cTn>
                            </p:par>
                            <p:par>
                              <p:cTn id="47" fill="hold">
                                <p:stCondLst>
                                  <p:cond delay="2800"/>
                                </p:stCondLst>
                                <p:childTnLst>
                                  <p:par>
                                    <p:cTn id="48" presetID="6" presetClass="entr" presetSubtype="32"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out)">
                                          <p:cBhvr>
                                            <p:cTn id="50" dur="100"/>
                                            <p:tgtEl>
                                              <p:spTgt spid="19"/>
                                            </p:tgtEl>
                                          </p:cBhvr>
                                        </p:animEffect>
                                      </p:childTnLst>
                                    </p:cTn>
                                  </p:par>
                                </p:childTnLst>
                              </p:cTn>
                            </p:par>
                            <p:par>
                              <p:cTn id="51" fill="hold">
                                <p:stCondLst>
                                  <p:cond delay="2900"/>
                                </p:stCondLst>
                                <p:childTnLst>
                                  <p:par>
                                    <p:cTn id="52" presetID="6" presetClass="entr" presetSubtype="32"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out)">
                                          <p:cBhvr>
                                            <p:cTn id="54" dur="100"/>
                                            <p:tgtEl>
                                              <p:spTgt spid="20"/>
                                            </p:tgtEl>
                                          </p:cBhvr>
                                        </p:animEffect>
                                      </p:childTnLst>
                                    </p:cTn>
                                  </p:par>
                                </p:childTnLst>
                              </p:cTn>
                            </p:par>
                            <p:par>
                              <p:cTn id="55" fill="hold">
                                <p:stCondLst>
                                  <p:cond delay="3000"/>
                                </p:stCondLst>
                                <p:childTnLst>
                                  <p:par>
                                    <p:cTn id="56" presetID="6" presetClass="entr" presetSubtype="32"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ircle(out)">
                                          <p:cBhvr>
                                            <p:cTn id="58" dur="100"/>
                                            <p:tgtEl>
                                              <p:spTgt spid="21"/>
                                            </p:tgtEl>
                                          </p:cBhvr>
                                        </p:animEffect>
                                      </p:childTnLst>
                                    </p:cTn>
                                  </p:par>
                                </p:childTnLst>
                              </p:cTn>
                            </p:par>
                            <p:par>
                              <p:cTn id="59" fill="hold">
                                <p:stCondLst>
                                  <p:cond delay="3100"/>
                                </p:stCondLst>
                                <p:childTnLst>
                                  <p:par>
                                    <p:cTn id="60" presetID="6" presetClass="entr" presetSubtype="32"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ircle(out)">
                                          <p:cBhvr>
                                            <p:cTn id="62" dur="100"/>
                                            <p:tgtEl>
                                              <p:spTgt spid="24"/>
                                            </p:tgtEl>
                                          </p:cBhvr>
                                        </p:animEffect>
                                      </p:childTnLst>
                                    </p:cTn>
                                  </p:par>
                                </p:childTnLst>
                              </p:cTn>
                            </p:par>
                            <p:par>
                              <p:cTn id="63" fill="hold">
                                <p:stCondLst>
                                  <p:cond delay="3200"/>
                                </p:stCondLst>
                                <p:childTnLst>
                                  <p:par>
                                    <p:cTn id="64" presetID="6" presetClass="entr" presetSubtype="32"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circle(out)">
                                          <p:cBhvr>
                                            <p:cTn id="66" dur="100"/>
                                            <p:tgtEl>
                                              <p:spTgt spid="23"/>
                                            </p:tgtEl>
                                          </p:cBhvr>
                                        </p:animEffect>
                                      </p:childTnLst>
                                    </p:cTn>
                                  </p:par>
                                </p:childTnLst>
                              </p:cTn>
                            </p:par>
                            <p:par>
                              <p:cTn id="67" fill="hold">
                                <p:stCondLst>
                                  <p:cond delay="3300"/>
                                </p:stCondLst>
                                <p:childTnLst>
                                  <p:par>
                                    <p:cTn id="68" presetID="6" presetClass="entr" presetSubtype="32"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out)">
                                          <p:cBhvr>
                                            <p:cTn id="70" dur="100"/>
                                            <p:tgtEl>
                                              <p:spTgt spid="22"/>
                                            </p:tgtEl>
                                          </p:cBhvr>
                                        </p:animEffect>
                                      </p:childTnLst>
                                    </p:cTn>
                                  </p:par>
                                </p:childTnLst>
                              </p:cTn>
                            </p:par>
                            <p:par>
                              <p:cTn id="71" fill="hold">
                                <p:stCondLst>
                                  <p:cond delay="3400"/>
                                </p:stCondLst>
                                <p:childTnLst>
                                  <p:par>
                                    <p:cTn id="72" presetID="53" presetClass="entr" presetSubtype="16" fill="hold" grpId="0" nodeType="afterEffect">
                                      <p:stCondLst>
                                        <p:cond delay="0"/>
                                      </p:stCondLst>
                                      <p:childTnLst>
                                        <p:set>
                                          <p:cBhvr>
                                            <p:cTn id="73" dur="1" fill="hold">
                                              <p:stCondLst>
                                                <p:cond delay="0"/>
                                              </p:stCondLst>
                                            </p:cTn>
                                            <p:tgtEl>
                                              <p:spTgt spid="142"/>
                                            </p:tgtEl>
                                            <p:attrNameLst>
                                              <p:attrName>style.visibility</p:attrName>
                                            </p:attrNameLst>
                                          </p:cBhvr>
                                          <p:to>
                                            <p:strVal val="visible"/>
                                          </p:to>
                                        </p:set>
                                        <p:anim calcmode="lin" valueType="num">
                                          <p:cBhvr>
                                            <p:cTn id="74" dur="500" fill="hold"/>
                                            <p:tgtEl>
                                              <p:spTgt spid="142"/>
                                            </p:tgtEl>
                                            <p:attrNameLst>
                                              <p:attrName>ppt_w</p:attrName>
                                            </p:attrNameLst>
                                          </p:cBhvr>
                                          <p:tavLst>
                                            <p:tav tm="0">
                                              <p:val>
                                                <p:fltVal val="0"/>
                                              </p:val>
                                            </p:tav>
                                            <p:tav tm="100000">
                                              <p:val>
                                                <p:strVal val="#ppt_w"/>
                                              </p:val>
                                            </p:tav>
                                          </p:tavLst>
                                        </p:anim>
                                        <p:anim calcmode="lin" valueType="num">
                                          <p:cBhvr>
                                            <p:cTn id="75" dur="500" fill="hold"/>
                                            <p:tgtEl>
                                              <p:spTgt spid="142"/>
                                            </p:tgtEl>
                                            <p:attrNameLst>
                                              <p:attrName>ppt_h</p:attrName>
                                            </p:attrNameLst>
                                          </p:cBhvr>
                                          <p:tavLst>
                                            <p:tav tm="0">
                                              <p:val>
                                                <p:fltVal val="0"/>
                                              </p:val>
                                            </p:tav>
                                            <p:tav tm="100000">
                                              <p:val>
                                                <p:strVal val="#ppt_h"/>
                                              </p:val>
                                            </p:tav>
                                          </p:tavLst>
                                        </p:anim>
                                        <p:animEffect transition="in" filter="fade">
                                          <p:cBhvr>
                                            <p:cTn id="76" dur="500"/>
                                            <p:tgtEl>
                                              <p:spTgt spid="142"/>
                                            </p:tgtEl>
                                          </p:cBhvr>
                                        </p:animEffect>
                                      </p:childTnLst>
                                    </p:cTn>
                                  </p:par>
                                </p:childTnLst>
                              </p:cTn>
                            </p:par>
                            <p:par>
                              <p:cTn id="77" fill="hold">
                                <p:stCondLst>
                                  <p:cond delay="3900"/>
                                </p:stCondLst>
                                <p:childTnLst>
                                  <p:par>
                                    <p:cTn id="78" presetID="6" presetClass="entr" presetSubtype="32" fill="hold" grpId="0" nodeType="after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circle(out)">
                                          <p:cBhvr>
                                            <p:cTn id="80" dur="100"/>
                                            <p:tgtEl>
                                              <p:spTgt spid="48"/>
                                            </p:tgtEl>
                                          </p:cBhvr>
                                        </p:animEffect>
                                      </p:childTnLst>
                                    </p:cTn>
                                  </p:par>
                                </p:childTnLst>
                              </p:cTn>
                            </p:par>
                            <p:par>
                              <p:cTn id="81" fill="hold">
                                <p:stCondLst>
                                  <p:cond delay="4000"/>
                                </p:stCondLst>
                                <p:childTnLst>
                                  <p:par>
                                    <p:cTn id="82" presetID="6" presetClass="entr" presetSubtype="32" fill="hold" grpId="0" nodeType="after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circle(out)">
                                          <p:cBhvr>
                                            <p:cTn id="84" dur="100"/>
                                            <p:tgtEl>
                                              <p:spTgt spid="49"/>
                                            </p:tgtEl>
                                          </p:cBhvr>
                                        </p:animEffect>
                                      </p:childTnLst>
                                    </p:cTn>
                                  </p:par>
                                </p:childTnLst>
                              </p:cTn>
                            </p:par>
                            <p:par>
                              <p:cTn id="85" fill="hold">
                                <p:stCondLst>
                                  <p:cond delay="4100"/>
                                </p:stCondLst>
                                <p:childTnLst>
                                  <p:par>
                                    <p:cTn id="86" presetID="6" presetClass="entr" presetSubtype="32" fill="hold" grpId="0" nodeType="after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circle(out)">
                                          <p:cBhvr>
                                            <p:cTn id="88" dur="100"/>
                                            <p:tgtEl>
                                              <p:spTgt spid="50"/>
                                            </p:tgtEl>
                                          </p:cBhvr>
                                        </p:animEffect>
                                      </p:childTnLst>
                                    </p:cTn>
                                  </p:par>
                                </p:childTnLst>
                              </p:cTn>
                            </p:par>
                            <p:par>
                              <p:cTn id="89" fill="hold">
                                <p:stCondLst>
                                  <p:cond delay="4200"/>
                                </p:stCondLst>
                                <p:childTnLst>
                                  <p:par>
                                    <p:cTn id="90" presetID="6" presetClass="entr" presetSubtype="32"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circle(out)">
                                          <p:cBhvr>
                                            <p:cTn id="92" dur="100"/>
                                            <p:tgtEl>
                                              <p:spTgt spid="51"/>
                                            </p:tgtEl>
                                          </p:cBhvr>
                                        </p:animEffect>
                                      </p:childTnLst>
                                    </p:cTn>
                                  </p:par>
                                </p:childTnLst>
                              </p:cTn>
                            </p:par>
                            <p:par>
                              <p:cTn id="93" fill="hold">
                                <p:stCondLst>
                                  <p:cond delay="4300"/>
                                </p:stCondLst>
                                <p:childTnLst>
                                  <p:par>
                                    <p:cTn id="94" presetID="6" presetClass="entr" presetSubtype="32"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circle(out)">
                                          <p:cBhvr>
                                            <p:cTn id="96" dur="100"/>
                                            <p:tgtEl>
                                              <p:spTgt spid="52"/>
                                            </p:tgtEl>
                                          </p:cBhvr>
                                        </p:animEffect>
                                      </p:childTnLst>
                                    </p:cTn>
                                  </p:par>
                                </p:childTnLst>
                              </p:cTn>
                            </p:par>
                            <p:par>
                              <p:cTn id="97" fill="hold">
                                <p:stCondLst>
                                  <p:cond delay="4400"/>
                                </p:stCondLst>
                                <p:childTnLst>
                                  <p:par>
                                    <p:cTn id="98" presetID="6" presetClass="entr" presetSubtype="32" fill="hold" grpId="0" nodeType="after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circle(out)">
                                          <p:cBhvr>
                                            <p:cTn id="100" dur="100"/>
                                            <p:tgtEl>
                                              <p:spTgt spid="53"/>
                                            </p:tgtEl>
                                          </p:cBhvr>
                                        </p:animEffect>
                                      </p:childTnLst>
                                    </p:cTn>
                                  </p:par>
                                </p:childTnLst>
                              </p:cTn>
                            </p:par>
                            <p:par>
                              <p:cTn id="101" fill="hold">
                                <p:stCondLst>
                                  <p:cond delay="4500"/>
                                </p:stCondLst>
                                <p:childTnLst>
                                  <p:par>
                                    <p:cTn id="102" presetID="6" presetClass="entr" presetSubtype="32" fill="hold" grpId="0" nodeType="afterEffect">
                                      <p:stCondLst>
                                        <p:cond delay="0"/>
                                      </p:stCondLst>
                                      <p:childTnLst>
                                        <p:set>
                                          <p:cBhvr>
                                            <p:cTn id="103" dur="1" fill="hold">
                                              <p:stCondLst>
                                                <p:cond delay="0"/>
                                              </p:stCondLst>
                                            </p:cTn>
                                            <p:tgtEl>
                                              <p:spTgt spid="56"/>
                                            </p:tgtEl>
                                            <p:attrNameLst>
                                              <p:attrName>style.visibility</p:attrName>
                                            </p:attrNameLst>
                                          </p:cBhvr>
                                          <p:to>
                                            <p:strVal val="visible"/>
                                          </p:to>
                                        </p:set>
                                        <p:animEffect transition="in" filter="circle(out)">
                                          <p:cBhvr>
                                            <p:cTn id="104" dur="100"/>
                                            <p:tgtEl>
                                              <p:spTgt spid="56"/>
                                            </p:tgtEl>
                                          </p:cBhvr>
                                        </p:animEffect>
                                      </p:childTnLst>
                                    </p:cTn>
                                  </p:par>
                                </p:childTnLst>
                              </p:cTn>
                            </p:par>
                            <p:par>
                              <p:cTn id="105" fill="hold">
                                <p:stCondLst>
                                  <p:cond delay="4600"/>
                                </p:stCondLst>
                                <p:childTnLst>
                                  <p:par>
                                    <p:cTn id="106" presetID="6" presetClass="entr" presetSubtype="32"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circle(out)">
                                          <p:cBhvr>
                                            <p:cTn id="108" dur="100"/>
                                            <p:tgtEl>
                                              <p:spTgt spid="55"/>
                                            </p:tgtEl>
                                          </p:cBhvr>
                                        </p:animEffect>
                                      </p:childTnLst>
                                    </p:cTn>
                                  </p:par>
                                </p:childTnLst>
                              </p:cTn>
                            </p:par>
                            <p:par>
                              <p:cTn id="109" fill="hold">
                                <p:stCondLst>
                                  <p:cond delay="4700"/>
                                </p:stCondLst>
                                <p:childTnLst>
                                  <p:par>
                                    <p:cTn id="110" presetID="6" presetClass="entr" presetSubtype="32" fill="hold" grpId="0" nodeType="after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circle(out)">
                                          <p:cBhvr>
                                            <p:cTn id="112" dur="100"/>
                                            <p:tgtEl>
                                              <p:spTgt spid="54"/>
                                            </p:tgtEl>
                                          </p:cBhvr>
                                        </p:animEffect>
                                      </p:childTnLst>
                                    </p:cTn>
                                  </p:par>
                                </p:childTnLst>
                              </p:cTn>
                            </p:par>
                            <p:par>
                              <p:cTn id="113" fill="hold">
                                <p:stCondLst>
                                  <p:cond delay="4800"/>
                                </p:stCondLst>
                                <p:childTnLst>
                                  <p:par>
                                    <p:cTn id="114" presetID="53" presetClass="entr" presetSubtype="16" fill="hold" grpId="0" nodeType="afterEffect">
                                      <p:stCondLst>
                                        <p:cond delay="0"/>
                                      </p:stCondLst>
                                      <p:childTnLst>
                                        <p:set>
                                          <p:cBhvr>
                                            <p:cTn id="115" dur="1" fill="hold">
                                              <p:stCondLst>
                                                <p:cond delay="0"/>
                                              </p:stCondLst>
                                            </p:cTn>
                                            <p:tgtEl>
                                              <p:spTgt spid="143"/>
                                            </p:tgtEl>
                                            <p:attrNameLst>
                                              <p:attrName>style.visibility</p:attrName>
                                            </p:attrNameLst>
                                          </p:cBhvr>
                                          <p:to>
                                            <p:strVal val="visible"/>
                                          </p:to>
                                        </p:set>
                                        <p:anim calcmode="lin" valueType="num">
                                          <p:cBhvr>
                                            <p:cTn id="116" dur="500" fill="hold"/>
                                            <p:tgtEl>
                                              <p:spTgt spid="143"/>
                                            </p:tgtEl>
                                            <p:attrNameLst>
                                              <p:attrName>ppt_w</p:attrName>
                                            </p:attrNameLst>
                                          </p:cBhvr>
                                          <p:tavLst>
                                            <p:tav tm="0">
                                              <p:val>
                                                <p:fltVal val="0"/>
                                              </p:val>
                                            </p:tav>
                                            <p:tav tm="100000">
                                              <p:val>
                                                <p:strVal val="#ppt_w"/>
                                              </p:val>
                                            </p:tav>
                                          </p:tavLst>
                                        </p:anim>
                                        <p:anim calcmode="lin" valueType="num">
                                          <p:cBhvr>
                                            <p:cTn id="117" dur="500" fill="hold"/>
                                            <p:tgtEl>
                                              <p:spTgt spid="143"/>
                                            </p:tgtEl>
                                            <p:attrNameLst>
                                              <p:attrName>ppt_h</p:attrName>
                                            </p:attrNameLst>
                                          </p:cBhvr>
                                          <p:tavLst>
                                            <p:tav tm="0">
                                              <p:val>
                                                <p:fltVal val="0"/>
                                              </p:val>
                                            </p:tav>
                                            <p:tav tm="100000">
                                              <p:val>
                                                <p:strVal val="#ppt_h"/>
                                              </p:val>
                                            </p:tav>
                                          </p:tavLst>
                                        </p:anim>
                                        <p:animEffect transition="in" filter="fade">
                                          <p:cBhvr>
                                            <p:cTn id="118" dur="500"/>
                                            <p:tgtEl>
                                              <p:spTgt spid="143"/>
                                            </p:tgtEl>
                                          </p:cBhvr>
                                        </p:animEffect>
                                      </p:childTnLst>
                                    </p:cTn>
                                  </p:par>
                                </p:childTnLst>
                              </p:cTn>
                            </p:par>
                            <p:par>
                              <p:cTn id="119" fill="hold">
                                <p:stCondLst>
                                  <p:cond delay="5300"/>
                                </p:stCondLst>
                                <p:childTnLst>
                                  <p:par>
                                    <p:cTn id="120" presetID="6" presetClass="entr" presetSubtype="32" fill="hold" grpId="0" nodeType="after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circle(out)">
                                          <p:cBhvr>
                                            <p:cTn id="122" dur="100"/>
                                            <p:tgtEl>
                                              <p:spTgt spid="26"/>
                                            </p:tgtEl>
                                          </p:cBhvr>
                                        </p:animEffect>
                                      </p:childTnLst>
                                    </p:cTn>
                                  </p:par>
                                </p:childTnLst>
                              </p:cTn>
                            </p:par>
                            <p:par>
                              <p:cTn id="123" fill="hold">
                                <p:stCondLst>
                                  <p:cond delay="5400"/>
                                </p:stCondLst>
                                <p:childTnLst>
                                  <p:par>
                                    <p:cTn id="124" presetID="6" presetClass="entr" presetSubtype="32" fill="hold" grpId="0" nodeType="after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circle(out)">
                                          <p:cBhvr>
                                            <p:cTn id="126" dur="100"/>
                                            <p:tgtEl>
                                              <p:spTgt spid="27"/>
                                            </p:tgtEl>
                                          </p:cBhvr>
                                        </p:animEffect>
                                      </p:childTnLst>
                                    </p:cTn>
                                  </p:par>
                                </p:childTnLst>
                              </p:cTn>
                            </p:par>
                            <p:par>
                              <p:cTn id="127" fill="hold">
                                <p:stCondLst>
                                  <p:cond delay="5500"/>
                                </p:stCondLst>
                                <p:childTnLst>
                                  <p:par>
                                    <p:cTn id="128" presetID="6" presetClass="entr" presetSubtype="32" fill="hold" grpId="0" nodeType="after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circle(out)">
                                          <p:cBhvr>
                                            <p:cTn id="130" dur="100"/>
                                            <p:tgtEl>
                                              <p:spTgt spid="40"/>
                                            </p:tgtEl>
                                          </p:cBhvr>
                                        </p:animEffect>
                                      </p:childTnLst>
                                    </p:cTn>
                                  </p:par>
                                </p:childTnLst>
                              </p:cTn>
                            </p:par>
                            <p:par>
                              <p:cTn id="131" fill="hold">
                                <p:stCondLst>
                                  <p:cond delay="5600"/>
                                </p:stCondLst>
                                <p:childTnLst>
                                  <p:par>
                                    <p:cTn id="132" presetID="6" presetClass="entr" presetSubtype="32" fill="hold" grpId="0" nodeType="after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circle(out)">
                                          <p:cBhvr>
                                            <p:cTn id="134" dur="100"/>
                                            <p:tgtEl>
                                              <p:spTgt spid="41"/>
                                            </p:tgtEl>
                                          </p:cBhvr>
                                        </p:animEffect>
                                      </p:childTnLst>
                                    </p:cTn>
                                  </p:par>
                                </p:childTnLst>
                              </p:cTn>
                            </p:par>
                            <p:par>
                              <p:cTn id="135" fill="hold">
                                <p:stCondLst>
                                  <p:cond delay="5700"/>
                                </p:stCondLst>
                                <p:childTnLst>
                                  <p:par>
                                    <p:cTn id="136" presetID="6" presetClass="entr" presetSubtype="32" fill="hold" grpId="0" nodeType="after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circle(out)">
                                          <p:cBhvr>
                                            <p:cTn id="138" dur="100"/>
                                            <p:tgtEl>
                                              <p:spTgt spid="42"/>
                                            </p:tgtEl>
                                          </p:cBhvr>
                                        </p:animEffect>
                                      </p:childTnLst>
                                    </p:cTn>
                                  </p:par>
                                </p:childTnLst>
                              </p:cTn>
                            </p:par>
                            <p:par>
                              <p:cTn id="139" fill="hold">
                                <p:stCondLst>
                                  <p:cond delay="5800"/>
                                </p:stCondLst>
                                <p:childTnLst>
                                  <p:par>
                                    <p:cTn id="140" presetID="6" presetClass="entr" presetSubtype="32" fill="hold" grpId="0" nodeType="afterEffect">
                                      <p:stCondLst>
                                        <p:cond delay="0"/>
                                      </p:stCondLst>
                                      <p:childTnLst>
                                        <p:set>
                                          <p:cBhvr>
                                            <p:cTn id="141" dur="1" fill="hold">
                                              <p:stCondLst>
                                                <p:cond delay="0"/>
                                              </p:stCondLst>
                                            </p:cTn>
                                            <p:tgtEl>
                                              <p:spTgt spid="43"/>
                                            </p:tgtEl>
                                            <p:attrNameLst>
                                              <p:attrName>style.visibility</p:attrName>
                                            </p:attrNameLst>
                                          </p:cBhvr>
                                          <p:to>
                                            <p:strVal val="visible"/>
                                          </p:to>
                                        </p:set>
                                        <p:animEffect transition="in" filter="circle(out)">
                                          <p:cBhvr>
                                            <p:cTn id="142" dur="100"/>
                                            <p:tgtEl>
                                              <p:spTgt spid="43"/>
                                            </p:tgtEl>
                                          </p:cBhvr>
                                        </p:animEffect>
                                      </p:childTnLst>
                                    </p:cTn>
                                  </p:par>
                                </p:childTnLst>
                              </p:cTn>
                            </p:par>
                            <p:par>
                              <p:cTn id="143" fill="hold">
                                <p:stCondLst>
                                  <p:cond delay="5900"/>
                                </p:stCondLst>
                                <p:childTnLst>
                                  <p:par>
                                    <p:cTn id="144" presetID="6" presetClass="entr" presetSubtype="32" fill="hold" grpId="0" nodeType="after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circle(out)">
                                          <p:cBhvr>
                                            <p:cTn id="146" dur="100"/>
                                            <p:tgtEl>
                                              <p:spTgt spid="46"/>
                                            </p:tgtEl>
                                          </p:cBhvr>
                                        </p:animEffect>
                                      </p:childTnLst>
                                    </p:cTn>
                                  </p:par>
                                </p:childTnLst>
                              </p:cTn>
                            </p:par>
                            <p:par>
                              <p:cTn id="147" fill="hold">
                                <p:stCondLst>
                                  <p:cond delay="6000"/>
                                </p:stCondLst>
                                <p:childTnLst>
                                  <p:par>
                                    <p:cTn id="148" presetID="6" presetClass="entr" presetSubtype="32" fill="hold" grpId="0" nodeType="afterEffect">
                                      <p:stCondLst>
                                        <p:cond delay="0"/>
                                      </p:stCondLst>
                                      <p:childTnLst>
                                        <p:set>
                                          <p:cBhvr>
                                            <p:cTn id="149" dur="1" fill="hold">
                                              <p:stCondLst>
                                                <p:cond delay="0"/>
                                              </p:stCondLst>
                                            </p:cTn>
                                            <p:tgtEl>
                                              <p:spTgt spid="45"/>
                                            </p:tgtEl>
                                            <p:attrNameLst>
                                              <p:attrName>style.visibility</p:attrName>
                                            </p:attrNameLst>
                                          </p:cBhvr>
                                          <p:to>
                                            <p:strVal val="visible"/>
                                          </p:to>
                                        </p:set>
                                        <p:animEffect transition="in" filter="circle(out)">
                                          <p:cBhvr>
                                            <p:cTn id="150" dur="100"/>
                                            <p:tgtEl>
                                              <p:spTgt spid="45"/>
                                            </p:tgtEl>
                                          </p:cBhvr>
                                        </p:animEffect>
                                      </p:childTnLst>
                                    </p:cTn>
                                  </p:par>
                                </p:childTnLst>
                              </p:cTn>
                            </p:par>
                            <p:par>
                              <p:cTn id="151" fill="hold">
                                <p:stCondLst>
                                  <p:cond delay="6100"/>
                                </p:stCondLst>
                                <p:childTnLst>
                                  <p:par>
                                    <p:cTn id="152" presetID="6" presetClass="entr" presetSubtype="32" fill="hold" grpId="0" nodeType="afterEffect">
                                      <p:stCondLst>
                                        <p:cond delay="0"/>
                                      </p:stCondLst>
                                      <p:childTnLst>
                                        <p:set>
                                          <p:cBhvr>
                                            <p:cTn id="153" dur="1" fill="hold">
                                              <p:stCondLst>
                                                <p:cond delay="0"/>
                                              </p:stCondLst>
                                            </p:cTn>
                                            <p:tgtEl>
                                              <p:spTgt spid="44"/>
                                            </p:tgtEl>
                                            <p:attrNameLst>
                                              <p:attrName>style.visibility</p:attrName>
                                            </p:attrNameLst>
                                          </p:cBhvr>
                                          <p:to>
                                            <p:strVal val="visible"/>
                                          </p:to>
                                        </p:set>
                                        <p:animEffect transition="in" filter="circle(out)">
                                          <p:cBhvr>
                                            <p:cTn id="154" dur="100"/>
                                            <p:tgtEl>
                                              <p:spTgt spid="44"/>
                                            </p:tgtEl>
                                          </p:cBhvr>
                                        </p:animEffect>
                                      </p:childTnLst>
                                    </p:cTn>
                                  </p:par>
                                </p:childTnLst>
                              </p:cTn>
                            </p:par>
                            <p:par>
                              <p:cTn id="155" fill="hold">
                                <p:stCondLst>
                                  <p:cond delay="6200"/>
                                </p:stCondLst>
                                <p:childTnLst>
                                  <p:par>
                                    <p:cTn id="156" presetID="53" presetClass="entr" presetSubtype="16" fill="hold" grpId="0" nodeType="afterEffect">
                                      <p:stCondLst>
                                        <p:cond delay="0"/>
                                      </p:stCondLst>
                                      <p:childTnLst>
                                        <p:set>
                                          <p:cBhvr>
                                            <p:cTn id="157" dur="1" fill="hold">
                                              <p:stCondLst>
                                                <p:cond delay="0"/>
                                              </p:stCondLst>
                                            </p:cTn>
                                            <p:tgtEl>
                                              <p:spTgt spid="144"/>
                                            </p:tgtEl>
                                            <p:attrNameLst>
                                              <p:attrName>style.visibility</p:attrName>
                                            </p:attrNameLst>
                                          </p:cBhvr>
                                          <p:to>
                                            <p:strVal val="visible"/>
                                          </p:to>
                                        </p:set>
                                        <p:anim calcmode="lin" valueType="num">
                                          <p:cBhvr>
                                            <p:cTn id="158" dur="500" fill="hold"/>
                                            <p:tgtEl>
                                              <p:spTgt spid="144"/>
                                            </p:tgtEl>
                                            <p:attrNameLst>
                                              <p:attrName>ppt_w</p:attrName>
                                            </p:attrNameLst>
                                          </p:cBhvr>
                                          <p:tavLst>
                                            <p:tav tm="0">
                                              <p:val>
                                                <p:fltVal val="0"/>
                                              </p:val>
                                            </p:tav>
                                            <p:tav tm="100000">
                                              <p:val>
                                                <p:strVal val="#ppt_w"/>
                                              </p:val>
                                            </p:tav>
                                          </p:tavLst>
                                        </p:anim>
                                        <p:anim calcmode="lin" valueType="num">
                                          <p:cBhvr>
                                            <p:cTn id="159" dur="500" fill="hold"/>
                                            <p:tgtEl>
                                              <p:spTgt spid="144"/>
                                            </p:tgtEl>
                                            <p:attrNameLst>
                                              <p:attrName>ppt_h</p:attrName>
                                            </p:attrNameLst>
                                          </p:cBhvr>
                                          <p:tavLst>
                                            <p:tav tm="0">
                                              <p:val>
                                                <p:fltVal val="0"/>
                                              </p:val>
                                            </p:tav>
                                            <p:tav tm="100000">
                                              <p:val>
                                                <p:strVal val="#ppt_h"/>
                                              </p:val>
                                            </p:tav>
                                          </p:tavLst>
                                        </p:anim>
                                        <p:animEffect transition="in" filter="fade">
                                          <p:cBhvr>
                                            <p:cTn id="160" dur="500"/>
                                            <p:tgtEl>
                                              <p:spTgt spid="144"/>
                                            </p:tgtEl>
                                          </p:cBhvr>
                                        </p:animEffect>
                                      </p:childTnLst>
                                    </p:cTn>
                                  </p:par>
                                </p:childTnLst>
                              </p:cTn>
                            </p:par>
                            <p:par>
                              <p:cTn id="161" fill="hold">
                                <p:stCondLst>
                                  <p:cond delay="6700"/>
                                </p:stCondLst>
                                <p:childTnLst>
                                  <p:par>
                                    <p:cTn id="162" presetID="22" presetClass="entr" presetSubtype="1" fill="hold" nodeType="afterEffect">
                                      <p:stCondLst>
                                        <p:cond delay="0"/>
                                      </p:stCondLst>
                                      <p:childTnLst>
                                        <p:set>
                                          <p:cBhvr>
                                            <p:cTn id="163" dur="1" fill="hold">
                                              <p:stCondLst>
                                                <p:cond delay="0"/>
                                              </p:stCondLst>
                                            </p:cTn>
                                            <p:tgtEl>
                                              <p:spTgt spid="157"/>
                                            </p:tgtEl>
                                            <p:attrNameLst>
                                              <p:attrName>style.visibility</p:attrName>
                                            </p:attrNameLst>
                                          </p:cBhvr>
                                          <p:to>
                                            <p:strVal val="visible"/>
                                          </p:to>
                                        </p:set>
                                        <p:animEffect transition="in" filter="wipe(up)">
                                          <p:cBhvr>
                                            <p:cTn id="164" dur="500"/>
                                            <p:tgtEl>
                                              <p:spTgt spid="157"/>
                                            </p:tgtEl>
                                          </p:cBhvr>
                                        </p:animEffect>
                                      </p:childTnLst>
                                    </p:cTn>
                                  </p:par>
                                </p:childTnLst>
                              </p:cTn>
                            </p:par>
                            <p:par>
                              <p:cTn id="165" fill="hold">
                                <p:stCondLst>
                                  <p:cond delay="7200"/>
                                </p:stCondLst>
                                <p:childTnLst>
                                  <p:par>
                                    <p:cTn id="166" presetID="53" presetClass="entr" presetSubtype="16" fill="hold" nodeType="afterEffect">
                                      <p:stCondLst>
                                        <p:cond delay="0"/>
                                      </p:stCondLst>
                                      <p:childTnLst>
                                        <p:set>
                                          <p:cBhvr>
                                            <p:cTn id="167" dur="1" fill="hold">
                                              <p:stCondLst>
                                                <p:cond delay="0"/>
                                              </p:stCondLst>
                                            </p:cTn>
                                            <p:tgtEl>
                                              <p:spTgt spid="145"/>
                                            </p:tgtEl>
                                            <p:attrNameLst>
                                              <p:attrName>style.visibility</p:attrName>
                                            </p:attrNameLst>
                                          </p:cBhvr>
                                          <p:to>
                                            <p:strVal val="visible"/>
                                          </p:to>
                                        </p:set>
                                        <p:anim calcmode="lin" valueType="num">
                                          <p:cBhvr>
                                            <p:cTn id="168" dur="400" fill="hold"/>
                                            <p:tgtEl>
                                              <p:spTgt spid="145"/>
                                            </p:tgtEl>
                                            <p:attrNameLst>
                                              <p:attrName>ppt_w</p:attrName>
                                            </p:attrNameLst>
                                          </p:cBhvr>
                                          <p:tavLst>
                                            <p:tav tm="0">
                                              <p:val>
                                                <p:fltVal val="0"/>
                                              </p:val>
                                            </p:tav>
                                            <p:tav tm="100000">
                                              <p:val>
                                                <p:strVal val="#ppt_w"/>
                                              </p:val>
                                            </p:tav>
                                          </p:tavLst>
                                        </p:anim>
                                        <p:anim calcmode="lin" valueType="num">
                                          <p:cBhvr>
                                            <p:cTn id="169" dur="400" fill="hold"/>
                                            <p:tgtEl>
                                              <p:spTgt spid="145"/>
                                            </p:tgtEl>
                                            <p:attrNameLst>
                                              <p:attrName>ppt_h</p:attrName>
                                            </p:attrNameLst>
                                          </p:cBhvr>
                                          <p:tavLst>
                                            <p:tav tm="0">
                                              <p:val>
                                                <p:fltVal val="0"/>
                                              </p:val>
                                            </p:tav>
                                            <p:tav tm="100000">
                                              <p:val>
                                                <p:strVal val="#ppt_h"/>
                                              </p:val>
                                            </p:tav>
                                          </p:tavLst>
                                        </p:anim>
                                        <p:animEffect transition="in" filter="fade">
                                          <p:cBhvr>
                                            <p:cTn id="170" dur="400"/>
                                            <p:tgtEl>
                                              <p:spTgt spid="145"/>
                                            </p:tgtEl>
                                          </p:cBhvr>
                                        </p:animEffect>
                                      </p:childTnLst>
                                    </p:cTn>
                                  </p:par>
                                  <p:par>
                                    <p:cTn id="171" presetID="2" presetClass="entr" presetSubtype="2" fill="hold" grpId="0" nodeType="withEffect" p14:presetBounceEnd="56667">
                                      <p:stCondLst>
                                        <p:cond delay="0"/>
                                      </p:stCondLst>
                                      <p:childTnLst>
                                        <p:set>
                                          <p:cBhvr>
                                            <p:cTn id="172" dur="1" fill="hold">
                                              <p:stCondLst>
                                                <p:cond delay="0"/>
                                              </p:stCondLst>
                                            </p:cTn>
                                            <p:tgtEl>
                                              <p:spTgt spid="154"/>
                                            </p:tgtEl>
                                            <p:attrNameLst>
                                              <p:attrName>style.visibility</p:attrName>
                                            </p:attrNameLst>
                                          </p:cBhvr>
                                          <p:to>
                                            <p:strVal val="visible"/>
                                          </p:to>
                                        </p:set>
                                        <p:anim calcmode="lin" valueType="num" p14:bounceEnd="56667">
                                          <p:cBhvr additive="base">
                                            <p:cTn id="173" dur="300" fill="hold"/>
                                            <p:tgtEl>
                                              <p:spTgt spid="154"/>
                                            </p:tgtEl>
                                            <p:attrNameLst>
                                              <p:attrName>ppt_x</p:attrName>
                                            </p:attrNameLst>
                                          </p:cBhvr>
                                          <p:tavLst>
                                            <p:tav tm="0">
                                              <p:val>
                                                <p:strVal val="1+#ppt_w/2"/>
                                              </p:val>
                                            </p:tav>
                                            <p:tav tm="100000">
                                              <p:val>
                                                <p:strVal val="#ppt_x"/>
                                              </p:val>
                                            </p:tav>
                                          </p:tavLst>
                                        </p:anim>
                                        <p:anim calcmode="lin" valueType="num" p14:bounceEnd="56667">
                                          <p:cBhvr additive="base">
                                            <p:cTn id="174" dur="300" fill="hold"/>
                                            <p:tgtEl>
                                              <p:spTgt spid="154"/>
                                            </p:tgtEl>
                                            <p:attrNameLst>
                                              <p:attrName>ppt_y</p:attrName>
                                            </p:attrNameLst>
                                          </p:cBhvr>
                                          <p:tavLst>
                                            <p:tav tm="0">
                                              <p:val>
                                                <p:strVal val="#ppt_y"/>
                                              </p:val>
                                            </p:tav>
                                            <p:tav tm="100000">
                                              <p:val>
                                                <p:strVal val="#ppt_y"/>
                                              </p:val>
                                            </p:tav>
                                          </p:tavLst>
                                        </p:anim>
                                      </p:childTnLst>
                                    </p:cTn>
                                  </p:par>
                                </p:childTnLst>
                              </p:cTn>
                            </p:par>
                            <p:par>
                              <p:cTn id="175" fill="hold">
                                <p:stCondLst>
                                  <p:cond delay="7600"/>
                                </p:stCondLst>
                                <p:childTnLst>
                                  <p:par>
                                    <p:cTn id="176" presetID="53" presetClass="entr" presetSubtype="16" fill="hold" nodeType="afterEffect">
                                      <p:stCondLst>
                                        <p:cond delay="0"/>
                                      </p:stCondLst>
                                      <p:childTnLst>
                                        <p:set>
                                          <p:cBhvr>
                                            <p:cTn id="177" dur="1" fill="hold">
                                              <p:stCondLst>
                                                <p:cond delay="0"/>
                                              </p:stCondLst>
                                            </p:cTn>
                                            <p:tgtEl>
                                              <p:spTgt spid="148"/>
                                            </p:tgtEl>
                                            <p:attrNameLst>
                                              <p:attrName>style.visibility</p:attrName>
                                            </p:attrNameLst>
                                          </p:cBhvr>
                                          <p:to>
                                            <p:strVal val="visible"/>
                                          </p:to>
                                        </p:set>
                                        <p:anim calcmode="lin" valueType="num">
                                          <p:cBhvr>
                                            <p:cTn id="178" dur="400" fill="hold"/>
                                            <p:tgtEl>
                                              <p:spTgt spid="148"/>
                                            </p:tgtEl>
                                            <p:attrNameLst>
                                              <p:attrName>ppt_w</p:attrName>
                                            </p:attrNameLst>
                                          </p:cBhvr>
                                          <p:tavLst>
                                            <p:tav tm="0">
                                              <p:val>
                                                <p:fltVal val="0"/>
                                              </p:val>
                                            </p:tav>
                                            <p:tav tm="100000">
                                              <p:val>
                                                <p:strVal val="#ppt_w"/>
                                              </p:val>
                                            </p:tav>
                                          </p:tavLst>
                                        </p:anim>
                                        <p:anim calcmode="lin" valueType="num">
                                          <p:cBhvr>
                                            <p:cTn id="179" dur="400" fill="hold"/>
                                            <p:tgtEl>
                                              <p:spTgt spid="148"/>
                                            </p:tgtEl>
                                            <p:attrNameLst>
                                              <p:attrName>ppt_h</p:attrName>
                                            </p:attrNameLst>
                                          </p:cBhvr>
                                          <p:tavLst>
                                            <p:tav tm="0">
                                              <p:val>
                                                <p:fltVal val="0"/>
                                              </p:val>
                                            </p:tav>
                                            <p:tav tm="100000">
                                              <p:val>
                                                <p:strVal val="#ppt_h"/>
                                              </p:val>
                                            </p:tav>
                                          </p:tavLst>
                                        </p:anim>
                                        <p:animEffect transition="in" filter="fade">
                                          <p:cBhvr>
                                            <p:cTn id="180" dur="400"/>
                                            <p:tgtEl>
                                              <p:spTgt spid="148"/>
                                            </p:tgtEl>
                                          </p:cBhvr>
                                        </p:animEffect>
                                      </p:childTnLst>
                                    </p:cTn>
                                  </p:par>
                                  <p:par>
                                    <p:cTn id="181" presetID="2" presetClass="entr" presetSubtype="2" fill="hold" grpId="0" nodeType="withEffect" p14:presetBounceEnd="56667">
                                      <p:stCondLst>
                                        <p:cond delay="0"/>
                                      </p:stCondLst>
                                      <p:childTnLst>
                                        <p:set>
                                          <p:cBhvr>
                                            <p:cTn id="182" dur="1" fill="hold">
                                              <p:stCondLst>
                                                <p:cond delay="0"/>
                                              </p:stCondLst>
                                            </p:cTn>
                                            <p:tgtEl>
                                              <p:spTgt spid="155"/>
                                            </p:tgtEl>
                                            <p:attrNameLst>
                                              <p:attrName>style.visibility</p:attrName>
                                            </p:attrNameLst>
                                          </p:cBhvr>
                                          <p:to>
                                            <p:strVal val="visible"/>
                                          </p:to>
                                        </p:set>
                                        <p:anim calcmode="lin" valueType="num" p14:bounceEnd="56667">
                                          <p:cBhvr additive="base">
                                            <p:cTn id="183" dur="300" fill="hold"/>
                                            <p:tgtEl>
                                              <p:spTgt spid="155"/>
                                            </p:tgtEl>
                                            <p:attrNameLst>
                                              <p:attrName>ppt_x</p:attrName>
                                            </p:attrNameLst>
                                          </p:cBhvr>
                                          <p:tavLst>
                                            <p:tav tm="0">
                                              <p:val>
                                                <p:strVal val="1+#ppt_w/2"/>
                                              </p:val>
                                            </p:tav>
                                            <p:tav tm="100000">
                                              <p:val>
                                                <p:strVal val="#ppt_x"/>
                                              </p:val>
                                            </p:tav>
                                          </p:tavLst>
                                        </p:anim>
                                        <p:anim calcmode="lin" valueType="num" p14:bounceEnd="56667">
                                          <p:cBhvr additive="base">
                                            <p:cTn id="184" dur="300" fill="hold"/>
                                            <p:tgtEl>
                                              <p:spTgt spid="155"/>
                                            </p:tgtEl>
                                            <p:attrNameLst>
                                              <p:attrName>ppt_y</p:attrName>
                                            </p:attrNameLst>
                                          </p:cBhvr>
                                          <p:tavLst>
                                            <p:tav tm="0">
                                              <p:val>
                                                <p:strVal val="#ppt_y"/>
                                              </p:val>
                                            </p:tav>
                                            <p:tav tm="100000">
                                              <p:val>
                                                <p:strVal val="#ppt_y"/>
                                              </p:val>
                                            </p:tav>
                                          </p:tavLst>
                                        </p:anim>
                                      </p:childTnLst>
                                    </p:cTn>
                                  </p:par>
                                </p:childTnLst>
                              </p:cTn>
                            </p:par>
                            <p:par>
                              <p:cTn id="185" fill="hold">
                                <p:stCondLst>
                                  <p:cond delay="8000"/>
                                </p:stCondLst>
                                <p:childTnLst>
                                  <p:par>
                                    <p:cTn id="186" presetID="53" presetClass="entr" presetSubtype="16" fill="hold" nodeType="afterEffect">
                                      <p:stCondLst>
                                        <p:cond delay="0"/>
                                      </p:stCondLst>
                                      <p:childTnLst>
                                        <p:set>
                                          <p:cBhvr>
                                            <p:cTn id="187" dur="1" fill="hold">
                                              <p:stCondLst>
                                                <p:cond delay="0"/>
                                              </p:stCondLst>
                                            </p:cTn>
                                            <p:tgtEl>
                                              <p:spTgt spid="151"/>
                                            </p:tgtEl>
                                            <p:attrNameLst>
                                              <p:attrName>style.visibility</p:attrName>
                                            </p:attrNameLst>
                                          </p:cBhvr>
                                          <p:to>
                                            <p:strVal val="visible"/>
                                          </p:to>
                                        </p:set>
                                        <p:anim calcmode="lin" valueType="num">
                                          <p:cBhvr>
                                            <p:cTn id="188" dur="400" fill="hold"/>
                                            <p:tgtEl>
                                              <p:spTgt spid="151"/>
                                            </p:tgtEl>
                                            <p:attrNameLst>
                                              <p:attrName>ppt_w</p:attrName>
                                            </p:attrNameLst>
                                          </p:cBhvr>
                                          <p:tavLst>
                                            <p:tav tm="0">
                                              <p:val>
                                                <p:fltVal val="0"/>
                                              </p:val>
                                            </p:tav>
                                            <p:tav tm="100000">
                                              <p:val>
                                                <p:strVal val="#ppt_w"/>
                                              </p:val>
                                            </p:tav>
                                          </p:tavLst>
                                        </p:anim>
                                        <p:anim calcmode="lin" valueType="num">
                                          <p:cBhvr>
                                            <p:cTn id="189" dur="400" fill="hold"/>
                                            <p:tgtEl>
                                              <p:spTgt spid="151"/>
                                            </p:tgtEl>
                                            <p:attrNameLst>
                                              <p:attrName>ppt_h</p:attrName>
                                            </p:attrNameLst>
                                          </p:cBhvr>
                                          <p:tavLst>
                                            <p:tav tm="0">
                                              <p:val>
                                                <p:fltVal val="0"/>
                                              </p:val>
                                            </p:tav>
                                            <p:tav tm="100000">
                                              <p:val>
                                                <p:strVal val="#ppt_h"/>
                                              </p:val>
                                            </p:tav>
                                          </p:tavLst>
                                        </p:anim>
                                        <p:animEffect transition="in" filter="fade">
                                          <p:cBhvr>
                                            <p:cTn id="190" dur="400"/>
                                            <p:tgtEl>
                                              <p:spTgt spid="151"/>
                                            </p:tgtEl>
                                          </p:cBhvr>
                                        </p:animEffect>
                                      </p:childTnLst>
                                    </p:cTn>
                                  </p:par>
                                  <p:par>
                                    <p:cTn id="191" presetID="2" presetClass="entr" presetSubtype="2" fill="hold" grpId="0" nodeType="withEffect" p14:presetBounceEnd="56667">
                                      <p:stCondLst>
                                        <p:cond delay="0"/>
                                      </p:stCondLst>
                                      <p:childTnLst>
                                        <p:set>
                                          <p:cBhvr>
                                            <p:cTn id="192" dur="1" fill="hold">
                                              <p:stCondLst>
                                                <p:cond delay="0"/>
                                              </p:stCondLst>
                                            </p:cTn>
                                            <p:tgtEl>
                                              <p:spTgt spid="156"/>
                                            </p:tgtEl>
                                            <p:attrNameLst>
                                              <p:attrName>style.visibility</p:attrName>
                                            </p:attrNameLst>
                                          </p:cBhvr>
                                          <p:to>
                                            <p:strVal val="visible"/>
                                          </p:to>
                                        </p:set>
                                        <p:anim calcmode="lin" valueType="num" p14:bounceEnd="56667">
                                          <p:cBhvr additive="base">
                                            <p:cTn id="193" dur="300" fill="hold"/>
                                            <p:tgtEl>
                                              <p:spTgt spid="156"/>
                                            </p:tgtEl>
                                            <p:attrNameLst>
                                              <p:attrName>ppt_x</p:attrName>
                                            </p:attrNameLst>
                                          </p:cBhvr>
                                          <p:tavLst>
                                            <p:tav tm="0">
                                              <p:val>
                                                <p:strVal val="1+#ppt_w/2"/>
                                              </p:val>
                                            </p:tav>
                                            <p:tav tm="100000">
                                              <p:val>
                                                <p:strVal val="#ppt_x"/>
                                              </p:val>
                                            </p:tav>
                                          </p:tavLst>
                                        </p:anim>
                                        <p:anim calcmode="lin" valueType="num" p14:bounceEnd="56667">
                                          <p:cBhvr additive="base">
                                            <p:cTn id="194" dur="300" fill="hold"/>
                                            <p:tgtEl>
                                              <p:spTgt spid="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142" grpId="0"/>
          <p:bldP spid="143" grpId="0"/>
          <p:bldP spid="144" grpId="0"/>
          <p:bldP spid="154" grpId="0"/>
          <p:bldP spid="155" grpId="0"/>
          <p:bldP spid="156" grpId="0"/>
          <p:bldP spid="1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heel(4)">
                                          <p:cBhvr>
                                            <p:cTn id="7" dur="1000"/>
                                            <p:tgtEl>
                                              <p:spTgt spid="158"/>
                                            </p:tgtEl>
                                          </p:cBhvr>
                                        </p:animEffect>
                                      </p:childTnLst>
                                    </p:cTn>
                                  </p:par>
                                </p:childTnLst>
                              </p:cTn>
                            </p:par>
                            <p:par>
                              <p:cTn id="8" fill="hold">
                                <p:stCondLst>
                                  <p:cond delay="1000"/>
                                </p:stCondLst>
                                <p:childTnLst>
                                  <p:par>
                                    <p:cTn id="9" presetID="42" presetClass="entr" presetSubtype="0" fill="hold" nodeType="afterEffect">
                                      <p:stCondLst>
                                        <p:cond delay="20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200"/>
                                            <p:tgtEl>
                                              <p:spTgt spid="85"/>
                                            </p:tgtEl>
                                          </p:cBhvr>
                                        </p:animEffect>
                                        <p:anim calcmode="lin" valueType="num">
                                          <p:cBhvr>
                                            <p:cTn id="12" dur="200" fill="hold"/>
                                            <p:tgtEl>
                                              <p:spTgt spid="85"/>
                                            </p:tgtEl>
                                            <p:attrNameLst>
                                              <p:attrName>ppt_x</p:attrName>
                                            </p:attrNameLst>
                                          </p:cBhvr>
                                          <p:tavLst>
                                            <p:tav tm="0">
                                              <p:val>
                                                <p:strVal val="#ppt_x"/>
                                              </p:val>
                                            </p:tav>
                                            <p:tav tm="100000">
                                              <p:val>
                                                <p:strVal val="#ppt_x"/>
                                              </p:val>
                                            </p:tav>
                                          </p:tavLst>
                                        </p:anim>
                                        <p:anim calcmode="lin" valueType="num">
                                          <p:cBhvr>
                                            <p:cTn id="13" dur="200" fill="hold"/>
                                            <p:tgtEl>
                                              <p:spTgt spid="85"/>
                                            </p:tgtEl>
                                            <p:attrNameLst>
                                              <p:attrName>ppt_y</p:attrName>
                                            </p:attrNameLst>
                                          </p:cBhvr>
                                          <p:tavLst>
                                            <p:tav tm="0">
                                              <p:val>
                                                <p:strVal val="#ppt_y+.1"/>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childTnLst>
                              </p:cTn>
                            </p:par>
                            <p:par>
                              <p:cTn id="17" fill="hold">
                                <p:stCondLst>
                                  <p:cond delay="1500"/>
                                </p:stCondLst>
                                <p:childTnLst>
                                  <p:par>
                                    <p:cTn id="18" presetID="42" presetClass="entr" presetSubtype="0" fill="hold" nodeType="afterEffect">
                                      <p:stCondLst>
                                        <p:cond delay="200"/>
                                      </p:stCondLst>
                                      <p:childTnLst>
                                        <p:set>
                                          <p:cBhvr>
                                            <p:cTn id="19" dur="1" fill="hold">
                                              <p:stCondLst>
                                                <p:cond delay="0"/>
                                              </p:stCondLst>
                                            </p:cTn>
                                            <p:tgtEl>
                                              <p:spTgt spid="113"/>
                                            </p:tgtEl>
                                            <p:attrNameLst>
                                              <p:attrName>style.visibility</p:attrName>
                                            </p:attrNameLst>
                                          </p:cBhvr>
                                          <p:to>
                                            <p:strVal val="visible"/>
                                          </p:to>
                                        </p:set>
                                        <p:animEffect transition="in" filter="fade">
                                          <p:cBhvr>
                                            <p:cTn id="20" dur="200"/>
                                            <p:tgtEl>
                                              <p:spTgt spid="113"/>
                                            </p:tgtEl>
                                          </p:cBhvr>
                                        </p:animEffect>
                                        <p:anim calcmode="lin" valueType="num">
                                          <p:cBhvr>
                                            <p:cTn id="21" dur="200" fill="hold"/>
                                            <p:tgtEl>
                                              <p:spTgt spid="113"/>
                                            </p:tgtEl>
                                            <p:attrNameLst>
                                              <p:attrName>ppt_x</p:attrName>
                                            </p:attrNameLst>
                                          </p:cBhvr>
                                          <p:tavLst>
                                            <p:tav tm="0">
                                              <p:val>
                                                <p:strVal val="#ppt_x"/>
                                              </p:val>
                                            </p:tav>
                                            <p:tav tm="100000">
                                              <p:val>
                                                <p:strVal val="#ppt_x"/>
                                              </p:val>
                                            </p:tav>
                                          </p:tavLst>
                                        </p:anim>
                                        <p:anim calcmode="lin" valueType="num">
                                          <p:cBhvr>
                                            <p:cTn id="22" dur="200" fill="hold"/>
                                            <p:tgtEl>
                                              <p:spTgt spid="113"/>
                                            </p:tgtEl>
                                            <p:attrNameLst>
                                              <p:attrName>ppt_y</p:attrName>
                                            </p:attrNameLst>
                                          </p:cBhvr>
                                          <p:tavLst>
                                            <p:tav tm="0">
                                              <p:val>
                                                <p:strVal val="#ppt_y+.1"/>
                                              </p:val>
                                            </p:tav>
                                            <p:tav tm="100000">
                                              <p:val>
                                                <p:strVal val="#ppt_y"/>
                                              </p:val>
                                            </p:tav>
                                          </p:tavLst>
                                        </p:anim>
                                      </p:childTnLst>
                                    </p:cTn>
                                  </p:par>
                                  <p:par>
                                    <p:cTn id="23" presetID="6" presetClass="entr" presetSubtype="16"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circle(in)">
                                          <p:cBhvr>
                                            <p:cTn id="25" dur="500"/>
                                            <p:tgtEl>
                                              <p:spTgt spid="47"/>
                                            </p:tgtEl>
                                          </p:cBhvr>
                                        </p:animEffect>
                                      </p:childTnLst>
                                    </p:cTn>
                                  </p:par>
                                </p:childTnLst>
                              </p:cTn>
                            </p:par>
                            <p:par>
                              <p:cTn id="26" fill="hold">
                                <p:stCondLst>
                                  <p:cond delay="2000"/>
                                </p:stCondLst>
                                <p:childTnLst>
                                  <p:par>
                                    <p:cTn id="27" presetID="42" presetClass="entr" presetSubtype="0" fill="hold" nodeType="afterEffect">
                                      <p:stCondLst>
                                        <p:cond delay="20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200"/>
                                            <p:tgtEl>
                                              <p:spTgt spid="57"/>
                                            </p:tgtEl>
                                          </p:cBhvr>
                                        </p:animEffect>
                                        <p:anim calcmode="lin" valueType="num">
                                          <p:cBhvr>
                                            <p:cTn id="30" dur="200" fill="hold"/>
                                            <p:tgtEl>
                                              <p:spTgt spid="57"/>
                                            </p:tgtEl>
                                            <p:attrNameLst>
                                              <p:attrName>ppt_x</p:attrName>
                                            </p:attrNameLst>
                                          </p:cBhvr>
                                          <p:tavLst>
                                            <p:tav tm="0">
                                              <p:val>
                                                <p:strVal val="#ppt_x"/>
                                              </p:val>
                                            </p:tav>
                                            <p:tav tm="100000">
                                              <p:val>
                                                <p:strVal val="#ppt_x"/>
                                              </p:val>
                                            </p:tav>
                                          </p:tavLst>
                                        </p:anim>
                                        <p:anim calcmode="lin" valueType="num">
                                          <p:cBhvr>
                                            <p:cTn id="31" dur="200" fill="hold"/>
                                            <p:tgtEl>
                                              <p:spTgt spid="57"/>
                                            </p:tgtEl>
                                            <p:attrNameLst>
                                              <p:attrName>ppt_y</p:attrName>
                                            </p:attrNameLst>
                                          </p:cBhvr>
                                          <p:tavLst>
                                            <p:tav tm="0">
                                              <p:val>
                                                <p:strVal val="#ppt_y+.1"/>
                                              </p:val>
                                            </p:tav>
                                            <p:tav tm="100000">
                                              <p:val>
                                                <p:strVal val="#ppt_y"/>
                                              </p:val>
                                            </p:tav>
                                          </p:tavLst>
                                        </p:anim>
                                      </p:childTnLst>
                                    </p:cTn>
                                  </p:par>
                                  <p:par>
                                    <p:cTn id="32" presetID="6" presetClass="entr" presetSubtype="1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500"/>
                                            <p:tgtEl>
                                              <p:spTgt spid="25"/>
                                            </p:tgtEl>
                                          </p:cBhvr>
                                        </p:animEffect>
                                      </p:childTnLst>
                                    </p:cTn>
                                  </p:par>
                                </p:childTnLst>
                              </p:cTn>
                            </p:par>
                            <p:par>
                              <p:cTn id="35" fill="hold">
                                <p:stCondLst>
                                  <p:cond delay="2500"/>
                                </p:stCondLst>
                                <p:childTnLst>
                                  <p:par>
                                    <p:cTn id="36" presetID="6" presetClass="entr" presetSubtype="32"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out)">
                                          <p:cBhvr>
                                            <p:cTn id="38" dur="100"/>
                                            <p:tgtEl>
                                              <p:spTgt spid="16"/>
                                            </p:tgtEl>
                                          </p:cBhvr>
                                        </p:animEffect>
                                      </p:childTnLst>
                                    </p:cTn>
                                  </p:par>
                                </p:childTnLst>
                              </p:cTn>
                            </p:par>
                            <p:par>
                              <p:cTn id="39" fill="hold">
                                <p:stCondLst>
                                  <p:cond delay="2600"/>
                                </p:stCondLst>
                                <p:childTnLst>
                                  <p:par>
                                    <p:cTn id="40" presetID="6" presetClass="entr" presetSubtype="32"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out)">
                                          <p:cBhvr>
                                            <p:cTn id="42" dur="100"/>
                                            <p:tgtEl>
                                              <p:spTgt spid="17"/>
                                            </p:tgtEl>
                                          </p:cBhvr>
                                        </p:animEffect>
                                      </p:childTnLst>
                                    </p:cTn>
                                  </p:par>
                                </p:childTnLst>
                              </p:cTn>
                            </p:par>
                            <p:par>
                              <p:cTn id="43" fill="hold">
                                <p:stCondLst>
                                  <p:cond delay="2700"/>
                                </p:stCondLst>
                                <p:childTnLst>
                                  <p:par>
                                    <p:cTn id="44" presetID="6" presetClass="entr" presetSubtype="32"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ircle(out)">
                                          <p:cBhvr>
                                            <p:cTn id="46" dur="100"/>
                                            <p:tgtEl>
                                              <p:spTgt spid="18"/>
                                            </p:tgtEl>
                                          </p:cBhvr>
                                        </p:animEffect>
                                      </p:childTnLst>
                                    </p:cTn>
                                  </p:par>
                                </p:childTnLst>
                              </p:cTn>
                            </p:par>
                            <p:par>
                              <p:cTn id="47" fill="hold">
                                <p:stCondLst>
                                  <p:cond delay="2800"/>
                                </p:stCondLst>
                                <p:childTnLst>
                                  <p:par>
                                    <p:cTn id="48" presetID="6" presetClass="entr" presetSubtype="32"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out)">
                                          <p:cBhvr>
                                            <p:cTn id="50" dur="100"/>
                                            <p:tgtEl>
                                              <p:spTgt spid="19"/>
                                            </p:tgtEl>
                                          </p:cBhvr>
                                        </p:animEffect>
                                      </p:childTnLst>
                                    </p:cTn>
                                  </p:par>
                                </p:childTnLst>
                              </p:cTn>
                            </p:par>
                            <p:par>
                              <p:cTn id="51" fill="hold">
                                <p:stCondLst>
                                  <p:cond delay="2900"/>
                                </p:stCondLst>
                                <p:childTnLst>
                                  <p:par>
                                    <p:cTn id="52" presetID="6" presetClass="entr" presetSubtype="32"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out)">
                                          <p:cBhvr>
                                            <p:cTn id="54" dur="100"/>
                                            <p:tgtEl>
                                              <p:spTgt spid="20"/>
                                            </p:tgtEl>
                                          </p:cBhvr>
                                        </p:animEffect>
                                      </p:childTnLst>
                                    </p:cTn>
                                  </p:par>
                                </p:childTnLst>
                              </p:cTn>
                            </p:par>
                            <p:par>
                              <p:cTn id="55" fill="hold">
                                <p:stCondLst>
                                  <p:cond delay="3000"/>
                                </p:stCondLst>
                                <p:childTnLst>
                                  <p:par>
                                    <p:cTn id="56" presetID="6" presetClass="entr" presetSubtype="32"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ircle(out)">
                                          <p:cBhvr>
                                            <p:cTn id="58" dur="100"/>
                                            <p:tgtEl>
                                              <p:spTgt spid="21"/>
                                            </p:tgtEl>
                                          </p:cBhvr>
                                        </p:animEffect>
                                      </p:childTnLst>
                                    </p:cTn>
                                  </p:par>
                                </p:childTnLst>
                              </p:cTn>
                            </p:par>
                            <p:par>
                              <p:cTn id="59" fill="hold">
                                <p:stCondLst>
                                  <p:cond delay="3100"/>
                                </p:stCondLst>
                                <p:childTnLst>
                                  <p:par>
                                    <p:cTn id="60" presetID="6" presetClass="entr" presetSubtype="32"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ircle(out)">
                                          <p:cBhvr>
                                            <p:cTn id="62" dur="100"/>
                                            <p:tgtEl>
                                              <p:spTgt spid="24"/>
                                            </p:tgtEl>
                                          </p:cBhvr>
                                        </p:animEffect>
                                      </p:childTnLst>
                                    </p:cTn>
                                  </p:par>
                                </p:childTnLst>
                              </p:cTn>
                            </p:par>
                            <p:par>
                              <p:cTn id="63" fill="hold">
                                <p:stCondLst>
                                  <p:cond delay="3200"/>
                                </p:stCondLst>
                                <p:childTnLst>
                                  <p:par>
                                    <p:cTn id="64" presetID="6" presetClass="entr" presetSubtype="32"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circle(out)">
                                          <p:cBhvr>
                                            <p:cTn id="66" dur="100"/>
                                            <p:tgtEl>
                                              <p:spTgt spid="23"/>
                                            </p:tgtEl>
                                          </p:cBhvr>
                                        </p:animEffect>
                                      </p:childTnLst>
                                    </p:cTn>
                                  </p:par>
                                </p:childTnLst>
                              </p:cTn>
                            </p:par>
                            <p:par>
                              <p:cTn id="67" fill="hold">
                                <p:stCondLst>
                                  <p:cond delay="3300"/>
                                </p:stCondLst>
                                <p:childTnLst>
                                  <p:par>
                                    <p:cTn id="68" presetID="6" presetClass="entr" presetSubtype="32"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out)">
                                          <p:cBhvr>
                                            <p:cTn id="70" dur="100"/>
                                            <p:tgtEl>
                                              <p:spTgt spid="22"/>
                                            </p:tgtEl>
                                          </p:cBhvr>
                                        </p:animEffect>
                                      </p:childTnLst>
                                    </p:cTn>
                                  </p:par>
                                </p:childTnLst>
                              </p:cTn>
                            </p:par>
                            <p:par>
                              <p:cTn id="71" fill="hold">
                                <p:stCondLst>
                                  <p:cond delay="3400"/>
                                </p:stCondLst>
                                <p:childTnLst>
                                  <p:par>
                                    <p:cTn id="72" presetID="53" presetClass="entr" presetSubtype="16" fill="hold" grpId="0" nodeType="afterEffect">
                                      <p:stCondLst>
                                        <p:cond delay="0"/>
                                      </p:stCondLst>
                                      <p:childTnLst>
                                        <p:set>
                                          <p:cBhvr>
                                            <p:cTn id="73" dur="1" fill="hold">
                                              <p:stCondLst>
                                                <p:cond delay="0"/>
                                              </p:stCondLst>
                                            </p:cTn>
                                            <p:tgtEl>
                                              <p:spTgt spid="142"/>
                                            </p:tgtEl>
                                            <p:attrNameLst>
                                              <p:attrName>style.visibility</p:attrName>
                                            </p:attrNameLst>
                                          </p:cBhvr>
                                          <p:to>
                                            <p:strVal val="visible"/>
                                          </p:to>
                                        </p:set>
                                        <p:anim calcmode="lin" valueType="num">
                                          <p:cBhvr>
                                            <p:cTn id="74" dur="500" fill="hold"/>
                                            <p:tgtEl>
                                              <p:spTgt spid="142"/>
                                            </p:tgtEl>
                                            <p:attrNameLst>
                                              <p:attrName>ppt_w</p:attrName>
                                            </p:attrNameLst>
                                          </p:cBhvr>
                                          <p:tavLst>
                                            <p:tav tm="0">
                                              <p:val>
                                                <p:fltVal val="0"/>
                                              </p:val>
                                            </p:tav>
                                            <p:tav tm="100000">
                                              <p:val>
                                                <p:strVal val="#ppt_w"/>
                                              </p:val>
                                            </p:tav>
                                          </p:tavLst>
                                        </p:anim>
                                        <p:anim calcmode="lin" valueType="num">
                                          <p:cBhvr>
                                            <p:cTn id="75" dur="500" fill="hold"/>
                                            <p:tgtEl>
                                              <p:spTgt spid="142"/>
                                            </p:tgtEl>
                                            <p:attrNameLst>
                                              <p:attrName>ppt_h</p:attrName>
                                            </p:attrNameLst>
                                          </p:cBhvr>
                                          <p:tavLst>
                                            <p:tav tm="0">
                                              <p:val>
                                                <p:fltVal val="0"/>
                                              </p:val>
                                            </p:tav>
                                            <p:tav tm="100000">
                                              <p:val>
                                                <p:strVal val="#ppt_h"/>
                                              </p:val>
                                            </p:tav>
                                          </p:tavLst>
                                        </p:anim>
                                        <p:animEffect transition="in" filter="fade">
                                          <p:cBhvr>
                                            <p:cTn id="76" dur="500"/>
                                            <p:tgtEl>
                                              <p:spTgt spid="142"/>
                                            </p:tgtEl>
                                          </p:cBhvr>
                                        </p:animEffect>
                                      </p:childTnLst>
                                    </p:cTn>
                                  </p:par>
                                </p:childTnLst>
                              </p:cTn>
                            </p:par>
                            <p:par>
                              <p:cTn id="77" fill="hold">
                                <p:stCondLst>
                                  <p:cond delay="3900"/>
                                </p:stCondLst>
                                <p:childTnLst>
                                  <p:par>
                                    <p:cTn id="78" presetID="6" presetClass="entr" presetSubtype="32" fill="hold" grpId="0" nodeType="after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circle(out)">
                                          <p:cBhvr>
                                            <p:cTn id="80" dur="100"/>
                                            <p:tgtEl>
                                              <p:spTgt spid="48"/>
                                            </p:tgtEl>
                                          </p:cBhvr>
                                        </p:animEffect>
                                      </p:childTnLst>
                                    </p:cTn>
                                  </p:par>
                                </p:childTnLst>
                              </p:cTn>
                            </p:par>
                            <p:par>
                              <p:cTn id="81" fill="hold">
                                <p:stCondLst>
                                  <p:cond delay="4000"/>
                                </p:stCondLst>
                                <p:childTnLst>
                                  <p:par>
                                    <p:cTn id="82" presetID="6" presetClass="entr" presetSubtype="32" fill="hold" grpId="0" nodeType="after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circle(out)">
                                          <p:cBhvr>
                                            <p:cTn id="84" dur="100"/>
                                            <p:tgtEl>
                                              <p:spTgt spid="49"/>
                                            </p:tgtEl>
                                          </p:cBhvr>
                                        </p:animEffect>
                                      </p:childTnLst>
                                    </p:cTn>
                                  </p:par>
                                </p:childTnLst>
                              </p:cTn>
                            </p:par>
                            <p:par>
                              <p:cTn id="85" fill="hold">
                                <p:stCondLst>
                                  <p:cond delay="4100"/>
                                </p:stCondLst>
                                <p:childTnLst>
                                  <p:par>
                                    <p:cTn id="86" presetID="6" presetClass="entr" presetSubtype="32" fill="hold" grpId="0" nodeType="after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circle(out)">
                                          <p:cBhvr>
                                            <p:cTn id="88" dur="100"/>
                                            <p:tgtEl>
                                              <p:spTgt spid="50"/>
                                            </p:tgtEl>
                                          </p:cBhvr>
                                        </p:animEffect>
                                      </p:childTnLst>
                                    </p:cTn>
                                  </p:par>
                                </p:childTnLst>
                              </p:cTn>
                            </p:par>
                            <p:par>
                              <p:cTn id="89" fill="hold">
                                <p:stCondLst>
                                  <p:cond delay="4200"/>
                                </p:stCondLst>
                                <p:childTnLst>
                                  <p:par>
                                    <p:cTn id="90" presetID="6" presetClass="entr" presetSubtype="32"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circle(out)">
                                          <p:cBhvr>
                                            <p:cTn id="92" dur="100"/>
                                            <p:tgtEl>
                                              <p:spTgt spid="51"/>
                                            </p:tgtEl>
                                          </p:cBhvr>
                                        </p:animEffect>
                                      </p:childTnLst>
                                    </p:cTn>
                                  </p:par>
                                </p:childTnLst>
                              </p:cTn>
                            </p:par>
                            <p:par>
                              <p:cTn id="93" fill="hold">
                                <p:stCondLst>
                                  <p:cond delay="4300"/>
                                </p:stCondLst>
                                <p:childTnLst>
                                  <p:par>
                                    <p:cTn id="94" presetID="6" presetClass="entr" presetSubtype="32"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circle(out)">
                                          <p:cBhvr>
                                            <p:cTn id="96" dur="100"/>
                                            <p:tgtEl>
                                              <p:spTgt spid="52"/>
                                            </p:tgtEl>
                                          </p:cBhvr>
                                        </p:animEffect>
                                      </p:childTnLst>
                                    </p:cTn>
                                  </p:par>
                                </p:childTnLst>
                              </p:cTn>
                            </p:par>
                            <p:par>
                              <p:cTn id="97" fill="hold">
                                <p:stCondLst>
                                  <p:cond delay="4400"/>
                                </p:stCondLst>
                                <p:childTnLst>
                                  <p:par>
                                    <p:cTn id="98" presetID="6" presetClass="entr" presetSubtype="32" fill="hold" grpId="0" nodeType="after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circle(out)">
                                          <p:cBhvr>
                                            <p:cTn id="100" dur="100"/>
                                            <p:tgtEl>
                                              <p:spTgt spid="53"/>
                                            </p:tgtEl>
                                          </p:cBhvr>
                                        </p:animEffect>
                                      </p:childTnLst>
                                    </p:cTn>
                                  </p:par>
                                </p:childTnLst>
                              </p:cTn>
                            </p:par>
                            <p:par>
                              <p:cTn id="101" fill="hold">
                                <p:stCondLst>
                                  <p:cond delay="4500"/>
                                </p:stCondLst>
                                <p:childTnLst>
                                  <p:par>
                                    <p:cTn id="102" presetID="6" presetClass="entr" presetSubtype="32" fill="hold" grpId="0" nodeType="afterEffect">
                                      <p:stCondLst>
                                        <p:cond delay="0"/>
                                      </p:stCondLst>
                                      <p:childTnLst>
                                        <p:set>
                                          <p:cBhvr>
                                            <p:cTn id="103" dur="1" fill="hold">
                                              <p:stCondLst>
                                                <p:cond delay="0"/>
                                              </p:stCondLst>
                                            </p:cTn>
                                            <p:tgtEl>
                                              <p:spTgt spid="56"/>
                                            </p:tgtEl>
                                            <p:attrNameLst>
                                              <p:attrName>style.visibility</p:attrName>
                                            </p:attrNameLst>
                                          </p:cBhvr>
                                          <p:to>
                                            <p:strVal val="visible"/>
                                          </p:to>
                                        </p:set>
                                        <p:animEffect transition="in" filter="circle(out)">
                                          <p:cBhvr>
                                            <p:cTn id="104" dur="100"/>
                                            <p:tgtEl>
                                              <p:spTgt spid="56"/>
                                            </p:tgtEl>
                                          </p:cBhvr>
                                        </p:animEffect>
                                      </p:childTnLst>
                                    </p:cTn>
                                  </p:par>
                                </p:childTnLst>
                              </p:cTn>
                            </p:par>
                            <p:par>
                              <p:cTn id="105" fill="hold">
                                <p:stCondLst>
                                  <p:cond delay="4600"/>
                                </p:stCondLst>
                                <p:childTnLst>
                                  <p:par>
                                    <p:cTn id="106" presetID="6" presetClass="entr" presetSubtype="32"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circle(out)">
                                          <p:cBhvr>
                                            <p:cTn id="108" dur="100"/>
                                            <p:tgtEl>
                                              <p:spTgt spid="55"/>
                                            </p:tgtEl>
                                          </p:cBhvr>
                                        </p:animEffect>
                                      </p:childTnLst>
                                    </p:cTn>
                                  </p:par>
                                </p:childTnLst>
                              </p:cTn>
                            </p:par>
                            <p:par>
                              <p:cTn id="109" fill="hold">
                                <p:stCondLst>
                                  <p:cond delay="4700"/>
                                </p:stCondLst>
                                <p:childTnLst>
                                  <p:par>
                                    <p:cTn id="110" presetID="6" presetClass="entr" presetSubtype="32" fill="hold" grpId="0" nodeType="after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circle(out)">
                                          <p:cBhvr>
                                            <p:cTn id="112" dur="100"/>
                                            <p:tgtEl>
                                              <p:spTgt spid="54"/>
                                            </p:tgtEl>
                                          </p:cBhvr>
                                        </p:animEffect>
                                      </p:childTnLst>
                                    </p:cTn>
                                  </p:par>
                                </p:childTnLst>
                              </p:cTn>
                            </p:par>
                            <p:par>
                              <p:cTn id="113" fill="hold">
                                <p:stCondLst>
                                  <p:cond delay="4800"/>
                                </p:stCondLst>
                                <p:childTnLst>
                                  <p:par>
                                    <p:cTn id="114" presetID="53" presetClass="entr" presetSubtype="16" fill="hold" grpId="0" nodeType="afterEffect">
                                      <p:stCondLst>
                                        <p:cond delay="0"/>
                                      </p:stCondLst>
                                      <p:childTnLst>
                                        <p:set>
                                          <p:cBhvr>
                                            <p:cTn id="115" dur="1" fill="hold">
                                              <p:stCondLst>
                                                <p:cond delay="0"/>
                                              </p:stCondLst>
                                            </p:cTn>
                                            <p:tgtEl>
                                              <p:spTgt spid="143"/>
                                            </p:tgtEl>
                                            <p:attrNameLst>
                                              <p:attrName>style.visibility</p:attrName>
                                            </p:attrNameLst>
                                          </p:cBhvr>
                                          <p:to>
                                            <p:strVal val="visible"/>
                                          </p:to>
                                        </p:set>
                                        <p:anim calcmode="lin" valueType="num">
                                          <p:cBhvr>
                                            <p:cTn id="116" dur="500" fill="hold"/>
                                            <p:tgtEl>
                                              <p:spTgt spid="143"/>
                                            </p:tgtEl>
                                            <p:attrNameLst>
                                              <p:attrName>ppt_w</p:attrName>
                                            </p:attrNameLst>
                                          </p:cBhvr>
                                          <p:tavLst>
                                            <p:tav tm="0">
                                              <p:val>
                                                <p:fltVal val="0"/>
                                              </p:val>
                                            </p:tav>
                                            <p:tav tm="100000">
                                              <p:val>
                                                <p:strVal val="#ppt_w"/>
                                              </p:val>
                                            </p:tav>
                                          </p:tavLst>
                                        </p:anim>
                                        <p:anim calcmode="lin" valueType="num">
                                          <p:cBhvr>
                                            <p:cTn id="117" dur="500" fill="hold"/>
                                            <p:tgtEl>
                                              <p:spTgt spid="143"/>
                                            </p:tgtEl>
                                            <p:attrNameLst>
                                              <p:attrName>ppt_h</p:attrName>
                                            </p:attrNameLst>
                                          </p:cBhvr>
                                          <p:tavLst>
                                            <p:tav tm="0">
                                              <p:val>
                                                <p:fltVal val="0"/>
                                              </p:val>
                                            </p:tav>
                                            <p:tav tm="100000">
                                              <p:val>
                                                <p:strVal val="#ppt_h"/>
                                              </p:val>
                                            </p:tav>
                                          </p:tavLst>
                                        </p:anim>
                                        <p:animEffect transition="in" filter="fade">
                                          <p:cBhvr>
                                            <p:cTn id="118" dur="500"/>
                                            <p:tgtEl>
                                              <p:spTgt spid="143"/>
                                            </p:tgtEl>
                                          </p:cBhvr>
                                        </p:animEffect>
                                      </p:childTnLst>
                                    </p:cTn>
                                  </p:par>
                                </p:childTnLst>
                              </p:cTn>
                            </p:par>
                            <p:par>
                              <p:cTn id="119" fill="hold">
                                <p:stCondLst>
                                  <p:cond delay="5300"/>
                                </p:stCondLst>
                                <p:childTnLst>
                                  <p:par>
                                    <p:cTn id="120" presetID="6" presetClass="entr" presetSubtype="32" fill="hold" grpId="0" nodeType="after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circle(out)">
                                          <p:cBhvr>
                                            <p:cTn id="122" dur="100"/>
                                            <p:tgtEl>
                                              <p:spTgt spid="26"/>
                                            </p:tgtEl>
                                          </p:cBhvr>
                                        </p:animEffect>
                                      </p:childTnLst>
                                    </p:cTn>
                                  </p:par>
                                </p:childTnLst>
                              </p:cTn>
                            </p:par>
                            <p:par>
                              <p:cTn id="123" fill="hold">
                                <p:stCondLst>
                                  <p:cond delay="5400"/>
                                </p:stCondLst>
                                <p:childTnLst>
                                  <p:par>
                                    <p:cTn id="124" presetID="6" presetClass="entr" presetSubtype="32" fill="hold" grpId="0" nodeType="after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circle(out)">
                                          <p:cBhvr>
                                            <p:cTn id="126" dur="100"/>
                                            <p:tgtEl>
                                              <p:spTgt spid="27"/>
                                            </p:tgtEl>
                                          </p:cBhvr>
                                        </p:animEffect>
                                      </p:childTnLst>
                                    </p:cTn>
                                  </p:par>
                                </p:childTnLst>
                              </p:cTn>
                            </p:par>
                            <p:par>
                              <p:cTn id="127" fill="hold">
                                <p:stCondLst>
                                  <p:cond delay="5500"/>
                                </p:stCondLst>
                                <p:childTnLst>
                                  <p:par>
                                    <p:cTn id="128" presetID="6" presetClass="entr" presetSubtype="32" fill="hold" grpId="0" nodeType="after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circle(out)">
                                          <p:cBhvr>
                                            <p:cTn id="130" dur="100"/>
                                            <p:tgtEl>
                                              <p:spTgt spid="40"/>
                                            </p:tgtEl>
                                          </p:cBhvr>
                                        </p:animEffect>
                                      </p:childTnLst>
                                    </p:cTn>
                                  </p:par>
                                </p:childTnLst>
                              </p:cTn>
                            </p:par>
                            <p:par>
                              <p:cTn id="131" fill="hold">
                                <p:stCondLst>
                                  <p:cond delay="5600"/>
                                </p:stCondLst>
                                <p:childTnLst>
                                  <p:par>
                                    <p:cTn id="132" presetID="6" presetClass="entr" presetSubtype="32" fill="hold" grpId="0" nodeType="after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circle(out)">
                                          <p:cBhvr>
                                            <p:cTn id="134" dur="100"/>
                                            <p:tgtEl>
                                              <p:spTgt spid="41"/>
                                            </p:tgtEl>
                                          </p:cBhvr>
                                        </p:animEffect>
                                      </p:childTnLst>
                                    </p:cTn>
                                  </p:par>
                                </p:childTnLst>
                              </p:cTn>
                            </p:par>
                            <p:par>
                              <p:cTn id="135" fill="hold">
                                <p:stCondLst>
                                  <p:cond delay="5700"/>
                                </p:stCondLst>
                                <p:childTnLst>
                                  <p:par>
                                    <p:cTn id="136" presetID="6" presetClass="entr" presetSubtype="32" fill="hold" grpId="0" nodeType="after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circle(out)">
                                          <p:cBhvr>
                                            <p:cTn id="138" dur="100"/>
                                            <p:tgtEl>
                                              <p:spTgt spid="42"/>
                                            </p:tgtEl>
                                          </p:cBhvr>
                                        </p:animEffect>
                                      </p:childTnLst>
                                    </p:cTn>
                                  </p:par>
                                </p:childTnLst>
                              </p:cTn>
                            </p:par>
                            <p:par>
                              <p:cTn id="139" fill="hold">
                                <p:stCondLst>
                                  <p:cond delay="5800"/>
                                </p:stCondLst>
                                <p:childTnLst>
                                  <p:par>
                                    <p:cTn id="140" presetID="6" presetClass="entr" presetSubtype="32" fill="hold" grpId="0" nodeType="afterEffect">
                                      <p:stCondLst>
                                        <p:cond delay="0"/>
                                      </p:stCondLst>
                                      <p:childTnLst>
                                        <p:set>
                                          <p:cBhvr>
                                            <p:cTn id="141" dur="1" fill="hold">
                                              <p:stCondLst>
                                                <p:cond delay="0"/>
                                              </p:stCondLst>
                                            </p:cTn>
                                            <p:tgtEl>
                                              <p:spTgt spid="43"/>
                                            </p:tgtEl>
                                            <p:attrNameLst>
                                              <p:attrName>style.visibility</p:attrName>
                                            </p:attrNameLst>
                                          </p:cBhvr>
                                          <p:to>
                                            <p:strVal val="visible"/>
                                          </p:to>
                                        </p:set>
                                        <p:animEffect transition="in" filter="circle(out)">
                                          <p:cBhvr>
                                            <p:cTn id="142" dur="100"/>
                                            <p:tgtEl>
                                              <p:spTgt spid="43"/>
                                            </p:tgtEl>
                                          </p:cBhvr>
                                        </p:animEffect>
                                      </p:childTnLst>
                                    </p:cTn>
                                  </p:par>
                                </p:childTnLst>
                              </p:cTn>
                            </p:par>
                            <p:par>
                              <p:cTn id="143" fill="hold">
                                <p:stCondLst>
                                  <p:cond delay="5900"/>
                                </p:stCondLst>
                                <p:childTnLst>
                                  <p:par>
                                    <p:cTn id="144" presetID="6" presetClass="entr" presetSubtype="32" fill="hold" grpId="0" nodeType="after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circle(out)">
                                          <p:cBhvr>
                                            <p:cTn id="146" dur="100"/>
                                            <p:tgtEl>
                                              <p:spTgt spid="46"/>
                                            </p:tgtEl>
                                          </p:cBhvr>
                                        </p:animEffect>
                                      </p:childTnLst>
                                    </p:cTn>
                                  </p:par>
                                </p:childTnLst>
                              </p:cTn>
                            </p:par>
                            <p:par>
                              <p:cTn id="147" fill="hold">
                                <p:stCondLst>
                                  <p:cond delay="6000"/>
                                </p:stCondLst>
                                <p:childTnLst>
                                  <p:par>
                                    <p:cTn id="148" presetID="6" presetClass="entr" presetSubtype="32" fill="hold" grpId="0" nodeType="afterEffect">
                                      <p:stCondLst>
                                        <p:cond delay="0"/>
                                      </p:stCondLst>
                                      <p:childTnLst>
                                        <p:set>
                                          <p:cBhvr>
                                            <p:cTn id="149" dur="1" fill="hold">
                                              <p:stCondLst>
                                                <p:cond delay="0"/>
                                              </p:stCondLst>
                                            </p:cTn>
                                            <p:tgtEl>
                                              <p:spTgt spid="45"/>
                                            </p:tgtEl>
                                            <p:attrNameLst>
                                              <p:attrName>style.visibility</p:attrName>
                                            </p:attrNameLst>
                                          </p:cBhvr>
                                          <p:to>
                                            <p:strVal val="visible"/>
                                          </p:to>
                                        </p:set>
                                        <p:animEffect transition="in" filter="circle(out)">
                                          <p:cBhvr>
                                            <p:cTn id="150" dur="100"/>
                                            <p:tgtEl>
                                              <p:spTgt spid="45"/>
                                            </p:tgtEl>
                                          </p:cBhvr>
                                        </p:animEffect>
                                      </p:childTnLst>
                                    </p:cTn>
                                  </p:par>
                                </p:childTnLst>
                              </p:cTn>
                            </p:par>
                            <p:par>
                              <p:cTn id="151" fill="hold">
                                <p:stCondLst>
                                  <p:cond delay="6100"/>
                                </p:stCondLst>
                                <p:childTnLst>
                                  <p:par>
                                    <p:cTn id="152" presetID="6" presetClass="entr" presetSubtype="32" fill="hold" grpId="0" nodeType="afterEffect">
                                      <p:stCondLst>
                                        <p:cond delay="0"/>
                                      </p:stCondLst>
                                      <p:childTnLst>
                                        <p:set>
                                          <p:cBhvr>
                                            <p:cTn id="153" dur="1" fill="hold">
                                              <p:stCondLst>
                                                <p:cond delay="0"/>
                                              </p:stCondLst>
                                            </p:cTn>
                                            <p:tgtEl>
                                              <p:spTgt spid="44"/>
                                            </p:tgtEl>
                                            <p:attrNameLst>
                                              <p:attrName>style.visibility</p:attrName>
                                            </p:attrNameLst>
                                          </p:cBhvr>
                                          <p:to>
                                            <p:strVal val="visible"/>
                                          </p:to>
                                        </p:set>
                                        <p:animEffect transition="in" filter="circle(out)">
                                          <p:cBhvr>
                                            <p:cTn id="154" dur="100"/>
                                            <p:tgtEl>
                                              <p:spTgt spid="44"/>
                                            </p:tgtEl>
                                          </p:cBhvr>
                                        </p:animEffect>
                                      </p:childTnLst>
                                    </p:cTn>
                                  </p:par>
                                </p:childTnLst>
                              </p:cTn>
                            </p:par>
                            <p:par>
                              <p:cTn id="155" fill="hold">
                                <p:stCondLst>
                                  <p:cond delay="6200"/>
                                </p:stCondLst>
                                <p:childTnLst>
                                  <p:par>
                                    <p:cTn id="156" presetID="53" presetClass="entr" presetSubtype="16" fill="hold" grpId="0" nodeType="afterEffect">
                                      <p:stCondLst>
                                        <p:cond delay="0"/>
                                      </p:stCondLst>
                                      <p:childTnLst>
                                        <p:set>
                                          <p:cBhvr>
                                            <p:cTn id="157" dur="1" fill="hold">
                                              <p:stCondLst>
                                                <p:cond delay="0"/>
                                              </p:stCondLst>
                                            </p:cTn>
                                            <p:tgtEl>
                                              <p:spTgt spid="144"/>
                                            </p:tgtEl>
                                            <p:attrNameLst>
                                              <p:attrName>style.visibility</p:attrName>
                                            </p:attrNameLst>
                                          </p:cBhvr>
                                          <p:to>
                                            <p:strVal val="visible"/>
                                          </p:to>
                                        </p:set>
                                        <p:anim calcmode="lin" valueType="num">
                                          <p:cBhvr>
                                            <p:cTn id="158" dur="500" fill="hold"/>
                                            <p:tgtEl>
                                              <p:spTgt spid="144"/>
                                            </p:tgtEl>
                                            <p:attrNameLst>
                                              <p:attrName>ppt_w</p:attrName>
                                            </p:attrNameLst>
                                          </p:cBhvr>
                                          <p:tavLst>
                                            <p:tav tm="0">
                                              <p:val>
                                                <p:fltVal val="0"/>
                                              </p:val>
                                            </p:tav>
                                            <p:tav tm="100000">
                                              <p:val>
                                                <p:strVal val="#ppt_w"/>
                                              </p:val>
                                            </p:tav>
                                          </p:tavLst>
                                        </p:anim>
                                        <p:anim calcmode="lin" valueType="num">
                                          <p:cBhvr>
                                            <p:cTn id="159" dur="500" fill="hold"/>
                                            <p:tgtEl>
                                              <p:spTgt spid="144"/>
                                            </p:tgtEl>
                                            <p:attrNameLst>
                                              <p:attrName>ppt_h</p:attrName>
                                            </p:attrNameLst>
                                          </p:cBhvr>
                                          <p:tavLst>
                                            <p:tav tm="0">
                                              <p:val>
                                                <p:fltVal val="0"/>
                                              </p:val>
                                            </p:tav>
                                            <p:tav tm="100000">
                                              <p:val>
                                                <p:strVal val="#ppt_h"/>
                                              </p:val>
                                            </p:tav>
                                          </p:tavLst>
                                        </p:anim>
                                        <p:animEffect transition="in" filter="fade">
                                          <p:cBhvr>
                                            <p:cTn id="160" dur="500"/>
                                            <p:tgtEl>
                                              <p:spTgt spid="144"/>
                                            </p:tgtEl>
                                          </p:cBhvr>
                                        </p:animEffect>
                                      </p:childTnLst>
                                    </p:cTn>
                                  </p:par>
                                </p:childTnLst>
                              </p:cTn>
                            </p:par>
                            <p:par>
                              <p:cTn id="161" fill="hold">
                                <p:stCondLst>
                                  <p:cond delay="6700"/>
                                </p:stCondLst>
                                <p:childTnLst>
                                  <p:par>
                                    <p:cTn id="162" presetID="22" presetClass="entr" presetSubtype="1" fill="hold" nodeType="afterEffect">
                                      <p:stCondLst>
                                        <p:cond delay="0"/>
                                      </p:stCondLst>
                                      <p:childTnLst>
                                        <p:set>
                                          <p:cBhvr>
                                            <p:cTn id="163" dur="1" fill="hold">
                                              <p:stCondLst>
                                                <p:cond delay="0"/>
                                              </p:stCondLst>
                                            </p:cTn>
                                            <p:tgtEl>
                                              <p:spTgt spid="157"/>
                                            </p:tgtEl>
                                            <p:attrNameLst>
                                              <p:attrName>style.visibility</p:attrName>
                                            </p:attrNameLst>
                                          </p:cBhvr>
                                          <p:to>
                                            <p:strVal val="visible"/>
                                          </p:to>
                                        </p:set>
                                        <p:animEffect transition="in" filter="wipe(up)">
                                          <p:cBhvr>
                                            <p:cTn id="164" dur="500"/>
                                            <p:tgtEl>
                                              <p:spTgt spid="157"/>
                                            </p:tgtEl>
                                          </p:cBhvr>
                                        </p:animEffect>
                                      </p:childTnLst>
                                    </p:cTn>
                                  </p:par>
                                </p:childTnLst>
                              </p:cTn>
                            </p:par>
                            <p:par>
                              <p:cTn id="165" fill="hold">
                                <p:stCondLst>
                                  <p:cond delay="7200"/>
                                </p:stCondLst>
                                <p:childTnLst>
                                  <p:par>
                                    <p:cTn id="166" presetID="53" presetClass="entr" presetSubtype="16" fill="hold" nodeType="afterEffect">
                                      <p:stCondLst>
                                        <p:cond delay="0"/>
                                      </p:stCondLst>
                                      <p:childTnLst>
                                        <p:set>
                                          <p:cBhvr>
                                            <p:cTn id="167" dur="1" fill="hold">
                                              <p:stCondLst>
                                                <p:cond delay="0"/>
                                              </p:stCondLst>
                                            </p:cTn>
                                            <p:tgtEl>
                                              <p:spTgt spid="145"/>
                                            </p:tgtEl>
                                            <p:attrNameLst>
                                              <p:attrName>style.visibility</p:attrName>
                                            </p:attrNameLst>
                                          </p:cBhvr>
                                          <p:to>
                                            <p:strVal val="visible"/>
                                          </p:to>
                                        </p:set>
                                        <p:anim calcmode="lin" valueType="num">
                                          <p:cBhvr>
                                            <p:cTn id="168" dur="400" fill="hold"/>
                                            <p:tgtEl>
                                              <p:spTgt spid="145"/>
                                            </p:tgtEl>
                                            <p:attrNameLst>
                                              <p:attrName>ppt_w</p:attrName>
                                            </p:attrNameLst>
                                          </p:cBhvr>
                                          <p:tavLst>
                                            <p:tav tm="0">
                                              <p:val>
                                                <p:fltVal val="0"/>
                                              </p:val>
                                            </p:tav>
                                            <p:tav tm="100000">
                                              <p:val>
                                                <p:strVal val="#ppt_w"/>
                                              </p:val>
                                            </p:tav>
                                          </p:tavLst>
                                        </p:anim>
                                        <p:anim calcmode="lin" valueType="num">
                                          <p:cBhvr>
                                            <p:cTn id="169" dur="400" fill="hold"/>
                                            <p:tgtEl>
                                              <p:spTgt spid="145"/>
                                            </p:tgtEl>
                                            <p:attrNameLst>
                                              <p:attrName>ppt_h</p:attrName>
                                            </p:attrNameLst>
                                          </p:cBhvr>
                                          <p:tavLst>
                                            <p:tav tm="0">
                                              <p:val>
                                                <p:fltVal val="0"/>
                                              </p:val>
                                            </p:tav>
                                            <p:tav tm="100000">
                                              <p:val>
                                                <p:strVal val="#ppt_h"/>
                                              </p:val>
                                            </p:tav>
                                          </p:tavLst>
                                        </p:anim>
                                        <p:animEffect transition="in" filter="fade">
                                          <p:cBhvr>
                                            <p:cTn id="170" dur="400"/>
                                            <p:tgtEl>
                                              <p:spTgt spid="145"/>
                                            </p:tgtEl>
                                          </p:cBhvr>
                                        </p:animEffect>
                                      </p:childTnLst>
                                    </p:cTn>
                                  </p:par>
                                  <p:par>
                                    <p:cTn id="171" presetID="2" presetClass="entr" presetSubtype="2" fill="hold" grpId="0" nodeType="withEffect">
                                      <p:stCondLst>
                                        <p:cond delay="0"/>
                                      </p:stCondLst>
                                      <p:childTnLst>
                                        <p:set>
                                          <p:cBhvr>
                                            <p:cTn id="172" dur="1" fill="hold">
                                              <p:stCondLst>
                                                <p:cond delay="0"/>
                                              </p:stCondLst>
                                            </p:cTn>
                                            <p:tgtEl>
                                              <p:spTgt spid="154"/>
                                            </p:tgtEl>
                                            <p:attrNameLst>
                                              <p:attrName>style.visibility</p:attrName>
                                            </p:attrNameLst>
                                          </p:cBhvr>
                                          <p:to>
                                            <p:strVal val="visible"/>
                                          </p:to>
                                        </p:set>
                                        <p:anim calcmode="lin" valueType="num">
                                          <p:cBhvr additive="base">
                                            <p:cTn id="173" dur="300" fill="hold"/>
                                            <p:tgtEl>
                                              <p:spTgt spid="154"/>
                                            </p:tgtEl>
                                            <p:attrNameLst>
                                              <p:attrName>ppt_x</p:attrName>
                                            </p:attrNameLst>
                                          </p:cBhvr>
                                          <p:tavLst>
                                            <p:tav tm="0">
                                              <p:val>
                                                <p:strVal val="1+#ppt_w/2"/>
                                              </p:val>
                                            </p:tav>
                                            <p:tav tm="100000">
                                              <p:val>
                                                <p:strVal val="#ppt_x"/>
                                              </p:val>
                                            </p:tav>
                                          </p:tavLst>
                                        </p:anim>
                                        <p:anim calcmode="lin" valueType="num">
                                          <p:cBhvr additive="base">
                                            <p:cTn id="174" dur="300" fill="hold"/>
                                            <p:tgtEl>
                                              <p:spTgt spid="154"/>
                                            </p:tgtEl>
                                            <p:attrNameLst>
                                              <p:attrName>ppt_y</p:attrName>
                                            </p:attrNameLst>
                                          </p:cBhvr>
                                          <p:tavLst>
                                            <p:tav tm="0">
                                              <p:val>
                                                <p:strVal val="#ppt_y"/>
                                              </p:val>
                                            </p:tav>
                                            <p:tav tm="100000">
                                              <p:val>
                                                <p:strVal val="#ppt_y"/>
                                              </p:val>
                                            </p:tav>
                                          </p:tavLst>
                                        </p:anim>
                                      </p:childTnLst>
                                    </p:cTn>
                                  </p:par>
                                </p:childTnLst>
                              </p:cTn>
                            </p:par>
                            <p:par>
                              <p:cTn id="175" fill="hold">
                                <p:stCondLst>
                                  <p:cond delay="7600"/>
                                </p:stCondLst>
                                <p:childTnLst>
                                  <p:par>
                                    <p:cTn id="176" presetID="53" presetClass="entr" presetSubtype="16" fill="hold" nodeType="afterEffect">
                                      <p:stCondLst>
                                        <p:cond delay="0"/>
                                      </p:stCondLst>
                                      <p:childTnLst>
                                        <p:set>
                                          <p:cBhvr>
                                            <p:cTn id="177" dur="1" fill="hold">
                                              <p:stCondLst>
                                                <p:cond delay="0"/>
                                              </p:stCondLst>
                                            </p:cTn>
                                            <p:tgtEl>
                                              <p:spTgt spid="148"/>
                                            </p:tgtEl>
                                            <p:attrNameLst>
                                              <p:attrName>style.visibility</p:attrName>
                                            </p:attrNameLst>
                                          </p:cBhvr>
                                          <p:to>
                                            <p:strVal val="visible"/>
                                          </p:to>
                                        </p:set>
                                        <p:anim calcmode="lin" valueType="num">
                                          <p:cBhvr>
                                            <p:cTn id="178" dur="400" fill="hold"/>
                                            <p:tgtEl>
                                              <p:spTgt spid="148"/>
                                            </p:tgtEl>
                                            <p:attrNameLst>
                                              <p:attrName>ppt_w</p:attrName>
                                            </p:attrNameLst>
                                          </p:cBhvr>
                                          <p:tavLst>
                                            <p:tav tm="0">
                                              <p:val>
                                                <p:fltVal val="0"/>
                                              </p:val>
                                            </p:tav>
                                            <p:tav tm="100000">
                                              <p:val>
                                                <p:strVal val="#ppt_w"/>
                                              </p:val>
                                            </p:tav>
                                          </p:tavLst>
                                        </p:anim>
                                        <p:anim calcmode="lin" valueType="num">
                                          <p:cBhvr>
                                            <p:cTn id="179" dur="400" fill="hold"/>
                                            <p:tgtEl>
                                              <p:spTgt spid="148"/>
                                            </p:tgtEl>
                                            <p:attrNameLst>
                                              <p:attrName>ppt_h</p:attrName>
                                            </p:attrNameLst>
                                          </p:cBhvr>
                                          <p:tavLst>
                                            <p:tav tm="0">
                                              <p:val>
                                                <p:fltVal val="0"/>
                                              </p:val>
                                            </p:tav>
                                            <p:tav tm="100000">
                                              <p:val>
                                                <p:strVal val="#ppt_h"/>
                                              </p:val>
                                            </p:tav>
                                          </p:tavLst>
                                        </p:anim>
                                        <p:animEffect transition="in" filter="fade">
                                          <p:cBhvr>
                                            <p:cTn id="180" dur="400"/>
                                            <p:tgtEl>
                                              <p:spTgt spid="148"/>
                                            </p:tgtEl>
                                          </p:cBhvr>
                                        </p:animEffect>
                                      </p:childTnLst>
                                    </p:cTn>
                                  </p:par>
                                  <p:par>
                                    <p:cTn id="181" presetID="2" presetClass="entr" presetSubtype="2" fill="hold" grpId="0" nodeType="withEffect">
                                      <p:stCondLst>
                                        <p:cond delay="0"/>
                                      </p:stCondLst>
                                      <p:childTnLst>
                                        <p:set>
                                          <p:cBhvr>
                                            <p:cTn id="182" dur="1" fill="hold">
                                              <p:stCondLst>
                                                <p:cond delay="0"/>
                                              </p:stCondLst>
                                            </p:cTn>
                                            <p:tgtEl>
                                              <p:spTgt spid="155"/>
                                            </p:tgtEl>
                                            <p:attrNameLst>
                                              <p:attrName>style.visibility</p:attrName>
                                            </p:attrNameLst>
                                          </p:cBhvr>
                                          <p:to>
                                            <p:strVal val="visible"/>
                                          </p:to>
                                        </p:set>
                                        <p:anim calcmode="lin" valueType="num">
                                          <p:cBhvr additive="base">
                                            <p:cTn id="183" dur="300" fill="hold"/>
                                            <p:tgtEl>
                                              <p:spTgt spid="155"/>
                                            </p:tgtEl>
                                            <p:attrNameLst>
                                              <p:attrName>ppt_x</p:attrName>
                                            </p:attrNameLst>
                                          </p:cBhvr>
                                          <p:tavLst>
                                            <p:tav tm="0">
                                              <p:val>
                                                <p:strVal val="1+#ppt_w/2"/>
                                              </p:val>
                                            </p:tav>
                                            <p:tav tm="100000">
                                              <p:val>
                                                <p:strVal val="#ppt_x"/>
                                              </p:val>
                                            </p:tav>
                                          </p:tavLst>
                                        </p:anim>
                                        <p:anim calcmode="lin" valueType="num">
                                          <p:cBhvr additive="base">
                                            <p:cTn id="184" dur="300" fill="hold"/>
                                            <p:tgtEl>
                                              <p:spTgt spid="155"/>
                                            </p:tgtEl>
                                            <p:attrNameLst>
                                              <p:attrName>ppt_y</p:attrName>
                                            </p:attrNameLst>
                                          </p:cBhvr>
                                          <p:tavLst>
                                            <p:tav tm="0">
                                              <p:val>
                                                <p:strVal val="#ppt_y"/>
                                              </p:val>
                                            </p:tav>
                                            <p:tav tm="100000">
                                              <p:val>
                                                <p:strVal val="#ppt_y"/>
                                              </p:val>
                                            </p:tav>
                                          </p:tavLst>
                                        </p:anim>
                                      </p:childTnLst>
                                    </p:cTn>
                                  </p:par>
                                </p:childTnLst>
                              </p:cTn>
                            </p:par>
                            <p:par>
                              <p:cTn id="185" fill="hold">
                                <p:stCondLst>
                                  <p:cond delay="8000"/>
                                </p:stCondLst>
                                <p:childTnLst>
                                  <p:par>
                                    <p:cTn id="186" presetID="53" presetClass="entr" presetSubtype="16" fill="hold" nodeType="afterEffect">
                                      <p:stCondLst>
                                        <p:cond delay="0"/>
                                      </p:stCondLst>
                                      <p:childTnLst>
                                        <p:set>
                                          <p:cBhvr>
                                            <p:cTn id="187" dur="1" fill="hold">
                                              <p:stCondLst>
                                                <p:cond delay="0"/>
                                              </p:stCondLst>
                                            </p:cTn>
                                            <p:tgtEl>
                                              <p:spTgt spid="151"/>
                                            </p:tgtEl>
                                            <p:attrNameLst>
                                              <p:attrName>style.visibility</p:attrName>
                                            </p:attrNameLst>
                                          </p:cBhvr>
                                          <p:to>
                                            <p:strVal val="visible"/>
                                          </p:to>
                                        </p:set>
                                        <p:anim calcmode="lin" valueType="num">
                                          <p:cBhvr>
                                            <p:cTn id="188" dur="400" fill="hold"/>
                                            <p:tgtEl>
                                              <p:spTgt spid="151"/>
                                            </p:tgtEl>
                                            <p:attrNameLst>
                                              <p:attrName>ppt_w</p:attrName>
                                            </p:attrNameLst>
                                          </p:cBhvr>
                                          <p:tavLst>
                                            <p:tav tm="0">
                                              <p:val>
                                                <p:fltVal val="0"/>
                                              </p:val>
                                            </p:tav>
                                            <p:tav tm="100000">
                                              <p:val>
                                                <p:strVal val="#ppt_w"/>
                                              </p:val>
                                            </p:tav>
                                          </p:tavLst>
                                        </p:anim>
                                        <p:anim calcmode="lin" valueType="num">
                                          <p:cBhvr>
                                            <p:cTn id="189" dur="400" fill="hold"/>
                                            <p:tgtEl>
                                              <p:spTgt spid="151"/>
                                            </p:tgtEl>
                                            <p:attrNameLst>
                                              <p:attrName>ppt_h</p:attrName>
                                            </p:attrNameLst>
                                          </p:cBhvr>
                                          <p:tavLst>
                                            <p:tav tm="0">
                                              <p:val>
                                                <p:fltVal val="0"/>
                                              </p:val>
                                            </p:tav>
                                            <p:tav tm="100000">
                                              <p:val>
                                                <p:strVal val="#ppt_h"/>
                                              </p:val>
                                            </p:tav>
                                          </p:tavLst>
                                        </p:anim>
                                        <p:animEffect transition="in" filter="fade">
                                          <p:cBhvr>
                                            <p:cTn id="190" dur="400"/>
                                            <p:tgtEl>
                                              <p:spTgt spid="151"/>
                                            </p:tgtEl>
                                          </p:cBhvr>
                                        </p:animEffect>
                                      </p:childTnLst>
                                    </p:cTn>
                                  </p:par>
                                  <p:par>
                                    <p:cTn id="191" presetID="2" presetClass="entr" presetSubtype="2" fill="hold" grpId="0" nodeType="withEffect">
                                      <p:stCondLst>
                                        <p:cond delay="0"/>
                                      </p:stCondLst>
                                      <p:childTnLst>
                                        <p:set>
                                          <p:cBhvr>
                                            <p:cTn id="192" dur="1" fill="hold">
                                              <p:stCondLst>
                                                <p:cond delay="0"/>
                                              </p:stCondLst>
                                            </p:cTn>
                                            <p:tgtEl>
                                              <p:spTgt spid="156"/>
                                            </p:tgtEl>
                                            <p:attrNameLst>
                                              <p:attrName>style.visibility</p:attrName>
                                            </p:attrNameLst>
                                          </p:cBhvr>
                                          <p:to>
                                            <p:strVal val="visible"/>
                                          </p:to>
                                        </p:set>
                                        <p:anim calcmode="lin" valueType="num">
                                          <p:cBhvr additive="base">
                                            <p:cTn id="193" dur="300" fill="hold"/>
                                            <p:tgtEl>
                                              <p:spTgt spid="156"/>
                                            </p:tgtEl>
                                            <p:attrNameLst>
                                              <p:attrName>ppt_x</p:attrName>
                                            </p:attrNameLst>
                                          </p:cBhvr>
                                          <p:tavLst>
                                            <p:tav tm="0">
                                              <p:val>
                                                <p:strVal val="1+#ppt_w/2"/>
                                              </p:val>
                                            </p:tav>
                                            <p:tav tm="100000">
                                              <p:val>
                                                <p:strVal val="#ppt_x"/>
                                              </p:val>
                                            </p:tav>
                                          </p:tavLst>
                                        </p:anim>
                                        <p:anim calcmode="lin" valueType="num">
                                          <p:cBhvr additive="base">
                                            <p:cTn id="194" dur="300" fill="hold"/>
                                            <p:tgtEl>
                                              <p:spTgt spid="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142" grpId="0"/>
          <p:bldP spid="143" grpId="0"/>
          <p:bldP spid="144" grpId="0"/>
          <p:bldP spid="154" grpId="0"/>
          <p:bldP spid="155" grpId="0"/>
          <p:bldP spid="156" grpId="0"/>
          <p:bldP spid="15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p:cNvSpPr>
          <p:nvPr/>
        </p:nvSpPr>
        <p:spPr bwMode="auto">
          <a:xfrm>
            <a:off x="911432" y="3775193"/>
            <a:ext cx="7344359" cy="65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just" fontAlgn="base">
              <a:lnSpc>
                <a:spcPct val="125000"/>
              </a:lnSpc>
              <a:spcBef>
                <a:spcPct val="0"/>
              </a:spcBef>
              <a:spcAft>
                <a:spcPct val="0"/>
              </a:spcAft>
            </a:pPr>
            <a:r>
              <a:rPr lang="en-US" altLang="zh-CN" sz="1000" b="0" dirty="0">
                <a:solidFill>
                  <a:srgbClr val="000000"/>
                </a:solidFill>
                <a:latin typeface="+mn-lt"/>
                <a:ea typeface="+mn-ea"/>
                <a:cs typeface="+mn-ea"/>
                <a:sym typeface="+mn-lt"/>
              </a:rPr>
              <a:t>Add a detailed text description here, suggesting that it is relevant to the title and conforms to the overall language style, </a:t>
            </a:r>
            <a:r>
              <a:rPr lang="en-US" altLang="zh-CN" sz="1000" b="0" dirty="0" err="1">
                <a:solidFill>
                  <a:srgbClr val="000000"/>
                </a:solidFill>
                <a:latin typeface="+mn-lt"/>
                <a:ea typeface="+mn-ea"/>
                <a:cs typeface="+mn-ea"/>
                <a:sym typeface="+mn-lt"/>
              </a:rPr>
              <a:t>aAdd</a:t>
            </a:r>
            <a:r>
              <a:rPr lang="en-US" altLang="zh-CN" sz="1000" b="0" dirty="0">
                <a:solidFill>
                  <a:srgbClr val="000000"/>
                </a:solidFill>
                <a:latin typeface="+mn-lt"/>
                <a:ea typeface="+mn-ea"/>
                <a:cs typeface="+mn-ea"/>
                <a:sym typeface="+mn-lt"/>
              </a:rPr>
              <a:t> a detailed text description here, suggesting that it is relevant to the title and conforms to the overall language style, a</a:t>
            </a:r>
            <a:endParaRPr lang="zh-CN" altLang="en-US" sz="1000" b="0" dirty="0">
              <a:solidFill>
                <a:srgbClr val="000000"/>
              </a:solidFill>
              <a:latin typeface="+mn-lt"/>
              <a:ea typeface="+mn-ea"/>
              <a:cs typeface="+mn-ea"/>
              <a:sym typeface="+mn-lt"/>
            </a:endParaRPr>
          </a:p>
        </p:txBody>
      </p:sp>
      <p:grpSp>
        <p:nvGrpSpPr>
          <p:cNvPr id="17" name="Group 10"/>
          <p:cNvGrpSpPr>
            <a:grpSpLocks/>
          </p:cNvGrpSpPr>
          <p:nvPr/>
        </p:nvGrpSpPr>
        <p:grpSpPr bwMode="auto">
          <a:xfrm>
            <a:off x="1442406" y="2095731"/>
            <a:ext cx="1642945" cy="966788"/>
            <a:chOff x="0" y="0"/>
            <a:chExt cx="2726" cy="1624"/>
          </a:xfrm>
        </p:grpSpPr>
        <p:sp>
          <p:nvSpPr>
            <p:cNvPr id="18"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en-US" altLang="zh-CN" sz="1300" b="0" dirty="0">
                  <a:solidFill>
                    <a:srgbClr val="000000"/>
                  </a:solidFill>
                  <a:latin typeface="+mn-lt"/>
                  <a:ea typeface="+mn-ea"/>
                  <a:cs typeface="+mn-ea"/>
                  <a:sym typeface="+mn-lt"/>
                </a:rPr>
                <a:t>Click here to add a title</a:t>
              </a:r>
              <a:endParaRPr lang="en-US" sz="1300" b="0" dirty="0">
                <a:solidFill>
                  <a:srgbClr val="000000"/>
                </a:solidFill>
                <a:latin typeface="+mn-lt"/>
                <a:ea typeface="+mn-ea"/>
                <a:cs typeface="+mn-ea"/>
                <a:sym typeface="+mn-lt"/>
              </a:endParaRPr>
            </a:p>
          </p:txBody>
        </p:sp>
        <p:sp>
          <p:nvSpPr>
            <p:cNvPr id="19" name="Rectangle 12"/>
            <p:cNvSpPr>
              <a:spLocks/>
            </p:cNvSpPr>
            <p:nvPr/>
          </p:nvSpPr>
          <p:spPr bwMode="auto">
            <a:xfrm>
              <a:off x="0" y="416"/>
              <a:ext cx="272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en-US" altLang="zh-CN" sz="900" b="0" dirty="0">
                  <a:solidFill>
                    <a:srgbClr val="000000"/>
                  </a:solidFill>
                  <a:latin typeface="+mn-lt"/>
                  <a:ea typeface="+mn-ea"/>
                  <a:cs typeface="+mn-ea"/>
                  <a:sym typeface="+mn-lt"/>
                </a:rPr>
                <a:t>Add a detailed text description here, suggesting that it is relevant to the title and conforms to the overall language style, a</a:t>
              </a:r>
              <a:endParaRPr lang="en-US" sz="900" b="0" dirty="0">
                <a:solidFill>
                  <a:srgbClr val="000000"/>
                </a:solidFill>
                <a:latin typeface="+mn-lt"/>
                <a:ea typeface="+mn-ea"/>
                <a:cs typeface="+mn-ea"/>
                <a:sym typeface="+mn-lt"/>
              </a:endParaRPr>
            </a:p>
          </p:txBody>
        </p:sp>
      </p:grpSp>
      <p:grpSp>
        <p:nvGrpSpPr>
          <p:cNvPr id="20" name="Group 13"/>
          <p:cNvGrpSpPr>
            <a:grpSpLocks/>
          </p:cNvGrpSpPr>
          <p:nvPr/>
        </p:nvGrpSpPr>
        <p:grpSpPr bwMode="auto">
          <a:xfrm>
            <a:off x="933129" y="2082981"/>
            <a:ext cx="352577" cy="347663"/>
            <a:chOff x="0" y="0"/>
            <a:chExt cx="584" cy="584"/>
          </a:xfrm>
        </p:grpSpPr>
        <p:sp>
          <p:nvSpPr>
            <p:cNvPr id="21" name="Oval 14"/>
            <p:cNvSpPr>
              <a:spLocks/>
            </p:cNvSpPr>
            <p:nvPr/>
          </p:nvSpPr>
          <p:spPr bwMode="auto">
            <a:xfrm>
              <a:off x="0" y="0"/>
              <a:ext cx="584" cy="584"/>
            </a:xfrm>
            <a:prstGeom prst="ellipse">
              <a:avLst/>
            </a:prstGeom>
            <a:solidFill>
              <a:schemeClr val="accent5">
                <a:lumMod val="10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200" kern="0">
                <a:solidFill>
                  <a:srgbClr val="000000"/>
                </a:solidFill>
                <a:latin typeface="+mn-lt"/>
                <a:ea typeface="+mn-ea"/>
                <a:cs typeface="+mn-ea"/>
                <a:sym typeface="+mn-lt"/>
              </a:endParaRPr>
            </a:p>
          </p:txBody>
        </p:sp>
        <p:sp>
          <p:nvSpPr>
            <p:cNvPr id="22" name="Rectangle 15"/>
            <p:cNvSpPr>
              <a:spLocks/>
            </p:cNvSpPr>
            <p:nvPr/>
          </p:nvSpPr>
          <p:spPr bwMode="auto">
            <a:xfrm>
              <a:off x="0"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700" kern="0" dirty="0">
                  <a:solidFill>
                    <a:srgbClr val="FFFFFF"/>
                  </a:solidFill>
                  <a:latin typeface="+mn-lt"/>
                  <a:ea typeface="+mn-ea"/>
                  <a:cs typeface="+mn-ea"/>
                  <a:sym typeface="+mn-lt"/>
                </a:rPr>
                <a:t>1</a:t>
              </a:r>
            </a:p>
          </p:txBody>
        </p:sp>
      </p:grpSp>
      <p:grpSp>
        <p:nvGrpSpPr>
          <p:cNvPr id="23" name="Group 4"/>
          <p:cNvGrpSpPr/>
          <p:nvPr/>
        </p:nvGrpSpPr>
        <p:grpSpPr>
          <a:xfrm>
            <a:off x="819898" y="1656707"/>
            <a:ext cx="7435892" cy="213386"/>
            <a:chOff x="899592" y="2852807"/>
            <a:chExt cx="7344815" cy="213386"/>
          </a:xfrm>
          <a:solidFill>
            <a:srgbClr val="0070C0"/>
          </a:solidFill>
        </p:grpSpPr>
        <p:sp>
          <p:nvSpPr>
            <p:cNvPr id="24" name="Rectangle 61"/>
            <p:cNvSpPr/>
            <p:nvPr/>
          </p:nvSpPr>
          <p:spPr bwMode="auto">
            <a:xfrm>
              <a:off x="899592" y="2852807"/>
              <a:ext cx="7344815" cy="32031"/>
            </a:xfrm>
            <a:prstGeom prst="rect">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81828" fontAlgn="base">
                <a:spcBef>
                  <a:spcPct val="0"/>
                </a:spcBef>
                <a:spcAft>
                  <a:spcPct val="0"/>
                </a:spcAft>
                <a:defRPr/>
              </a:pPr>
              <a:endParaRPr lang="en-US" sz="6000" kern="0">
                <a:solidFill>
                  <a:srgbClr val="000000"/>
                </a:solidFill>
                <a:latin typeface="+mn-lt"/>
                <a:ea typeface="+mn-ea"/>
                <a:cs typeface="+mn-ea"/>
                <a:sym typeface="+mn-lt"/>
              </a:endParaRPr>
            </a:p>
          </p:txBody>
        </p:sp>
        <p:sp>
          <p:nvSpPr>
            <p:cNvPr id="25" name="Flowchart: Merge 3"/>
            <p:cNvSpPr/>
            <p:nvPr/>
          </p:nvSpPr>
          <p:spPr bwMode="auto">
            <a:xfrm>
              <a:off x="1099027" y="2874792"/>
              <a:ext cx="210541" cy="191401"/>
            </a:xfrm>
            <a:prstGeom prst="flowChartMerge">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81828" fontAlgn="base">
                <a:spcBef>
                  <a:spcPct val="0"/>
                </a:spcBef>
                <a:spcAft>
                  <a:spcPct val="0"/>
                </a:spcAft>
                <a:defRPr/>
              </a:pPr>
              <a:endParaRPr lang="en-US" sz="6000" kern="0">
                <a:solidFill>
                  <a:srgbClr val="000000"/>
                </a:solidFill>
                <a:latin typeface="+mn-lt"/>
                <a:ea typeface="+mn-ea"/>
                <a:cs typeface="+mn-ea"/>
                <a:sym typeface="+mn-lt"/>
              </a:endParaRPr>
            </a:p>
          </p:txBody>
        </p:sp>
        <p:sp>
          <p:nvSpPr>
            <p:cNvPr id="26" name="Flowchart: Merge 64"/>
            <p:cNvSpPr/>
            <p:nvPr/>
          </p:nvSpPr>
          <p:spPr bwMode="auto">
            <a:xfrm>
              <a:off x="3708663" y="2874792"/>
              <a:ext cx="210541" cy="191401"/>
            </a:xfrm>
            <a:prstGeom prst="flowChartMerge">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81828" fontAlgn="base">
                <a:spcBef>
                  <a:spcPct val="0"/>
                </a:spcBef>
                <a:spcAft>
                  <a:spcPct val="0"/>
                </a:spcAft>
                <a:defRPr/>
              </a:pPr>
              <a:endParaRPr lang="en-US" sz="6000" kern="0">
                <a:solidFill>
                  <a:srgbClr val="000000"/>
                </a:solidFill>
                <a:latin typeface="+mn-lt"/>
                <a:ea typeface="+mn-ea"/>
                <a:cs typeface="+mn-ea"/>
                <a:sym typeface="+mn-lt"/>
              </a:endParaRPr>
            </a:p>
          </p:txBody>
        </p:sp>
        <p:sp>
          <p:nvSpPr>
            <p:cNvPr id="27" name="Flowchart: Merge 65"/>
            <p:cNvSpPr/>
            <p:nvPr/>
          </p:nvSpPr>
          <p:spPr bwMode="auto">
            <a:xfrm>
              <a:off x="6174461" y="2874792"/>
              <a:ext cx="210541" cy="191401"/>
            </a:xfrm>
            <a:prstGeom prst="flowChartMerge">
              <a:avLst/>
            </a:prstGeom>
            <a:gr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81828" fontAlgn="base">
                <a:spcBef>
                  <a:spcPct val="0"/>
                </a:spcBef>
                <a:spcAft>
                  <a:spcPct val="0"/>
                </a:spcAft>
                <a:defRPr/>
              </a:pPr>
              <a:endParaRPr lang="en-US" sz="6000" kern="0">
                <a:solidFill>
                  <a:srgbClr val="000000"/>
                </a:solidFill>
                <a:latin typeface="+mn-lt"/>
                <a:ea typeface="+mn-ea"/>
                <a:cs typeface="+mn-ea"/>
                <a:sym typeface="+mn-lt"/>
              </a:endParaRPr>
            </a:p>
          </p:txBody>
        </p:sp>
      </p:grpSp>
      <p:grpSp>
        <p:nvGrpSpPr>
          <p:cNvPr id="28" name="Group 10"/>
          <p:cNvGrpSpPr>
            <a:grpSpLocks/>
          </p:cNvGrpSpPr>
          <p:nvPr/>
        </p:nvGrpSpPr>
        <p:grpSpPr bwMode="auto">
          <a:xfrm>
            <a:off x="4103367" y="2095731"/>
            <a:ext cx="1642945" cy="966788"/>
            <a:chOff x="0" y="0"/>
            <a:chExt cx="2726" cy="1624"/>
          </a:xfrm>
        </p:grpSpPr>
        <p:sp>
          <p:nvSpPr>
            <p:cNvPr id="29"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en-US" altLang="zh-CN" sz="1300" b="0" dirty="0">
                  <a:solidFill>
                    <a:srgbClr val="000000"/>
                  </a:solidFill>
                  <a:latin typeface="+mn-lt"/>
                  <a:ea typeface="+mn-ea"/>
                  <a:cs typeface="+mn-ea"/>
                  <a:sym typeface="+mn-lt"/>
                </a:rPr>
                <a:t>Click here to add a title</a:t>
              </a:r>
              <a:endParaRPr lang="en-US" sz="1300" b="0" dirty="0">
                <a:solidFill>
                  <a:srgbClr val="000000"/>
                </a:solidFill>
                <a:latin typeface="+mn-lt"/>
                <a:ea typeface="+mn-ea"/>
                <a:cs typeface="+mn-ea"/>
                <a:sym typeface="+mn-lt"/>
              </a:endParaRPr>
            </a:p>
          </p:txBody>
        </p:sp>
        <p:sp>
          <p:nvSpPr>
            <p:cNvPr id="30" name="Rectangle 12"/>
            <p:cNvSpPr>
              <a:spLocks/>
            </p:cNvSpPr>
            <p:nvPr/>
          </p:nvSpPr>
          <p:spPr bwMode="auto">
            <a:xfrm>
              <a:off x="0" y="416"/>
              <a:ext cx="272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en-US" altLang="zh-CN" sz="900" b="0" dirty="0">
                  <a:solidFill>
                    <a:srgbClr val="000000"/>
                  </a:solidFill>
                  <a:latin typeface="+mn-lt"/>
                  <a:ea typeface="+mn-ea"/>
                  <a:cs typeface="+mn-ea"/>
                  <a:sym typeface="+mn-lt"/>
                </a:rPr>
                <a:t>Add a detailed text description here, suggesting that it is relevant to the title and conforms to the overall language style, a</a:t>
              </a:r>
              <a:endParaRPr lang="en-US" sz="900" b="0" dirty="0">
                <a:solidFill>
                  <a:srgbClr val="000000"/>
                </a:solidFill>
                <a:latin typeface="+mn-lt"/>
                <a:ea typeface="+mn-ea"/>
                <a:cs typeface="+mn-ea"/>
                <a:sym typeface="+mn-lt"/>
              </a:endParaRPr>
            </a:p>
          </p:txBody>
        </p:sp>
      </p:grpSp>
      <p:grpSp>
        <p:nvGrpSpPr>
          <p:cNvPr id="33" name="Group 13"/>
          <p:cNvGrpSpPr>
            <a:grpSpLocks/>
          </p:cNvGrpSpPr>
          <p:nvPr/>
        </p:nvGrpSpPr>
        <p:grpSpPr bwMode="auto">
          <a:xfrm>
            <a:off x="3562696" y="2082981"/>
            <a:ext cx="383970" cy="347663"/>
            <a:chOff x="-52" y="0"/>
            <a:chExt cx="636" cy="584"/>
          </a:xfrm>
        </p:grpSpPr>
        <p:sp>
          <p:nvSpPr>
            <p:cNvPr id="34" name="Oval 14"/>
            <p:cNvSpPr>
              <a:spLocks/>
            </p:cNvSpPr>
            <p:nvPr/>
          </p:nvSpPr>
          <p:spPr bwMode="auto">
            <a:xfrm>
              <a:off x="0" y="0"/>
              <a:ext cx="584" cy="584"/>
            </a:xfrm>
            <a:prstGeom prst="ellipse">
              <a:avLst/>
            </a:prstGeom>
            <a:solidFill>
              <a:schemeClr val="accent5">
                <a:lumMod val="10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200" kern="0">
                <a:solidFill>
                  <a:srgbClr val="000000"/>
                </a:solidFill>
                <a:latin typeface="+mn-lt"/>
                <a:ea typeface="+mn-ea"/>
                <a:cs typeface="+mn-ea"/>
                <a:sym typeface="+mn-lt"/>
              </a:endParaRPr>
            </a:p>
          </p:txBody>
        </p:sp>
        <p:sp>
          <p:nvSpPr>
            <p:cNvPr id="36" name="Rectangle 15"/>
            <p:cNvSpPr>
              <a:spLocks/>
            </p:cNvSpPr>
            <p:nvPr/>
          </p:nvSpPr>
          <p:spPr bwMode="auto">
            <a:xfrm>
              <a:off x="-52"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700" kern="0" dirty="0">
                  <a:solidFill>
                    <a:srgbClr val="FFFFFF"/>
                  </a:solidFill>
                  <a:latin typeface="+mn-lt"/>
                  <a:ea typeface="+mn-ea"/>
                  <a:cs typeface="+mn-ea"/>
                  <a:sym typeface="+mn-lt"/>
                </a:rPr>
                <a:t>2</a:t>
              </a:r>
            </a:p>
          </p:txBody>
        </p:sp>
      </p:grpSp>
      <p:grpSp>
        <p:nvGrpSpPr>
          <p:cNvPr id="37" name="Group 10"/>
          <p:cNvGrpSpPr>
            <a:grpSpLocks/>
          </p:cNvGrpSpPr>
          <p:nvPr/>
        </p:nvGrpSpPr>
        <p:grpSpPr bwMode="auto">
          <a:xfrm>
            <a:off x="6621923" y="2095731"/>
            <a:ext cx="1642945" cy="966788"/>
            <a:chOff x="0" y="0"/>
            <a:chExt cx="2726" cy="1624"/>
          </a:xfrm>
        </p:grpSpPr>
        <p:sp>
          <p:nvSpPr>
            <p:cNvPr id="38"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en-US" altLang="zh-CN" sz="1300" b="0" dirty="0">
                  <a:solidFill>
                    <a:srgbClr val="000000"/>
                  </a:solidFill>
                  <a:latin typeface="+mn-lt"/>
                  <a:ea typeface="+mn-ea"/>
                  <a:cs typeface="+mn-ea"/>
                  <a:sym typeface="+mn-lt"/>
                </a:rPr>
                <a:t>Click here to add a title</a:t>
              </a:r>
              <a:endParaRPr lang="en-US" sz="1300" b="0" dirty="0">
                <a:solidFill>
                  <a:srgbClr val="000000"/>
                </a:solidFill>
                <a:latin typeface="+mn-lt"/>
                <a:ea typeface="+mn-ea"/>
                <a:cs typeface="+mn-ea"/>
                <a:sym typeface="+mn-lt"/>
              </a:endParaRPr>
            </a:p>
          </p:txBody>
        </p:sp>
        <p:sp>
          <p:nvSpPr>
            <p:cNvPr id="39" name="Rectangle 12"/>
            <p:cNvSpPr>
              <a:spLocks/>
            </p:cNvSpPr>
            <p:nvPr/>
          </p:nvSpPr>
          <p:spPr bwMode="auto">
            <a:xfrm>
              <a:off x="0" y="416"/>
              <a:ext cx="272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en-US" altLang="zh-CN" sz="900" b="0" dirty="0">
                  <a:solidFill>
                    <a:srgbClr val="000000"/>
                  </a:solidFill>
                  <a:latin typeface="+mn-lt"/>
                  <a:ea typeface="+mn-ea"/>
                  <a:cs typeface="+mn-ea"/>
                  <a:sym typeface="+mn-lt"/>
                </a:rPr>
                <a:t>Add a detailed text description here, suggesting that it is relevant to the title and conforms to the overall language style, a</a:t>
              </a:r>
              <a:endParaRPr lang="en-US" sz="900" b="0" dirty="0">
                <a:solidFill>
                  <a:srgbClr val="000000"/>
                </a:solidFill>
                <a:latin typeface="+mn-lt"/>
                <a:ea typeface="+mn-ea"/>
                <a:cs typeface="+mn-ea"/>
                <a:sym typeface="+mn-lt"/>
              </a:endParaRPr>
            </a:p>
          </p:txBody>
        </p:sp>
      </p:grpSp>
      <p:grpSp>
        <p:nvGrpSpPr>
          <p:cNvPr id="40" name="Group 13"/>
          <p:cNvGrpSpPr>
            <a:grpSpLocks/>
          </p:cNvGrpSpPr>
          <p:nvPr/>
        </p:nvGrpSpPr>
        <p:grpSpPr bwMode="auto">
          <a:xfrm>
            <a:off x="6112646" y="2082981"/>
            <a:ext cx="352577" cy="347663"/>
            <a:chOff x="0" y="0"/>
            <a:chExt cx="584" cy="584"/>
          </a:xfrm>
        </p:grpSpPr>
        <p:sp>
          <p:nvSpPr>
            <p:cNvPr id="41" name="Oval 14"/>
            <p:cNvSpPr>
              <a:spLocks/>
            </p:cNvSpPr>
            <p:nvPr/>
          </p:nvSpPr>
          <p:spPr bwMode="auto">
            <a:xfrm>
              <a:off x="0" y="0"/>
              <a:ext cx="584" cy="584"/>
            </a:xfrm>
            <a:prstGeom prst="ellipse">
              <a:avLst/>
            </a:prstGeom>
            <a:solidFill>
              <a:schemeClr val="accent5">
                <a:lumMod val="10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sz="2200" kern="0">
                <a:solidFill>
                  <a:srgbClr val="000000"/>
                </a:solidFill>
                <a:latin typeface="+mn-lt"/>
                <a:ea typeface="+mn-ea"/>
                <a:cs typeface="+mn-ea"/>
                <a:sym typeface="+mn-lt"/>
              </a:endParaRPr>
            </a:p>
          </p:txBody>
        </p:sp>
        <p:sp>
          <p:nvSpPr>
            <p:cNvPr id="42" name="Rectangle 15"/>
            <p:cNvSpPr>
              <a:spLocks/>
            </p:cNvSpPr>
            <p:nvPr/>
          </p:nvSpPr>
          <p:spPr bwMode="auto">
            <a:xfrm>
              <a:off x="0"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700" kern="0" dirty="0">
                  <a:solidFill>
                    <a:srgbClr val="FFFFFF"/>
                  </a:solidFill>
                  <a:latin typeface="+mn-lt"/>
                  <a:ea typeface="+mn-ea"/>
                  <a:cs typeface="+mn-ea"/>
                  <a:sym typeface="+mn-lt"/>
                </a:rPr>
                <a:t>3</a:t>
              </a:r>
            </a:p>
          </p:txBody>
        </p:sp>
      </p:grpSp>
      <p:sp>
        <p:nvSpPr>
          <p:cNvPr id="43" name="Rectangle 14"/>
          <p:cNvSpPr>
            <a:spLocks/>
          </p:cNvSpPr>
          <p:nvPr/>
        </p:nvSpPr>
        <p:spPr bwMode="auto">
          <a:xfrm>
            <a:off x="631098" y="1203598"/>
            <a:ext cx="7829334"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lnSpc>
                <a:spcPct val="125000"/>
              </a:lnSpc>
            </a:pPr>
            <a:r>
              <a:rPr lang="en-US" altLang="zh-CN" sz="800" b="0" dirty="0">
                <a:solidFill>
                  <a:srgbClr val="000000"/>
                </a:solidFill>
                <a:latin typeface="+mn-lt"/>
                <a:ea typeface="+mn-ea"/>
                <a:cs typeface="+mn-ea"/>
                <a:sym typeface="+mn-lt"/>
              </a:rPr>
              <a:t>Add a detailed text description here, suggesting that it is relevant to the title and conforms to the overall language style, and the language description is as simple and vivid as possible. Try to keep the number of words per slide on within 200 words.</a:t>
            </a:r>
          </a:p>
          <a:p>
            <a:pPr algn="ctr">
              <a:lnSpc>
                <a:spcPct val="125000"/>
              </a:lnSpc>
            </a:pPr>
            <a:r>
              <a:rPr lang="en-US" altLang="zh-CN" sz="800" b="0" dirty="0">
                <a:solidFill>
                  <a:srgbClr val="000000"/>
                </a:solidFill>
                <a:latin typeface="+mn-lt"/>
                <a:ea typeface="+mn-ea"/>
                <a:cs typeface="+mn-ea"/>
                <a:sym typeface="+mn-lt"/>
              </a:rPr>
              <a:t>According to statistics, the best control of each slide is within 5 minutes.</a:t>
            </a:r>
            <a:endParaRPr lang="en-US" sz="800" b="0" dirty="0">
              <a:solidFill>
                <a:srgbClr val="000000"/>
              </a:solidFill>
              <a:latin typeface="+mn-lt"/>
              <a:ea typeface="+mn-ea"/>
              <a:cs typeface="+mn-ea"/>
              <a:sym typeface="+mn-lt"/>
            </a:endParaRPr>
          </a:p>
        </p:txBody>
      </p:sp>
      <p:sp>
        <p:nvSpPr>
          <p:cNvPr id="31" name="Text Box 55"/>
          <p:cNvSpPr txBox="1">
            <a:spLocks noChangeArrowheads="1"/>
          </p:cNvSpPr>
          <p:nvPr/>
        </p:nvSpPr>
        <p:spPr bwMode="auto">
          <a:xfrm>
            <a:off x="583318" y="138718"/>
            <a:ext cx="3363348" cy="46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400" b="0" i="0" dirty="0">
                <a:latin typeface="+mn-lt"/>
                <a:ea typeface="+mn-ea"/>
                <a:cs typeface="+mn-ea"/>
                <a:sym typeface="+mn-lt"/>
              </a:rPr>
              <a:t>Enter the title text here</a:t>
            </a:r>
            <a:endParaRPr lang="zh-CN" altLang="en-US" sz="2400" b="0" i="0"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4)">
                                      <p:cBhvr>
                                        <p:cTn id="7" dur="1000"/>
                                        <p:tgtEl>
                                          <p:spTgt spid="3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outVertical)">
                                      <p:cBhvr>
                                        <p:cTn id="10" dur="500"/>
                                        <p:tgtEl>
                                          <p:spTgt spid="43"/>
                                        </p:tgtEl>
                                      </p:cBhvr>
                                    </p:animEffect>
                                  </p:childTnLst>
                                </p:cTn>
                              </p:par>
                              <p:par>
                                <p:cTn id="11" presetID="22" presetClass="entr" presetSubtype="8" fill="hold" nodeType="withEffect">
                                  <p:stCondLst>
                                    <p:cond delay="125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3" presetClass="entr" presetSubtype="16" fill="hold" nodeType="withEffect">
                                  <p:stCondLst>
                                    <p:cond delay="125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childTnLst>
                                </p:cTn>
                              </p:par>
                            </p:childTnLst>
                          </p:cTn>
                        </p:par>
                        <p:par>
                          <p:cTn id="18" fill="hold">
                            <p:stCondLst>
                              <p:cond delay="175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3" presetClass="entr" presetSubtype="16" fill="hold" nodeType="withEffect">
                                  <p:stCondLst>
                                    <p:cond delay="50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childTnLst>
                                </p:cTn>
                              </p:par>
                            </p:childTnLst>
                          </p:cTn>
                        </p:par>
                        <p:par>
                          <p:cTn id="26" fill="hold">
                            <p:stCondLst>
                              <p:cond delay="275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23" presetClass="entr" presetSubtype="16" fill="hold"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childTnLst>
                                </p:cTn>
                              </p:par>
                            </p:childTnLst>
                          </p:cTn>
                        </p:par>
                        <p:par>
                          <p:cTn id="34" fill="hold">
                            <p:stCondLst>
                              <p:cond delay="3750"/>
                            </p:stCondLst>
                            <p:childTnLst>
                              <p:par>
                                <p:cTn id="35" presetID="22" presetClass="entr" presetSubtype="8"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2717"/>
          <p:cNvSpPr/>
          <p:nvPr/>
        </p:nvSpPr>
        <p:spPr>
          <a:xfrm rot="5400000">
            <a:off x="6077269" y="3009671"/>
            <a:ext cx="641555" cy="482287"/>
          </a:xfrm>
          <a:prstGeom prst="rightArrow">
            <a:avLst>
              <a:gd name="adj1" fmla="val 32000"/>
              <a:gd name="adj2" fmla="val 64000"/>
            </a:avLst>
          </a:prstGeom>
          <a:solidFill>
            <a:srgbClr val="0070C0"/>
          </a:solidFill>
          <a:ln w="12700">
            <a:miter lim="400000"/>
          </a:ln>
        </p:spPr>
        <p:txBody>
          <a:bodyPr lIns="40315" tIns="40315" rIns="40315" bIns="40315" anchor="ctr"/>
          <a:lstStyle/>
          <a:p>
            <a:pPr>
              <a:defRPr sz="3200">
                <a:solidFill>
                  <a:srgbClr val="FFFFFF"/>
                </a:solidFill>
                <a:latin typeface="Helvetica Light"/>
                <a:ea typeface="Helvetica Light"/>
                <a:cs typeface="Helvetica Light"/>
                <a:sym typeface="Helvetica Light"/>
              </a:defRPr>
            </a:pPr>
            <a:endParaRPr sz="2500">
              <a:solidFill>
                <a:srgbClr val="FFFFFF"/>
              </a:solidFill>
              <a:latin typeface="+mn-lt"/>
              <a:ea typeface="+mn-ea"/>
              <a:cs typeface="+mn-ea"/>
              <a:sym typeface="+mn-lt"/>
            </a:endParaRPr>
          </a:p>
        </p:txBody>
      </p:sp>
      <p:sp>
        <p:nvSpPr>
          <p:cNvPr id="32" name="Shape 2721"/>
          <p:cNvSpPr/>
          <p:nvPr/>
        </p:nvSpPr>
        <p:spPr>
          <a:xfrm rot="5400000">
            <a:off x="4234044" y="3009671"/>
            <a:ext cx="641555" cy="482287"/>
          </a:xfrm>
          <a:prstGeom prst="rightArrow">
            <a:avLst>
              <a:gd name="adj1" fmla="val 32000"/>
              <a:gd name="adj2" fmla="val 64000"/>
            </a:avLst>
          </a:prstGeom>
          <a:solidFill>
            <a:srgbClr val="0070C0"/>
          </a:solidFill>
          <a:ln w="12700">
            <a:miter lim="400000"/>
          </a:ln>
        </p:spPr>
        <p:txBody>
          <a:bodyPr lIns="40315" tIns="40315" rIns="40315" bIns="40315" anchor="ctr"/>
          <a:lstStyle/>
          <a:p>
            <a:pPr>
              <a:defRPr sz="3200">
                <a:solidFill>
                  <a:srgbClr val="FFFFFF"/>
                </a:solidFill>
                <a:latin typeface="Helvetica Light"/>
                <a:ea typeface="Helvetica Light"/>
                <a:cs typeface="Helvetica Light"/>
                <a:sym typeface="Helvetica Light"/>
              </a:defRPr>
            </a:pPr>
            <a:endParaRPr sz="2500">
              <a:solidFill>
                <a:srgbClr val="FFFFFF"/>
              </a:solidFill>
              <a:latin typeface="+mn-lt"/>
              <a:ea typeface="+mn-ea"/>
              <a:cs typeface="+mn-ea"/>
              <a:sym typeface="+mn-lt"/>
            </a:endParaRPr>
          </a:p>
        </p:txBody>
      </p:sp>
      <p:sp>
        <p:nvSpPr>
          <p:cNvPr id="33" name="Shape 2725"/>
          <p:cNvSpPr/>
          <p:nvPr/>
        </p:nvSpPr>
        <p:spPr>
          <a:xfrm rot="5400000">
            <a:off x="2380898" y="3009671"/>
            <a:ext cx="641555" cy="482287"/>
          </a:xfrm>
          <a:prstGeom prst="rightArrow">
            <a:avLst>
              <a:gd name="adj1" fmla="val 32000"/>
              <a:gd name="adj2" fmla="val 64000"/>
            </a:avLst>
          </a:prstGeom>
          <a:solidFill>
            <a:srgbClr val="0070C0"/>
          </a:solidFill>
          <a:ln w="12700">
            <a:miter lim="400000"/>
          </a:ln>
        </p:spPr>
        <p:txBody>
          <a:bodyPr lIns="40315" tIns="40315" rIns="40315" bIns="40315" anchor="ctr"/>
          <a:lstStyle/>
          <a:p>
            <a:pPr>
              <a:defRPr sz="3200">
                <a:solidFill>
                  <a:srgbClr val="FFFFFF"/>
                </a:solidFill>
                <a:latin typeface="Helvetica Light"/>
                <a:ea typeface="Helvetica Light"/>
                <a:cs typeface="Helvetica Light"/>
                <a:sym typeface="Helvetica Light"/>
              </a:defRPr>
            </a:pPr>
            <a:endParaRPr sz="2500">
              <a:solidFill>
                <a:srgbClr val="FFFFFF"/>
              </a:solidFill>
              <a:latin typeface="+mn-lt"/>
              <a:ea typeface="+mn-ea"/>
              <a:cs typeface="+mn-ea"/>
              <a:sym typeface="+mn-lt"/>
            </a:endParaRPr>
          </a:p>
        </p:txBody>
      </p:sp>
      <p:sp>
        <p:nvSpPr>
          <p:cNvPr id="34" name="Shape 2729"/>
          <p:cNvSpPr/>
          <p:nvPr/>
        </p:nvSpPr>
        <p:spPr>
          <a:xfrm>
            <a:off x="917595" y="2414871"/>
            <a:ext cx="1704251"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070C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mn-lt"/>
              <a:ea typeface="+mn-ea"/>
              <a:cs typeface="+mn-ea"/>
              <a:sym typeface="+mn-lt"/>
            </a:endParaRPr>
          </a:p>
        </p:txBody>
      </p:sp>
      <p:sp>
        <p:nvSpPr>
          <p:cNvPr id="35" name="Shape 2730"/>
          <p:cNvSpPr/>
          <p:nvPr/>
        </p:nvSpPr>
        <p:spPr>
          <a:xfrm>
            <a:off x="2770743" y="2414871"/>
            <a:ext cx="1704251"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0B0F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mn-lt"/>
              <a:ea typeface="+mn-ea"/>
              <a:cs typeface="+mn-ea"/>
              <a:sym typeface="+mn-lt"/>
            </a:endParaRPr>
          </a:p>
        </p:txBody>
      </p:sp>
      <p:sp>
        <p:nvSpPr>
          <p:cNvPr id="36" name="Shape 2731"/>
          <p:cNvSpPr/>
          <p:nvPr/>
        </p:nvSpPr>
        <p:spPr>
          <a:xfrm>
            <a:off x="4623891" y="2414871"/>
            <a:ext cx="1704246"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070C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mn-lt"/>
              <a:ea typeface="+mn-ea"/>
              <a:cs typeface="+mn-ea"/>
              <a:sym typeface="+mn-lt"/>
            </a:endParaRPr>
          </a:p>
        </p:txBody>
      </p:sp>
      <p:sp>
        <p:nvSpPr>
          <p:cNvPr id="37" name="Shape 2732"/>
          <p:cNvSpPr/>
          <p:nvPr/>
        </p:nvSpPr>
        <p:spPr>
          <a:xfrm>
            <a:off x="6467955" y="2414871"/>
            <a:ext cx="1704246"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0B0F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mn-lt"/>
              <a:ea typeface="+mn-ea"/>
              <a:cs typeface="+mn-ea"/>
              <a:sym typeface="+mn-lt"/>
            </a:endParaRPr>
          </a:p>
        </p:txBody>
      </p:sp>
      <p:sp>
        <p:nvSpPr>
          <p:cNvPr id="38" name="Shape 2733"/>
          <p:cNvSpPr/>
          <p:nvPr/>
        </p:nvSpPr>
        <p:spPr>
          <a:xfrm>
            <a:off x="2025851" y="2732861"/>
            <a:ext cx="1351649" cy="2271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00B0F0">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mn-lt"/>
              <a:ea typeface="+mn-ea"/>
              <a:cs typeface="+mn-ea"/>
              <a:sym typeface="+mn-lt"/>
            </a:endParaRPr>
          </a:p>
        </p:txBody>
      </p:sp>
      <p:sp>
        <p:nvSpPr>
          <p:cNvPr id="39" name="Shape 2734"/>
          <p:cNvSpPr/>
          <p:nvPr/>
        </p:nvSpPr>
        <p:spPr>
          <a:xfrm>
            <a:off x="3878999" y="2732861"/>
            <a:ext cx="1351645" cy="2271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00B0F0">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mn-lt"/>
              <a:ea typeface="+mn-ea"/>
              <a:cs typeface="+mn-ea"/>
              <a:sym typeface="+mn-lt"/>
            </a:endParaRPr>
          </a:p>
        </p:txBody>
      </p:sp>
      <p:sp>
        <p:nvSpPr>
          <p:cNvPr id="40" name="Shape 2735"/>
          <p:cNvSpPr/>
          <p:nvPr/>
        </p:nvSpPr>
        <p:spPr>
          <a:xfrm>
            <a:off x="5723063" y="2732861"/>
            <a:ext cx="1351645" cy="2271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00B0F0">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mn-lt"/>
              <a:ea typeface="+mn-ea"/>
              <a:cs typeface="+mn-ea"/>
              <a:sym typeface="+mn-lt"/>
            </a:endParaRPr>
          </a:p>
        </p:txBody>
      </p:sp>
      <p:sp>
        <p:nvSpPr>
          <p:cNvPr id="41" name="TextBox 40"/>
          <p:cNvSpPr txBox="1"/>
          <p:nvPr/>
        </p:nvSpPr>
        <p:spPr>
          <a:xfrm>
            <a:off x="1004263" y="1710141"/>
            <a:ext cx="1470701" cy="646331"/>
          </a:xfrm>
          <a:prstGeom prst="rect">
            <a:avLst/>
          </a:prstGeom>
          <a:noFill/>
        </p:spPr>
        <p:txBody>
          <a:bodyPr wrap="square" lIns="0" tIns="0" rIns="0" bIns="0" rtlCol="0">
            <a:spAutoFit/>
          </a:bodyPr>
          <a:lstStyle/>
          <a:p>
            <a:pPr algn="ctr"/>
            <a:r>
              <a:rPr lang="en-US" altLang="zh-CN" sz="700" dirty="0">
                <a:solidFill>
                  <a:srgbClr val="474747"/>
                </a:solidFill>
                <a:latin typeface="+mn-lt"/>
                <a:ea typeface="+mn-ea"/>
                <a:cs typeface="+mn-ea"/>
                <a:sym typeface="+mn-lt"/>
              </a:rPr>
              <a:t>Add a detailed text description here, suggesting that it is relevant to the title and conforms to the overall language style. The language description is as simple and vivid as possible.</a:t>
            </a:r>
            <a:endParaRPr lang="en-GB" altLang="zh-CN" sz="700" dirty="0">
              <a:solidFill>
                <a:srgbClr val="474747"/>
              </a:solidFill>
              <a:latin typeface="+mn-lt"/>
              <a:ea typeface="+mn-ea"/>
              <a:cs typeface="+mn-ea"/>
              <a:sym typeface="+mn-lt"/>
            </a:endParaRPr>
          </a:p>
        </p:txBody>
      </p:sp>
      <p:sp>
        <p:nvSpPr>
          <p:cNvPr id="42" name="Text Placeholder 2"/>
          <p:cNvSpPr txBox="1">
            <a:spLocks/>
          </p:cNvSpPr>
          <p:nvPr/>
        </p:nvSpPr>
        <p:spPr>
          <a:xfrm>
            <a:off x="914652" y="1422791"/>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100" dirty="0">
                <a:solidFill>
                  <a:srgbClr val="0070C0"/>
                </a:solidFill>
                <a:latin typeface="+mn-lt"/>
                <a:cs typeface="+mn-ea"/>
                <a:sym typeface="+mn-lt"/>
              </a:rPr>
              <a:t>Add title</a:t>
            </a:r>
            <a:endParaRPr lang="en-GB" altLang="zh-CN" sz="1100" dirty="0">
              <a:solidFill>
                <a:srgbClr val="0070C0"/>
              </a:solidFill>
              <a:latin typeface="+mn-lt"/>
              <a:cs typeface="+mn-ea"/>
              <a:sym typeface="+mn-lt"/>
            </a:endParaRPr>
          </a:p>
        </p:txBody>
      </p:sp>
      <p:sp>
        <p:nvSpPr>
          <p:cNvPr id="43" name="TextBox 42"/>
          <p:cNvSpPr txBox="1"/>
          <p:nvPr/>
        </p:nvSpPr>
        <p:spPr>
          <a:xfrm>
            <a:off x="2910960" y="1710141"/>
            <a:ext cx="1470701" cy="646331"/>
          </a:xfrm>
          <a:prstGeom prst="rect">
            <a:avLst/>
          </a:prstGeom>
          <a:noFill/>
        </p:spPr>
        <p:txBody>
          <a:bodyPr wrap="square" lIns="0" tIns="0" rIns="0" bIns="0" rtlCol="0">
            <a:spAutoFit/>
          </a:bodyPr>
          <a:lstStyle/>
          <a:p>
            <a:pPr algn="ctr"/>
            <a:r>
              <a:rPr lang="en-US" altLang="zh-CN" sz="700" dirty="0">
                <a:solidFill>
                  <a:srgbClr val="474747"/>
                </a:solidFill>
                <a:latin typeface="+mn-lt"/>
                <a:ea typeface="+mn-ea"/>
                <a:cs typeface="+mn-ea"/>
                <a:sym typeface="+mn-lt"/>
              </a:rPr>
              <a:t>Add a detailed text description here, suggesting that it is relevant to the title and conforms to the overall language style. The language description is as simple and vivid as possible.</a:t>
            </a:r>
            <a:endParaRPr lang="en-GB" altLang="zh-CN" sz="700" dirty="0">
              <a:solidFill>
                <a:srgbClr val="474747"/>
              </a:solidFill>
              <a:latin typeface="+mn-lt"/>
              <a:ea typeface="+mn-ea"/>
              <a:cs typeface="+mn-ea"/>
              <a:sym typeface="+mn-lt"/>
            </a:endParaRPr>
          </a:p>
        </p:txBody>
      </p:sp>
      <p:sp>
        <p:nvSpPr>
          <p:cNvPr id="44" name="Text Placeholder 2"/>
          <p:cNvSpPr txBox="1">
            <a:spLocks/>
          </p:cNvSpPr>
          <p:nvPr/>
        </p:nvSpPr>
        <p:spPr>
          <a:xfrm>
            <a:off x="2821349" y="1422791"/>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100" dirty="0">
                <a:solidFill>
                  <a:srgbClr val="0070C0"/>
                </a:solidFill>
                <a:latin typeface="+mn-lt"/>
                <a:cs typeface="+mn-ea"/>
                <a:sym typeface="+mn-lt"/>
              </a:rPr>
              <a:t>Add title</a:t>
            </a:r>
            <a:endParaRPr lang="en-GB" altLang="zh-CN" sz="1100" dirty="0">
              <a:solidFill>
                <a:srgbClr val="0070C0"/>
              </a:solidFill>
              <a:latin typeface="+mn-lt"/>
              <a:cs typeface="+mn-ea"/>
              <a:sym typeface="+mn-lt"/>
            </a:endParaRPr>
          </a:p>
        </p:txBody>
      </p:sp>
      <p:sp>
        <p:nvSpPr>
          <p:cNvPr id="45" name="TextBox 44"/>
          <p:cNvSpPr txBox="1"/>
          <p:nvPr/>
        </p:nvSpPr>
        <p:spPr>
          <a:xfrm>
            <a:off x="4723279" y="1706973"/>
            <a:ext cx="1470701" cy="646331"/>
          </a:xfrm>
          <a:prstGeom prst="rect">
            <a:avLst/>
          </a:prstGeom>
          <a:noFill/>
        </p:spPr>
        <p:txBody>
          <a:bodyPr wrap="square" lIns="0" tIns="0" rIns="0" bIns="0" rtlCol="0">
            <a:spAutoFit/>
          </a:bodyPr>
          <a:lstStyle/>
          <a:p>
            <a:pPr algn="ctr"/>
            <a:r>
              <a:rPr lang="en-US" altLang="zh-CN" sz="700" dirty="0">
                <a:solidFill>
                  <a:srgbClr val="474747"/>
                </a:solidFill>
                <a:latin typeface="+mn-lt"/>
                <a:ea typeface="+mn-ea"/>
                <a:cs typeface="+mn-ea"/>
                <a:sym typeface="+mn-lt"/>
              </a:rPr>
              <a:t>Add a detailed text description here, suggesting that it is relevant to the title and conforms to the overall language style. The language description is as simple and vivid as possible.</a:t>
            </a:r>
            <a:endParaRPr lang="en-GB" altLang="zh-CN" sz="700" dirty="0">
              <a:solidFill>
                <a:srgbClr val="474747"/>
              </a:solidFill>
              <a:latin typeface="+mn-lt"/>
              <a:ea typeface="+mn-ea"/>
              <a:cs typeface="+mn-ea"/>
              <a:sym typeface="+mn-lt"/>
            </a:endParaRPr>
          </a:p>
        </p:txBody>
      </p:sp>
      <p:sp>
        <p:nvSpPr>
          <p:cNvPr id="46" name="Text Placeholder 2"/>
          <p:cNvSpPr txBox="1">
            <a:spLocks/>
          </p:cNvSpPr>
          <p:nvPr/>
        </p:nvSpPr>
        <p:spPr>
          <a:xfrm>
            <a:off x="4633668" y="1419622"/>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100" dirty="0">
                <a:solidFill>
                  <a:srgbClr val="0070C0"/>
                </a:solidFill>
                <a:latin typeface="+mn-lt"/>
                <a:cs typeface="+mn-ea"/>
                <a:sym typeface="+mn-lt"/>
              </a:rPr>
              <a:t>Add title</a:t>
            </a:r>
            <a:endParaRPr lang="en-GB" altLang="zh-CN" sz="1100" dirty="0">
              <a:solidFill>
                <a:srgbClr val="0070C0"/>
              </a:solidFill>
              <a:latin typeface="+mn-lt"/>
              <a:cs typeface="+mn-ea"/>
              <a:sym typeface="+mn-lt"/>
            </a:endParaRPr>
          </a:p>
        </p:txBody>
      </p:sp>
      <p:sp>
        <p:nvSpPr>
          <p:cNvPr id="47" name="TextBox 46"/>
          <p:cNvSpPr txBox="1"/>
          <p:nvPr/>
        </p:nvSpPr>
        <p:spPr>
          <a:xfrm>
            <a:off x="6637535" y="1706973"/>
            <a:ext cx="1470701" cy="646331"/>
          </a:xfrm>
          <a:prstGeom prst="rect">
            <a:avLst/>
          </a:prstGeom>
          <a:noFill/>
        </p:spPr>
        <p:txBody>
          <a:bodyPr wrap="square" lIns="0" tIns="0" rIns="0" bIns="0" rtlCol="0">
            <a:spAutoFit/>
          </a:bodyPr>
          <a:lstStyle/>
          <a:p>
            <a:pPr algn="ctr"/>
            <a:r>
              <a:rPr lang="en-US" altLang="zh-CN" sz="700" dirty="0">
                <a:solidFill>
                  <a:srgbClr val="474747"/>
                </a:solidFill>
                <a:latin typeface="+mn-lt"/>
                <a:ea typeface="+mn-ea"/>
                <a:cs typeface="+mn-ea"/>
                <a:sym typeface="+mn-lt"/>
              </a:rPr>
              <a:t>Add a detailed text description here, suggesting that it is relevant to the title and conforms to the overall language style. The language description is as simple and vivid as possible.</a:t>
            </a:r>
            <a:endParaRPr lang="en-GB" altLang="zh-CN" sz="700" dirty="0">
              <a:solidFill>
                <a:srgbClr val="474747"/>
              </a:solidFill>
              <a:latin typeface="+mn-lt"/>
              <a:ea typeface="+mn-ea"/>
              <a:cs typeface="+mn-ea"/>
              <a:sym typeface="+mn-lt"/>
            </a:endParaRPr>
          </a:p>
        </p:txBody>
      </p:sp>
      <p:sp>
        <p:nvSpPr>
          <p:cNvPr id="48" name="Text Placeholder 2"/>
          <p:cNvSpPr txBox="1">
            <a:spLocks/>
          </p:cNvSpPr>
          <p:nvPr/>
        </p:nvSpPr>
        <p:spPr>
          <a:xfrm>
            <a:off x="6547924" y="1419622"/>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100" dirty="0">
                <a:solidFill>
                  <a:srgbClr val="0070C0"/>
                </a:solidFill>
                <a:latin typeface="+mn-lt"/>
                <a:cs typeface="+mn-ea"/>
                <a:sym typeface="+mn-lt"/>
              </a:rPr>
              <a:t>Add title</a:t>
            </a:r>
            <a:endParaRPr lang="en-GB" altLang="zh-CN" sz="1100" dirty="0">
              <a:solidFill>
                <a:srgbClr val="0070C0"/>
              </a:solidFill>
              <a:latin typeface="+mn-lt"/>
              <a:cs typeface="+mn-ea"/>
              <a:sym typeface="+mn-lt"/>
            </a:endParaRPr>
          </a:p>
        </p:txBody>
      </p:sp>
      <p:sp>
        <p:nvSpPr>
          <p:cNvPr id="49" name="TextBox 48"/>
          <p:cNvSpPr txBox="1"/>
          <p:nvPr/>
        </p:nvSpPr>
        <p:spPr>
          <a:xfrm>
            <a:off x="2122887" y="3716402"/>
            <a:ext cx="1174767" cy="123111"/>
          </a:xfrm>
          <a:prstGeom prst="rect">
            <a:avLst/>
          </a:prstGeom>
          <a:noFill/>
        </p:spPr>
        <p:txBody>
          <a:bodyPr wrap="square" lIns="0" tIns="0" rIns="0" bIns="0" rtlCol="0">
            <a:spAutoFit/>
          </a:bodyPr>
          <a:lstStyle/>
          <a:p>
            <a:pPr algn="ctr" defTabSz="934007"/>
            <a:r>
              <a:rPr lang="en-US" altLang="zh-CN" sz="800" dirty="0">
                <a:solidFill>
                  <a:srgbClr val="0070C0"/>
                </a:solidFill>
                <a:latin typeface="+mn-lt"/>
                <a:ea typeface="+mn-ea"/>
                <a:cs typeface="+mn-ea"/>
                <a:sym typeface="+mn-lt"/>
              </a:rPr>
              <a:t>Add title</a:t>
            </a:r>
            <a:endParaRPr lang="en-GB" altLang="zh-CN" sz="800" dirty="0">
              <a:solidFill>
                <a:srgbClr val="0070C0"/>
              </a:solidFill>
              <a:latin typeface="+mn-lt"/>
              <a:ea typeface="+mn-ea"/>
              <a:cs typeface="+mn-ea"/>
              <a:sym typeface="+mn-lt"/>
            </a:endParaRPr>
          </a:p>
        </p:txBody>
      </p:sp>
      <p:sp>
        <p:nvSpPr>
          <p:cNvPr id="50" name="TextBox 49"/>
          <p:cNvSpPr txBox="1"/>
          <p:nvPr/>
        </p:nvSpPr>
        <p:spPr>
          <a:xfrm>
            <a:off x="1974920" y="3925317"/>
            <a:ext cx="1470701" cy="646331"/>
          </a:xfrm>
          <a:prstGeom prst="rect">
            <a:avLst/>
          </a:prstGeom>
          <a:noFill/>
        </p:spPr>
        <p:txBody>
          <a:bodyPr wrap="square" lIns="0" tIns="0" rIns="0" bIns="0" rtlCol="0">
            <a:spAutoFit/>
          </a:bodyPr>
          <a:lstStyle/>
          <a:p>
            <a:pPr algn="ctr"/>
            <a:r>
              <a:rPr lang="en-US" altLang="zh-CN" sz="700" dirty="0">
                <a:solidFill>
                  <a:srgbClr val="474747"/>
                </a:solidFill>
                <a:latin typeface="+mn-lt"/>
                <a:ea typeface="+mn-ea"/>
                <a:cs typeface="+mn-ea"/>
                <a:sym typeface="+mn-lt"/>
              </a:rPr>
              <a:t>Add a detailed text description here, suggesting that it is relevant to the title and conforms to the overall language style. The language description is as simple and vivid as possible.</a:t>
            </a:r>
            <a:endParaRPr lang="en-GB" altLang="zh-CN" sz="700" dirty="0">
              <a:solidFill>
                <a:srgbClr val="474747"/>
              </a:solidFill>
              <a:latin typeface="+mn-lt"/>
              <a:ea typeface="+mn-ea"/>
              <a:cs typeface="+mn-ea"/>
              <a:sym typeface="+mn-lt"/>
            </a:endParaRPr>
          </a:p>
        </p:txBody>
      </p:sp>
      <p:sp>
        <p:nvSpPr>
          <p:cNvPr id="51" name="TextBox 50"/>
          <p:cNvSpPr txBox="1"/>
          <p:nvPr/>
        </p:nvSpPr>
        <p:spPr>
          <a:xfrm>
            <a:off x="3968852" y="3716402"/>
            <a:ext cx="1174767" cy="123111"/>
          </a:xfrm>
          <a:prstGeom prst="rect">
            <a:avLst/>
          </a:prstGeom>
          <a:noFill/>
        </p:spPr>
        <p:txBody>
          <a:bodyPr wrap="square" lIns="0" tIns="0" rIns="0" bIns="0" rtlCol="0">
            <a:spAutoFit/>
          </a:bodyPr>
          <a:lstStyle/>
          <a:p>
            <a:pPr algn="ctr" defTabSz="934007"/>
            <a:r>
              <a:rPr lang="en-US" altLang="zh-CN" sz="800" dirty="0">
                <a:solidFill>
                  <a:srgbClr val="0070C0"/>
                </a:solidFill>
                <a:latin typeface="+mn-lt"/>
                <a:ea typeface="+mn-ea"/>
                <a:cs typeface="+mn-ea"/>
                <a:sym typeface="+mn-lt"/>
              </a:rPr>
              <a:t>Add title</a:t>
            </a:r>
            <a:endParaRPr lang="en-GB" altLang="zh-CN" sz="800" dirty="0">
              <a:solidFill>
                <a:srgbClr val="0070C0"/>
              </a:solidFill>
              <a:latin typeface="+mn-lt"/>
              <a:ea typeface="+mn-ea"/>
              <a:cs typeface="+mn-ea"/>
              <a:sym typeface="+mn-lt"/>
            </a:endParaRPr>
          </a:p>
        </p:txBody>
      </p:sp>
      <p:sp>
        <p:nvSpPr>
          <p:cNvPr id="52" name="TextBox 51"/>
          <p:cNvSpPr txBox="1"/>
          <p:nvPr/>
        </p:nvSpPr>
        <p:spPr>
          <a:xfrm>
            <a:off x="3820885" y="3925317"/>
            <a:ext cx="1470701" cy="646331"/>
          </a:xfrm>
          <a:prstGeom prst="rect">
            <a:avLst/>
          </a:prstGeom>
          <a:noFill/>
        </p:spPr>
        <p:txBody>
          <a:bodyPr wrap="square" lIns="0" tIns="0" rIns="0" bIns="0" rtlCol="0">
            <a:spAutoFit/>
          </a:bodyPr>
          <a:lstStyle/>
          <a:p>
            <a:pPr algn="ctr"/>
            <a:r>
              <a:rPr lang="en-US" altLang="zh-CN" sz="700" dirty="0">
                <a:solidFill>
                  <a:srgbClr val="474747"/>
                </a:solidFill>
                <a:latin typeface="+mn-lt"/>
                <a:ea typeface="+mn-ea"/>
                <a:cs typeface="+mn-ea"/>
                <a:sym typeface="+mn-lt"/>
              </a:rPr>
              <a:t>Add a detailed text description here, suggesting that it is relevant to the title and conforms to the overall language style. The language description is as simple and vivid as possible.</a:t>
            </a:r>
            <a:endParaRPr lang="en-GB" altLang="zh-CN" sz="700" dirty="0">
              <a:solidFill>
                <a:srgbClr val="474747"/>
              </a:solidFill>
              <a:latin typeface="+mn-lt"/>
              <a:ea typeface="+mn-ea"/>
              <a:cs typeface="+mn-ea"/>
              <a:sym typeface="+mn-lt"/>
            </a:endParaRPr>
          </a:p>
        </p:txBody>
      </p:sp>
      <p:sp>
        <p:nvSpPr>
          <p:cNvPr id="53" name="TextBox 52"/>
          <p:cNvSpPr txBox="1"/>
          <p:nvPr/>
        </p:nvSpPr>
        <p:spPr>
          <a:xfrm>
            <a:off x="5820006" y="3716402"/>
            <a:ext cx="1174767" cy="123111"/>
          </a:xfrm>
          <a:prstGeom prst="rect">
            <a:avLst/>
          </a:prstGeom>
          <a:noFill/>
        </p:spPr>
        <p:txBody>
          <a:bodyPr wrap="square" lIns="0" tIns="0" rIns="0" bIns="0" rtlCol="0">
            <a:spAutoFit/>
          </a:bodyPr>
          <a:lstStyle/>
          <a:p>
            <a:pPr algn="ctr" defTabSz="934007"/>
            <a:r>
              <a:rPr lang="en-US" altLang="zh-CN" sz="800" dirty="0">
                <a:solidFill>
                  <a:srgbClr val="0070C0"/>
                </a:solidFill>
                <a:latin typeface="+mn-lt"/>
                <a:ea typeface="+mn-ea"/>
                <a:cs typeface="+mn-ea"/>
                <a:sym typeface="+mn-lt"/>
              </a:rPr>
              <a:t>Add title</a:t>
            </a:r>
            <a:endParaRPr lang="en-GB" altLang="zh-CN" sz="800" dirty="0">
              <a:solidFill>
                <a:srgbClr val="0070C0"/>
              </a:solidFill>
              <a:latin typeface="+mn-lt"/>
              <a:ea typeface="+mn-ea"/>
              <a:cs typeface="+mn-ea"/>
              <a:sym typeface="+mn-lt"/>
            </a:endParaRPr>
          </a:p>
        </p:txBody>
      </p:sp>
      <p:sp>
        <p:nvSpPr>
          <p:cNvPr id="54" name="TextBox 53"/>
          <p:cNvSpPr txBox="1"/>
          <p:nvPr/>
        </p:nvSpPr>
        <p:spPr>
          <a:xfrm>
            <a:off x="5672039" y="3925317"/>
            <a:ext cx="1470701" cy="646331"/>
          </a:xfrm>
          <a:prstGeom prst="rect">
            <a:avLst/>
          </a:prstGeom>
          <a:noFill/>
        </p:spPr>
        <p:txBody>
          <a:bodyPr wrap="square" lIns="0" tIns="0" rIns="0" bIns="0" rtlCol="0">
            <a:spAutoFit/>
          </a:bodyPr>
          <a:lstStyle/>
          <a:p>
            <a:pPr algn="ctr"/>
            <a:r>
              <a:rPr lang="en-US" altLang="zh-CN" sz="700" dirty="0">
                <a:solidFill>
                  <a:srgbClr val="474747"/>
                </a:solidFill>
                <a:latin typeface="+mn-lt"/>
                <a:ea typeface="+mn-ea"/>
                <a:cs typeface="+mn-ea"/>
                <a:sym typeface="+mn-lt"/>
              </a:rPr>
              <a:t>Add a detailed text description here, suggesting that it is relevant to the title and conforms to the overall language style. The language description is as simple and vivid as possible.</a:t>
            </a:r>
            <a:endParaRPr lang="en-GB" altLang="zh-CN" sz="700" dirty="0">
              <a:solidFill>
                <a:srgbClr val="474747"/>
              </a:solidFill>
              <a:latin typeface="+mn-lt"/>
              <a:ea typeface="+mn-ea"/>
              <a:cs typeface="+mn-ea"/>
              <a:sym typeface="+mn-lt"/>
            </a:endParaRPr>
          </a:p>
        </p:txBody>
      </p:sp>
      <p:sp>
        <p:nvSpPr>
          <p:cNvPr id="27" name="Text Box 55"/>
          <p:cNvSpPr txBox="1">
            <a:spLocks noChangeArrowheads="1"/>
          </p:cNvSpPr>
          <p:nvPr/>
        </p:nvSpPr>
        <p:spPr bwMode="auto">
          <a:xfrm>
            <a:off x="583318" y="138718"/>
            <a:ext cx="3628642"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en-US" altLang="zh-CN" sz="2600" b="0" i="0" dirty="0">
                <a:latin typeface="+mn-lt"/>
                <a:ea typeface="+mn-ea"/>
                <a:cs typeface="+mn-ea"/>
                <a:sym typeface="+mn-lt"/>
              </a:rPr>
              <a:t>Enter the title text here</a:t>
            </a:r>
            <a:endParaRPr lang="zh-CN" altLang="en-US" sz="2600" b="0" i="0" dirty="0">
              <a:latin typeface="+mn-lt"/>
              <a:ea typeface="+mn-ea"/>
              <a:cs typeface="+mn-ea"/>
              <a:sym typeface="+mn-lt"/>
            </a:endParaRPr>
          </a:p>
        </p:txBody>
      </p:sp>
    </p:spTree>
    <p:extLst>
      <p:ext uri="{BB962C8B-B14F-4D97-AF65-F5344CB8AC3E}">
        <p14:creationId xmlns:p14="http://schemas.microsoft.com/office/powerpoint/2010/main" val="2019806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4)">
                                      <p:cBhvr>
                                        <p:cTn id="7" dur="1000"/>
                                        <p:tgtEl>
                                          <p:spTgt spid="2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200"/>
                                        <p:tgtEl>
                                          <p:spTgt spid="34"/>
                                        </p:tgtEl>
                                      </p:cBhvr>
                                    </p:animEffect>
                                  </p:childTnLst>
                                </p:cTn>
                              </p:par>
                            </p:childTnLst>
                          </p:cTn>
                        </p:par>
                        <p:par>
                          <p:cTn id="12" fill="hold">
                            <p:stCondLst>
                              <p:cond delay="1200"/>
                            </p:stCondLst>
                            <p:childTnLst>
                              <p:par>
                                <p:cTn id="13" presetID="10" presetClass="entr" presetSubtype="0" fill="hold" grpId="0" nodeType="afterEffect">
                                  <p:stCondLst>
                                    <p:cond delay="0"/>
                                  </p:stCondLst>
                                  <p:childTnLst>
                                    <p:set>
                                      <p:cBhvr>
                                        <p:cTn id="14" dur="1" fill="hold">
                                          <p:stCondLst>
                                            <p:cond delay="0"/>
                                          </p:stCondLst>
                                        </p:cTn>
                                        <p:tgtEl>
                                          <p:spTgt spid="42">
                                            <p:txEl>
                                              <p:pRg st="0" end="0"/>
                                            </p:txEl>
                                          </p:spTgt>
                                        </p:tgtEl>
                                        <p:attrNameLst>
                                          <p:attrName>style.visibility</p:attrName>
                                        </p:attrNameLst>
                                      </p:cBhvr>
                                      <p:to>
                                        <p:strVal val="visible"/>
                                      </p:to>
                                    </p:set>
                                    <p:animEffect transition="in" filter="fade">
                                      <p:cBhvr>
                                        <p:cTn id="15" dur="200"/>
                                        <p:tgtEl>
                                          <p:spTgt spid="42">
                                            <p:txEl>
                                              <p:pRg st="0" end="0"/>
                                            </p:txEl>
                                          </p:spTgt>
                                        </p:tgtEl>
                                      </p:cBhvr>
                                    </p:animEffect>
                                  </p:childTnLst>
                                </p:cTn>
                              </p:par>
                            </p:childTnLst>
                          </p:cTn>
                        </p:par>
                        <p:par>
                          <p:cTn id="16" fill="hold">
                            <p:stCondLst>
                              <p:cond delay="1400"/>
                            </p:stCondLst>
                            <p:childTnLst>
                              <p:par>
                                <p:cTn id="17" presetID="22" presetClass="entr" presetSubtype="1"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200"/>
                                        <p:tgtEl>
                                          <p:spTgt spid="41"/>
                                        </p:tgtEl>
                                      </p:cBhvr>
                                    </p:animEffect>
                                  </p:childTnLst>
                                </p:cTn>
                              </p:par>
                            </p:childTnLst>
                          </p:cTn>
                        </p:par>
                        <p:par>
                          <p:cTn id="20" fill="hold">
                            <p:stCondLst>
                              <p:cond delay="1600"/>
                            </p:stCondLst>
                            <p:childTnLst>
                              <p:par>
                                <p:cTn id="21" presetID="22" presetClass="entr" presetSubtype="8"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200"/>
                                        <p:tgtEl>
                                          <p:spTgt spid="38"/>
                                        </p:tgtEl>
                                      </p:cBhvr>
                                    </p:animEffect>
                                  </p:childTnLst>
                                </p:cTn>
                              </p:par>
                            </p:childTnLst>
                          </p:cTn>
                        </p:par>
                        <p:par>
                          <p:cTn id="24" fill="hold">
                            <p:stCondLst>
                              <p:cond delay="1800"/>
                            </p:stCondLst>
                            <p:childTnLst>
                              <p:par>
                                <p:cTn id="25" presetID="22" presetClass="entr" presetSubtype="8"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200"/>
                                        <p:tgtEl>
                                          <p:spTgt spid="35"/>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44">
                                            <p:txEl>
                                              <p:pRg st="0" end="0"/>
                                            </p:txEl>
                                          </p:spTgt>
                                        </p:tgtEl>
                                        <p:attrNameLst>
                                          <p:attrName>style.visibility</p:attrName>
                                        </p:attrNameLst>
                                      </p:cBhvr>
                                      <p:to>
                                        <p:strVal val="visible"/>
                                      </p:to>
                                    </p:set>
                                    <p:animEffect transition="in" filter="fade">
                                      <p:cBhvr>
                                        <p:cTn id="31" dur="200"/>
                                        <p:tgtEl>
                                          <p:spTgt spid="44">
                                            <p:txEl>
                                              <p:pRg st="0" end="0"/>
                                            </p:txEl>
                                          </p:spTgt>
                                        </p:tgtEl>
                                      </p:cBhvr>
                                    </p:animEffect>
                                  </p:childTnLst>
                                </p:cTn>
                              </p:par>
                            </p:childTnLst>
                          </p:cTn>
                        </p:par>
                        <p:par>
                          <p:cTn id="32" fill="hold">
                            <p:stCondLst>
                              <p:cond delay="2200"/>
                            </p:stCondLst>
                            <p:childTnLst>
                              <p:par>
                                <p:cTn id="33" presetID="22" presetClass="entr" presetSubtype="1"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up)">
                                      <p:cBhvr>
                                        <p:cTn id="35" dur="200"/>
                                        <p:tgtEl>
                                          <p:spTgt spid="43"/>
                                        </p:tgtEl>
                                      </p:cBhvr>
                                    </p:animEffect>
                                  </p:childTnLst>
                                </p:cTn>
                              </p:par>
                            </p:childTnLst>
                          </p:cTn>
                        </p:par>
                        <p:par>
                          <p:cTn id="36" fill="hold">
                            <p:stCondLst>
                              <p:cond delay="2400"/>
                            </p:stCondLst>
                            <p:childTnLst>
                              <p:par>
                                <p:cTn id="37" presetID="22" presetClass="entr" presetSubtype="1"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200"/>
                                        <p:tgtEl>
                                          <p:spTgt spid="33"/>
                                        </p:tgtEl>
                                      </p:cBhvr>
                                    </p:animEffect>
                                  </p:childTnLst>
                                </p:cTn>
                              </p:par>
                            </p:childTnLst>
                          </p:cTn>
                        </p:par>
                        <p:par>
                          <p:cTn id="40" fill="hold">
                            <p:stCondLst>
                              <p:cond delay="2600"/>
                            </p:stCondLst>
                            <p:childTnLst>
                              <p:par>
                                <p:cTn id="41" presetID="10"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200"/>
                                        <p:tgtEl>
                                          <p:spTgt spid="49"/>
                                        </p:tgtEl>
                                      </p:cBhvr>
                                    </p:animEffect>
                                  </p:childTnLst>
                                </p:cTn>
                              </p:par>
                            </p:childTnLst>
                          </p:cTn>
                        </p:par>
                        <p:par>
                          <p:cTn id="44" fill="hold">
                            <p:stCondLst>
                              <p:cond delay="2800"/>
                            </p:stCondLst>
                            <p:childTnLst>
                              <p:par>
                                <p:cTn id="45" presetID="22" presetClass="entr" presetSubtype="1"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up)">
                                      <p:cBhvr>
                                        <p:cTn id="47" dur="200"/>
                                        <p:tgtEl>
                                          <p:spTgt spid="50"/>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200"/>
                                        <p:tgtEl>
                                          <p:spTgt spid="39"/>
                                        </p:tgtEl>
                                      </p:cBhvr>
                                    </p:animEffect>
                                  </p:childTnLst>
                                </p:cTn>
                              </p:par>
                            </p:childTnLst>
                          </p:cTn>
                        </p:par>
                        <p:par>
                          <p:cTn id="52" fill="hold">
                            <p:stCondLst>
                              <p:cond delay="3200"/>
                            </p:stCondLst>
                            <p:childTnLst>
                              <p:par>
                                <p:cTn id="53" presetID="22" presetClass="entr" presetSubtype="8"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200"/>
                                        <p:tgtEl>
                                          <p:spTgt spid="36"/>
                                        </p:tgtEl>
                                      </p:cBhvr>
                                    </p:animEffect>
                                  </p:childTnLst>
                                </p:cTn>
                              </p:par>
                            </p:childTnLst>
                          </p:cTn>
                        </p:par>
                        <p:par>
                          <p:cTn id="56" fill="hold">
                            <p:stCondLst>
                              <p:cond delay="3400"/>
                            </p:stCondLst>
                            <p:childTnLst>
                              <p:par>
                                <p:cTn id="57" presetID="10" presetClass="entr" presetSubtype="0" fill="hold" grpId="0" nodeType="afterEffect">
                                  <p:stCondLst>
                                    <p:cond delay="0"/>
                                  </p:stCondLst>
                                  <p:childTnLst>
                                    <p:set>
                                      <p:cBhvr>
                                        <p:cTn id="58" dur="1" fill="hold">
                                          <p:stCondLst>
                                            <p:cond delay="0"/>
                                          </p:stCondLst>
                                        </p:cTn>
                                        <p:tgtEl>
                                          <p:spTgt spid="46">
                                            <p:txEl>
                                              <p:pRg st="0" end="0"/>
                                            </p:txEl>
                                          </p:spTgt>
                                        </p:tgtEl>
                                        <p:attrNameLst>
                                          <p:attrName>style.visibility</p:attrName>
                                        </p:attrNameLst>
                                      </p:cBhvr>
                                      <p:to>
                                        <p:strVal val="visible"/>
                                      </p:to>
                                    </p:set>
                                    <p:animEffect transition="in" filter="fade">
                                      <p:cBhvr>
                                        <p:cTn id="59" dur="200"/>
                                        <p:tgtEl>
                                          <p:spTgt spid="46">
                                            <p:txEl>
                                              <p:pRg st="0" end="0"/>
                                            </p:txEl>
                                          </p:spTgt>
                                        </p:tgtEl>
                                      </p:cBhvr>
                                    </p:animEffect>
                                  </p:childTnLst>
                                </p:cTn>
                              </p:par>
                            </p:childTnLst>
                          </p:cTn>
                        </p:par>
                        <p:par>
                          <p:cTn id="60" fill="hold">
                            <p:stCondLst>
                              <p:cond delay="3600"/>
                            </p:stCondLst>
                            <p:childTnLst>
                              <p:par>
                                <p:cTn id="61" presetID="22" presetClass="entr" presetSubtype="1"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up)">
                                      <p:cBhvr>
                                        <p:cTn id="63" dur="200"/>
                                        <p:tgtEl>
                                          <p:spTgt spid="45"/>
                                        </p:tgtEl>
                                      </p:cBhvr>
                                    </p:animEffect>
                                  </p:childTnLst>
                                </p:cTn>
                              </p:par>
                            </p:childTnLst>
                          </p:cTn>
                        </p:par>
                        <p:par>
                          <p:cTn id="64" fill="hold">
                            <p:stCondLst>
                              <p:cond delay="3800"/>
                            </p:stCondLst>
                            <p:childTnLst>
                              <p:par>
                                <p:cTn id="65" presetID="22" presetClass="entr" presetSubtype="1"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200"/>
                                        <p:tgtEl>
                                          <p:spTgt spid="32"/>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200"/>
                                        <p:tgtEl>
                                          <p:spTgt spid="51"/>
                                        </p:tgtEl>
                                      </p:cBhvr>
                                    </p:animEffect>
                                  </p:childTnLst>
                                </p:cTn>
                              </p:par>
                            </p:childTnLst>
                          </p:cTn>
                        </p:par>
                        <p:par>
                          <p:cTn id="72" fill="hold">
                            <p:stCondLst>
                              <p:cond delay="4200"/>
                            </p:stCondLst>
                            <p:childTnLst>
                              <p:par>
                                <p:cTn id="73" presetID="22" presetClass="entr" presetSubtype="1" fill="hold" grpId="0"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up)">
                                      <p:cBhvr>
                                        <p:cTn id="75" dur="200"/>
                                        <p:tgtEl>
                                          <p:spTgt spid="52"/>
                                        </p:tgtEl>
                                      </p:cBhvr>
                                    </p:animEffect>
                                  </p:childTnLst>
                                </p:cTn>
                              </p:par>
                            </p:childTnLst>
                          </p:cTn>
                        </p:par>
                        <p:par>
                          <p:cTn id="76" fill="hold">
                            <p:stCondLst>
                              <p:cond delay="4400"/>
                            </p:stCondLst>
                            <p:childTnLst>
                              <p:par>
                                <p:cTn id="77" presetID="22" presetClass="entr" presetSubtype="8" fill="hold" grpId="0"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left)">
                                      <p:cBhvr>
                                        <p:cTn id="79" dur="200"/>
                                        <p:tgtEl>
                                          <p:spTgt spid="40"/>
                                        </p:tgtEl>
                                      </p:cBhvr>
                                    </p:animEffect>
                                  </p:childTnLst>
                                </p:cTn>
                              </p:par>
                            </p:childTnLst>
                          </p:cTn>
                        </p:par>
                        <p:par>
                          <p:cTn id="80" fill="hold">
                            <p:stCondLst>
                              <p:cond delay="4600"/>
                            </p:stCondLst>
                            <p:childTnLst>
                              <p:par>
                                <p:cTn id="81" presetID="22" presetClass="entr" presetSubtype="8"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left)">
                                      <p:cBhvr>
                                        <p:cTn id="83" dur="200"/>
                                        <p:tgtEl>
                                          <p:spTgt spid="37"/>
                                        </p:tgtEl>
                                      </p:cBhvr>
                                    </p:animEffect>
                                  </p:childTnLst>
                                </p:cTn>
                              </p:par>
                            </p:childTnLst>
                          </p:cTn>
                        </p:par>
                        <p:par>
                          <p:cTn id="84" fill="hold">
                            <p:stCondLst>
                              <p:cond delay="4800"/>
                            </p:stCondLst>
                            <p:childTnLst>
                              <p:par>
                                <p:cTn id="85" presetID="10" presetClass="entr" presetSubtype="0" fill="hold" grpId="0" nodeType="afterEffect">
                                  <p:stCondLst>
                                    <p:cond delay="0"/>
                                  </p:stCondLst>
                                  <p:childTnLst>
                                    <p:set>
                                      <p:cBhvr>
                                        <p:cTn id="86" dur="1" fill="hold">
                                          <p:stCondLst>
                                            <p:cond delay="0"/>
                                          </p:stCondLst>
                                        </p:cTn>
                                        <p:tgtEl>
                                          <p:spTgt spid="48">
                                            <p:txEl>
                                              <p:pRg st="0" end="0"/>
                                            </p:txEl>
                                          </p:spTgt>
                                        </p:tgtEl>
                                        <p:attrNameLst>
                                          <p:attrName>style.visibility</p:attrName>
                                        </p:attrNameLst>
                                      </p:cBhvr>
                                      <p:to>
                                        <p:strVal val="visible"/>
                                      </p:to>
                                    </p:set>
                                    <p:animEffect transition="in" filter="fade">
                                      <p:cBhvr>
                                        <p:cTn id="87" dur="200"/>
                                        <p:tgtEl>
                                          <p:spTgt spid="48">
                                            <p:txEl>
                                              <p:pRg st="0" end="0"/>
                                            </p:txEl>
                                          </p:spTgt>
                                        </p:tgtEl>
                                      </p:cBhvr>
                                    </p:animEffect>
                                  </p:childTnLst>
                                </p:cTn>
                              </p:par>
                            </p:childTnLst>
                          </p:cTn>
                        </p:par>
                        <p:par>
                          <p:cTn id="88" fill="hold">
                            <p:stCondLst>
                              <p:cond delay="5000"/>
                            </p:stCondLst>
                            <p:childTnLst>
                              <p:par>
                                <p:cTn id="89" presetID="22" presetClass="entr" presetSubtype="1" fill="hold" grpId="0" nodeType="after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wipe(up)">
                                      <p:cBhvr>
                                        <p:cTn id="91" dur="200"/>
                                        <p:tgtEl>
                                          <p:spTgt spid="47"/>
                                        </p:tgtEl>
                                      </p:cBhvr>
                                    </p:animEffect>
                                  </p:childTnLst>
                                </p:cTn>
                              </p:par>
                            </p:childTnLst>
                          </p:cTn>
                        </p:par>
                        <p:par>
                          <p:cTn id="92" fill="hold">
                            <p:stCondLst>
                              <p:cond delay="5200"/>
                            </p:stCondLst>
                            <p:childTnLst>
                              <p:par>
                                <p:cTn id="93" presetID="22" presetClass="entr" presetSubtype="1" fill="hold" grpId="0" nodeType="after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up)">
                                      <p:cBhvr>
                                        <p:cTn id="95" dur="200"/>
                                        <p:tgtEl>
                                          <p:spTgt spid="31"/>
                                        </p:tgtEl>
                                      </p:cBhvr>
                                    </p:animEffect>
                                  </p:childTnLst>
                                </p:cTn>
                              </p:par>
                            </p:childTnLst>
                          </p:cTn>
                        </p:par>
                        <p:par>
                          <p:cTn id="96" fill="hold">
                            <p:stCondLst>
                              <p:cond delay="5400"/>
                            </p:stCondLst>
                            <p:childTnLst>
                              <p:par>
                                <p:cTn id="97" presetID="10" presetClass="entr" presetSubtype="0" fill="hold" grpId="0" nodeType="after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200"/>
                                        <p:tgtEl>
                                          <p:spTgt spid="53"/>
                                        </p:tgtEl>
                                      </p:cBhvr>
                                    </p:animEffect>
                                  </p:childTnLst>
                                </p:cTn>
                              </p:par>
                            </p:childTnLst>
                          </p:cTn>
                        </p:par>
                        <p:par>
                          <p:cTn id="100" fill="hold">
                            <p:stCondLst>
                              <p:cond delay="5600"/>
                            </p:stCondLst>
                            <p:childTnLst>
                              <p:par>
                                <p:cTn id="101" presetID="22" presetClass="entr" presetSubtype="1" fill="hold" grpId="0"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wipe(up)">
                                      <p:cBhvr>
                                        <p:cTn id="103" dur="2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build="p"/>
      <p:bldP spid="43" grpId="0"/>
      <p:bldP spid="44" grpId="0" build="p"/>
      <p:bldP spid="45" grpId="0"/>
      <p:bldP spid="46" grpId="0" build="p"/>
      <p:bldP spid="47" grpId="0"/>
      <p:bldP spid="48" grpId="0" build="p"/>
      <p:bldP spid="49" grpId="0"/>
      <p:bldP spid="50" grpId="0"/>
      <p:bldP spid="51" grpId="0"/>
      <p:bldP spid="52" grpId="0"/>
      <p:bldP spid="53" grpId="0"/>
      <p:bldP spid="54"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SCORM_RATE_SLIDES" val="0"/>
  <p:tag name="ISPRING_SCORM_RATE_QUIZZES" val="0"/>
  <p:tag name="ISPRING_SCORM_PASSING_SCORE" val="0.0000000000"/>
  <p:tag name="GENSWF_OUTPUT_FILE_NAME" val="22-"/>
  <p:tag name="ISPRING_RESOURCE_PATHS_HASH_2" val="dd605faedef9b7b7285347d268bb89f5f81ab715"/>
</p:tagLst>
</file>

<file path=ppt/theme/theme1.xml><?xml version="1.0" encoding="utf-8"?>
<a:theme xmlns:a="http://schemas.openxmlformats.org/drawingml/2006/main" name="微笑PPT - 小A">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华文细黑"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10532456</TotalTime>
  <Words>3326</Words>
  <Application>Microsoft Office PowerPoint</Application>
  <PresentationFormat>Presentación en pantalla (16:9)</PresentationFormat>
  <Paragraphs>428</Paragraphs>
  <Slides>41</Slides>
  <Notes>41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Microsoft JhengHei</vt:lpstr>
      <vt:lpstr>宋体</vt:lpstr>
      <vt:lpstr>Arial</vt:lpstr>
      <vt:lpstr>Calibri</vt:lpstr>
      <vt:lpstr>Wingdings</vt:lpstr>
      <vt:lpstr>微笑PPT - 小A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468</dc:title>
  <dc:creator>Administrator</dc:creator>
  <cp:lastModifiedBy>i201701069 (Sucasaca Mamani, Jean Carlo)</cp:lastModifiedBy>
  <cp:revision>383</cp:revision>
  <dcterms:created xsi:type="dcterms:W3CDTF">2010-02-22T07:41:47Z</dcterms:created>
  <dcterms:modified xsi:type="dcterms:W3CDTF">2020-09-29T08:25:59Z</dcterms:modified>
</cp:coreProperties>
</file>