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Dosis"/>
      <p:regular r:id="rId35"/>
      <p:bold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Titillium Web"/>
      <p:regular r:id="rId41"/>
      <p:bold r:id="rId42"/>
      <p:italic r:id="rId43"/>
      <p:boldItalic r:id="rId44"/>
    </p:embeddedFont>
    <p:embeddedFont>
      <p:font typeface="Dosis ExtraLight"/>
      <p:regular r:id="rId45"/>
      <p:bold r:id="rId46"/>
    </p:embeddedFont>
    <p:embeddedFont>
      <p:font typeface="Titillium Web Ligh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A8B23E3-9F92-4D7B-8225-BCC36635ADC0}">
  <a:tblStyle styleId="{2A8B23E3-9F92-4D7B-8225-BCC36635AD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42" Type="http://schemas.openxmlformats.org/officeDocument/2006/relationships/font" Target="fonts/TitilliumWeb-bold.fntdata"/><Relationship Id="rId41" Type="http://schemas.openxmlformats.org/officeDocument/2006/relationships/font" Target="fonts/TitilliumWeb-regular.fntdata"/><Relationship Id="rId44" Type="http://schemas.openxmlformats.org/officeDocument/2006/relationships/font" Target="fonts/TitilliumWeb-boldItalic.fntdata"/><Relationship Id="rId43" Type="http://schemas.openxmlformats.org/officeDocument/2006/relationships/font" Target="fonts/TitilliumWeb-italic.fntdata"/><Relationship Id="rId46" Type="http://schemas.openxmlformats.org/officeDocument/2006/relationships/font" Target="fonts/DosisExtraLight-bold.fntdata"/><Relationship Id="rId45" Type="http://schemas.openxmlformats.org/officeDocument/2006/relationships/font" Target="fonts/DosisExtra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TitilliumWebLight-bold.fntdata"/><Relationship Id="rId47" Type="http://schemas.openxmlformats.org/officeDocument/2006/relationships/font" Target="fonts/TitilliumWebLight-regular.fntdata"/><Relationship Id="rId49" Type="http://schemas.openxmlformats.org/officeDocument/2006/relationships/font" Target="fonts/TitilliumWeb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Dosis-regular.fntdata"/><Relationship Id="rId34" Type="http://schemas.openxmlformats.org/officeDocument/2006/relationships/slide" Target="slides/slide29.xml"/><Relationship Id="rId37" Type="http://schemas.openxmlformats.org/officeDocument/2006/relationships/font" Target="fonts/Montserrat-regular.fntdata"/><Relationship Id="rId36" Type="http://schemas.openxmlformats.org/officeDocument/2006/relationships/font" Target="fonts/Dosis-bold.fntdata"/><Relationship Id="rId39" Type="http://schemas.openxmlformats.org/officeDocument/2006/relationships/font" Target="fonts/Montserrat-italic.fntdata"/><Relationship Id="rId38" Type="http://schemas.openxmlformats.org/officeDocument/2006/relationships/font" Target="fonts/Montserrat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TitilliumWeb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2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0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8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0" name="Google Shape;392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4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3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" name="Google Shape;393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5" name="Google Shape;393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0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2" name="Google Shape;394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4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Google Shape;395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6" name="Google Shape;395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2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4" name="Google Shape;397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3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5" name="Google Shape;398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5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7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2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4" name="Google Shape;400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0" name="Shape 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Google Shape;401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2" name="Google Shape;401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8" name="Shape 4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9" name="Google Shape;401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0" name="Google Shape;402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6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4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Google Shape;403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2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4" name="Google Shape;404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9" name="Shape 4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0" name="Google Shape;405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1" name="Google Shape;405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7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8" name="Google Shape;4058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9" name="Google Shape;4059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6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4" name="Shape 4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5" name="Google Shape;4355;g73d1576bf0_1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6" name="Google Shape;4356;g73d1576bf0_1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6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4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0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6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3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3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accent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solidFill>
          <a:schemeClr val="accent5"/>
        </a:solidFill>
      </p:bgPr>
    </p:bg>
    <p:spTree>
      <p:nvGrpSpPr>
        <p:cNvPr id="3230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5" name="Google Shape;3505;p1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_1">
    <p:bg>
      <p:bgPr>
        <a:solidFill>
          <a:schemeClr val="accent6"/>
        </a:solidFill>
      </p:bgPr>
    </p:bg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1" name="Google Shape;3831;p1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/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8" name="Google Shape;528;p3"/>
          <p:cNvSpPr txBox="1"/>
          <p:nvPr>
            <p:ph idx="1" type="subTitle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chemeClr val="accent3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/>
          <p:nvPr>
            <p:ph idx="1" type="body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i="1" sz="3000">
                <a:solidFill>
                  <a:schemeClr val="lt1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i="1" sz="3000">
                <a:solidFill>
                  <a:schemeClr val="lt1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i="1" sz="3000">
                <a:solidFill>
                  <a:schemeClr val="lt1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i="1" sz="3000">
                <a:solidFill>
                  <a:schemeClr val="lt1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i="1"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65" name="Google Shape;1565;p5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0" name="Google Shape;1840;p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43" name="Google Shape;1843;p6"/>
          <p:cNvSpPr txBox="1"/>
          <p:nvPr>
            <p:ph idx="1" type="body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44" name="Google Shape;1844;p6"/>
          <p:cNvSpPr txBox="1"/>
          <p:nvPr>
            <p:ph idx="2" type="body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45" name="Google Shape;1845;p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22" name="Google Shape;2122;p7"/>
          <p:cNvSpPr txBox="1"/>
          <p:nvPr>
            <p:ph idx="1" type="body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3" name="Google Shape;2123;p7"/>
          <p:cNvSpPr txBox="1"/>
          <p:nvPr>
            <p:ph idx="2" type="body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4" name="Google Shape;2124;p7"/>
          <p:cNvSpPr txBox="1"/>
          <p:nvPr>
            <p:ph idx="3" type="body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5" name="Google Shape;2125;p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00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02" name="Google Shape;2402;p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/>
          <p:nvPr>
            <p:ph idx="1" type="body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679" name="Google Shape;2679;p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80" name="Google Shape;2680;p9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681" name="Google Shape;2681;p9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8" name="Google Shape;2738;p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739" name="Google Shape;2739;p9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1" name="Google Shape;2801;p9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802" name="Google Shape;2802;p9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3" name="Google Shape;2903;p9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904" name="Google Shape;2904;p9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54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impallari.com/dosis" TargetMode="External"/><Relationship Id="rId4" Type="http://schemas.openxmlformats.org/officeDocument/2006/relationships/hyperlink" Target="http://www.campivisivi.net/titillium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5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3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22"/>
          <p:cNvSpPr txBox="1"/>
          <p:nvPr>
            <p:ph type="title"/>
          </p:nvPr>
        </p:nvSpPr>
        <p:spPr>
          <a:xfrm>
            <a:off x="3528625" y="1653775"/>
            <a:ext cx="3906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915" name="Google Shape;3915;p22"/>
          <p:cNvSpPr txBox="1"/>
          <p:nvPr>
            <p:ph idx="1" type="body"/>
          </p:nvPr>
        </p:nvSpPr>
        <p:spPr>
          <a:xfrm>
            <a:off x="3528625" y="2419350"/>
            <a:ext cx="3906600" cy="22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3916" name="Google Shape;3916;p22"/>
          <p:cNvPicPr preferRelativeResize="0"/>
          <p:nvPr/>
        </p:nvPicPr>
        <p:blipFill rotWithShape="1">
          <a:blip r:embed="rId3">
            <a:alphaModFix/>
          </a:blip>
          <a:srcRect b="0" l="21977" r="15991" t="0"/>
          <a:stretch/>
        </p:blipFill>
        <p:spPr>
          <a:xfrm>
            <a:off x="0" y="0"/>
            <a:ext cx="3190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7" name="Google Shape;3917;p2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21" name="Shape 3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" name="Google Shape;3922;p23"/>
          <p:cNvSpPr txBox="1"/>
          <p:nvPr>
            <p:ph idx="4294967295" type="title"/>
          </p:nvPr>
        </p:nvSpPr>
        <p:spPr>
          <a:xfrm>
            <a:off x="2194950" y="367325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Want big impact?</a:t>
            </a:r>
            <a:endParaRPr sz="2400">
              <a:solidFill>
                <a:srgbClr val="FFFFFF"/>
              </a:solidFill>
              <a:highlight>
                <a:srgbClr val="0B87A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Use big image.</a:t>
            </a:r>
            <a:endParaRPr sz="2400">
              <a:solidFill>
                <a:srgbClr val="FFFFFF"/>
              </a:solidFill>
              <a:highlight>
                <a:srgbClr val="0B87A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23" name="Google Shape;3923;p2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7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p24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929" name="Google Shape;3929;p24"/>
          <p:cNvSpPr/>
          <p:nvPr/>
        </p:nvSpPr>
        <p:spPr>
          <a:xfrm>
            <a:off x="2657064" y="20371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80BF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Gray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0" name="Google Shape;3930;p24"/>
          <p:cNvSpPr/>
          <p:nvPr/>
        </p:nvSpPr>
        <p:spPr>
          <a:xfrm>
            <a:off x="834939" y="20371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D3E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White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1" name="Google Shape;3931;p24"/>
          <p:cNvSpPr/>
          <p:nvPr/>
        </p:nvSpPr>
        <p:spPr>
          <a:xfrm>
            <a:off x="4479189" y="20371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Black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2" name="Google Shape;3932;p2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6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25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938" name="Google Shape;3938;p25"/>
          <p:cNvGraphicFramePr/>
          <p:nvPr/>
        </p:nvGraphicFramePr>
        <p:xfrm>
          <a:off x="841600" y="1945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{2A8B23E3-9F92-4D7B-8225-BCC36635ADC0}</a:tableStyleId>
              </a:tblPr>
              <a:tblGrid>
                <a:gridCol w="1553100"/>
                <a:gridCol w="1553100"/>
                <a:gridCol w="1553100"/>
                <a:gridCol w="1553100"/>
              </a:tblGrid>
              <a:tr h="61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BFB7"/>
                    </a:solidFill>
                  </a:tcPr>
                </a:tc>
              </a:tr>
              <a:tr h="616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B87A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Yellow</a:t>
                      </a:r>
                      <a:endParaRPr sz="1100">
                        <a:solidFill>
                          <a:srgbClr val="0B87A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87A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</a:tr>
              <a:tr h="616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B87A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Blue</a:t>
                      </a:r>
                      <a:endParaRPr sz="1100">
                        <a:solidFill>
                          <a:srgbClr val="0B87A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B87A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Orange</a:t>
                      </a:r>
                      <a:endParaRPr sz="1100">
                        <a:solidFill>
                          <a:srgbClr val="0B87A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24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3B5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</a:t>
                      </a:r>
                      <a:endParaRPr b="1">
                        <a:solidFill>
                          <a:srgbClr val="003B5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BF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BF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BD5"/>
                    </a:solidFill>
                  </a:tcPr>
                </a:tc>
              </a:tr>
            </a:tbl>
          </a:graphicData>
        </a:graphic>
      </p:graphicFrame>
      <p:sp>
        <p:nvSpPr>
          <p:cNvPr id="3939" name="Google Shape;3939;p2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3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p26"/>
          <p:cNvSpPr/>
          <p:nvPr/>
        </p:nvSpPr>
        <p:spPr>
          <a:xfrm>
            <a:off x="718300" y="1039554"/>
            <a:ext cx="7278052" cy="346710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B8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5" name="Google Shape;3945;p26"/>
          <p:cNvSpPr txBox="1"/>
          <p:nvPr>
            <p:ph idx="4294967295" type="title"/>
          </p:nvPr>
        </p:nvSpPr>
        <p:spPr>
          <a:xfrm>
            <a:off x="718300" y="1297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MAPS</a:t>
            </a:r>
            <a:endParaRPr>
              <a:solidFill>
                <a:srgbClr val="D3EBD5"/>
              </a:solidFill>
            </a:endParaRPr>
          </a:p>
        </p:txBody>
      </p:sp>
      <p:sp>
        <p:nvSpPr>
          <p:cNvPr id="3946" name="Google Shape;3946;p26"/>
          <p:cNvSpPr/>
          <p:nvPr/>
        </p:nvSpPr>
        <p:spPr>
          <a:xfrm>
            <a:off x="1985850" y="1830500"/>
            <a:ext cx="718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our office</a:t>
            </a:r>
            <a:endParaRPr sz="10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47" name="Google Shape;3947;p26"/>
          <p:cNvSpPr/>
          <p:nvPr/>
        </p:nvSpPr>
        <p:spPr>
          <a:xfrm>
            <a:off x="1273375" y="214610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8" name="Google Shape;3948;p26"/>
          <p:cNvSpPr/>
          <p:nvPr/>
        </p:nvSpPr>
        <p:spPr>
          <a:xfrm>
            <a:off x="2877975" y="3507475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9" name="Google Shape;3949;p26"/>
          <p:cNvSpPr/>
          <p:nvPr/>
        </p:nvSpPr>
        <p:spPr>
          <a:xfrm>
            <a:off x="3731425" y="195730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0" name="Google Shape;3950;p26"/>
          <p:cNvSpPr/>
          <p:nvPr/>
        </p:nvSpPr>
        <p:spPr>
          <a:xfrm>
            <a:off x="4391750" y="3905275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1" name="Google Shape;3951;p26"/>
          <p:cNvSpPr/>
          <p:nvPr/>
        </p:nvSpPr>
        <p:spPr>
          <a:xfrm>
            <a:off x="6847625" y="393605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2" name="Google Shape;3952;p26"/>
          <p:cNvSpPr/>
          <p:nvPr/>
        </p:nvSpPr>
        <p:spPr>
          <a:xfrm>
            <a:off x="6298975" y="2428800"/>
            <a:ext cx="121500" cy="121500"/>
          </a:xfrm>
          <a:prstGeom prst="frame">
            <a:avLst>
              <a:gd fmla="val 29444" name="adj1"/>
            </a:avLst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3" name="Google Shape;3953;p2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7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Google Shape;3958;p27"/>
          <p:cNvSpPr txBox="1"/>
          <p:nvPr>
            <p:ph idx="4294967295" type="ctrTitle"/>
          </p:nvPr>
        </p:nvSpPr>
        <p:spPr>
          <a:xfrm>
            <a:off x="685800" y="1964350"/>
            <a:ext cx="6103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/>
              <a:t>89,526,124</a:t>
            </a:r>
            <a:endParaRPr sz="11000"/>
          </a:p>
        </p:txBody>
      </p:sp>
      <p:sp>
        <p:nvSpPr>
          <p:cNvPr id="3959" name="Google Shape;3959;p27"/>
          <p:cNvSpPr txBox="1"/>
          <p:nvPr>
            <p:ph idx="4294967295" type="subTitle"/>
          </p:nvPr>
        </p:nvSpPr>
        <p:spPr>
          <a:xfrm>
            <a:off x="685800" y="2840054"/>
            <a:ext cx="6103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960" name="Google Shape;3960;p2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4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28"/>
          <p:cNvSpPr txBox="1"/>
          <p:nvPr>
            <p:ph idx="4294967295" type="ctrTitle"/>
          </p:nvPr>
        </p:nvSpPr>
        <p:spPr>
          <a:xfrm>
            <a:off x="685800" y="571800"/>
            <a:ext cx="4629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3B55"/>
                </a:solidFill>
                <a:highlight>
                  <a:srgbClr val="D3EBD5"/>
                </a:highlight>
              </a:rPr>
              <a:t>89,526,124$</a:t>
            </a:r>
            <a:endParaRPr sz="6000">
              <a:solidFill>
                <a:srgbClr val="003B55"/>
              </a:solidFill>
              <a:highlight>
                <a:srgbClr val="D3EBD5"/>
              </a:highlight>
            </a:endParaRPr>
          </a:p>
        </p:txBody>
      </p:sp>
      <p:sp>
        <p:nvSpPr>
          <p:cNvPr id="3966" name="Google Shape;3966;p28"/>
          <p:cNvSpPr txBox="1"/>
          <p:nvPr>
            <p:ph idx="4294967295" type="subTitle"/>
          </p:nvPr>
        </p:nvSpPr>
        <p:spPr>
          <a:xfrm>
            <a:off x="685800" y="1182708"/>
            <a:ext cx="4629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967" name="Google Shape;3967;p28"/>
          <p:cNvSpPr txBox="1"/>
          <p:nvPr>
            <p:ph idx="4294967295" type="ctrTitle"/>
          </p:nvPr>
        </p:nvSpPr>
        <p:spPr>
          <a:xfrm>
            <a:off x="685800" y="3657893"/>
            <a:ext cx="4629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3B55"/>
                </a:solidFill>
                <a:highlight>
                  <a:srgbClr val="0B87A1"/>
                </a:highlight>
              </a:rPr>
              <a:t>100%</a:t>
            </a:r>
            <a:endParaRPr sz="6000">
              <a:solidFill>
                <a:srgbClr val="003B55"/>
              </a:solidFill>
              <a:highlight>
                <a:srgbClr val="0B87A1"/>
              </a:highlight>
            </a:endParaRPr>
          </a:p>
        </p:txBody>
      </p:sp>
      <p:sp>
        <p:nvSpPr>
          <p:cNvPr id="3968" name="Google Shape;3968;p28"/>
          <p:cNvSpPr txBox="1"/>
          <p:nvPr>
            <p:ph idx="4294967295" type="subTitle"/>
          </p:nvPr>
        </p:nvSpPr>
        <p:spPr>
          <a:xfrm>
            <a:off x="685800" y="4268801"/>
            <a:ext cx="4629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969" name="Google Shape;3969;p28"/>
          <p:cNvSpPr txBox="1"/>
          <p:nvPr>
            <p:ph idx="4294967295" type="ctrTitle"/>
          </p:nvPr>
        </p:nvSpPr>
        <p:spPr>
          <a:xfrm>
            <a:off x="685800" y="2114847"/>
            <a:ext cx="4629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3B55"/>
                </a:solidFill>
                <a:highlight>
                  <a:srgbClr val="80BFB7"/>
                </a:highlight>
              </a:rPr>
              <a:t>185,244 users</a:t>
            </a:r>
            <a:endParaRPr sz="6000">
              <a:solidFill>
                <a:srgbClr val="003B55"/>
              </a:solidFill>
              <a:highlight>
                <a:srgbClr val="80BFB7"/>
              </a:highlight>
            </a:endParaRPr>
          </a:p>
        </p:txBody>
      </p:sp>
      <p:sp>
        <p:nvSpPr>
          <p:cNvPr id="3970" name="Google Shape;3970;p28"/>
          <p:cNvSpPr txBox="1"/>
          <p:nvPr>
            <p:ph idx="4294967295" type="subTitle"/>
          </p:nvPr>
        </p:nvSpPr>
        <p:spPr>
          <a:xfrm>
            <a:off x="685800" y="2725755"/>
            <a:ext cx="4629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971" name="Google Shape;3971;p2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5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p29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977" name="Google Shape;3977;p29"/>
          <p:cNvSpPr/>
          <p:nvPr/>
        </p:nvSpPr>
        <p:spPr>
          <a:xfrm>
            <a:off x="863800" y="2266950"/>
            <a:ext cx="1562700" cy="1538700"/>
          </a:xfrm>
          <a:prstGeom prst="rect">
            <a:avLst/>
          </a:prstGeom>
          <a:noFill/>
          <a:ln cap="flat" cmpd="sng" w="76200">
            <a:solidFill>
              <a:srgbClr val="D3E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first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78" name="Google Shape;3978;p29"/>
          <p:cNvSpPr/>
          <p:nvPr/>
        </p:nvSpPr>
        <p:spPr>
          <a:xfrm>
            <a:off x="5350300" y="2266952"/>
            <a:ext cx="1562700" cy="1538700"/>
          </a:xfrm>
          <a:prstGeom prst="rect">
            <a:avLst/>
          </a:prstGeom>
          <a:noFill/>
          <a:ln cap="flat" cmpd="sng" w="76200">
            <a:solidFill>
              <a:srgbClr val="0B87A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last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79" name="Google Shape;3979;p29"/>
          <p:cNvSpPr/>
          <p:nvPr/>
        </p:nvSpPr>
        <p:spPr>
          <a:xfrm>
            <a:off x="3107050" y="2266953"/>
            <a:ext cx="1562700" cy="1538700"/>
          </a:xfrm>
          <a:prstGeom prst="rect">
            <a:avLst/>
          </a:prstGeom>
          <a:noFill/>
          <a:ln cap="flat" cmpd="sng" w="76200">
            <a:solidFill>
              <a:srgbClr val="80BFB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second</a:t>
            </a:r>
            <a:endParaRPr sz="180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cxnSp>
        <p:nvCxnSpPr>
          <p:cNvPr id="3980" name="Google Shape;3980;p29"/>
          <p:cNvCxnSpPr>
            <a:stCxn id="3977" idx="3"/>
            <a:endCxn id="3979" idx="1"/>
          </p:cNvCxnSpPr>
          <p:nvPr/>
        </p:nvCxnSpPr>
        <p:spPr>
          <a:xfrm>
            <a:off x="2426500" y="3036300"/>
            <a:ext cx="680700" cy="0"/>
          </a:xfrm>
          <a:prstGeom prst="straightConnector1">
            <a:avLst/>
          </a:prstGeom>
          <a:noFill/>
          <a:ln cap="flat" cmpd="sng" w="38100">
            <a:solidFill>
              <a:srgbClr val="D3EBD5"/>
            </a:solidFill>
            <a:prstDash val="solid"/>
            <a:round/>
            <a:headEnd len="sm" w="sm" type="diamond"/>
            <a:tailEnd len="sm" w="sm" type="diamond"/>
          </a:ln>
        </p:spPr>
      </p:cxnSp>
      <p:cxnSp>
        <p:nvCxnSpPr>
          <p:cNvPr id="3981" name="Google Shape;3981;p29"/>
          <p:cNvCxnSpPr>
            <a:stCxn id="3979" idx="3"/>
            <a:endCxn id="3978" idx="1"/>
          </p:cNvCxnSpPr>
          <p:nvPr/>
        </p:nvCxnSpPr>
        <p:spPr>
          <a:xfrm>
            <a:off x="4669750" y="3036303"/>
            <a:ext cx="680700" cy="0"/>
          </a:xfrm>
          <a:prstGeom prst="straightConnector1">
            <a:avLst/>
          </a:prstGeom>
          <a:noFill/>
          <a:ln cap="flat" cmpd="sng" w="38100">
            <a:solidFill>
              <a:srgbClr val="80BFB7"/>
            </a:solidFill>
            <a:prstDash val="solid"/>
            <a:round/>
            <a:headEnd len="sm" w="sm" type="diamond"/>
            <a:tailEnd len="sm" w="sm" type="diamond"/>
          </a:ln>
        </p:spPr>
      </p:cxnSp>
      <p:sp>
        <p:nvSpPr>
          <p:cNvPr id="3982" name="Google Shape;3982;p2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6" name="Shape 3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7" name="Google Shape;3987;p30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988" name="Google Shape;3988;p30"/>
          <p:cNvSpPr txBox="1"/>
          <p:nvPr>
            <p:ph idx="1" type="body"/>
          </p:nvPr>
        </p:nvSpPr>
        <p:spPr>
          <a:xfrm>
            <a:off x="718300" y="17554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989" name="Google Shape;3989;p30"/>
          <p:cNvSpPr txBox="1"/>
          <p:nvPr>
            <p:ph idx="2" type="body"/>
          </p:nvPr>
        </p:nvSpPr>
        <p:spPr>
          <a:xfrm>
            <a:off x="3009263" y="17554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990" name="Google Shape;3990;p30"/>
          <p:cNvSpPr txBox="1"/>
          <p:nvPr>
            <p:ph idx="3" type="body"/>
          </p:nvPr>
        </p:nvSpPr>
        <p:spPr>
          <a:xfrm>
            <a:off x="5300225" y="17554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91" name="Google Shape;3991;p30"/>
          <p:cNvSpPr txBox="1"/>
          <p:nvPr>
            <p:ph idx="1" type="body"/>
          </p:nvPr>
        </p:nvSpPr>
        <p:spPr>
          <a:xfrm>
            <a:off x="718300" y="32032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992" name="Google Shape;3992;p30"/>
          <p:cNvSpPr txBox="1"/>
          <p:nvPr>
            <p:ph idx="2" type="body"/>
          </p:nvPr>
        </p:nvSpPr>
        <p:spPr>
          <a:xfrm>
            <a:off x="3009263" y="32032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993" name="Google Shape;3993;p30"/>
          <p:cNvSpPr txBox="1"/>
          <p:nvPr>
            <p:ph idx="3" type="body"/>
          </p:nvPr>
        </p:nvSpPr>
        <p:spPr>
          <a:xfrm>
            <a:off x="5300225" y="3203275"/>
            <a:ext cx="21792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994" name="Google Shape;3994;p3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8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p31"/>
          <p:cNvSpPr txBox="1"/>
          <p:nvPr>
            <p:ph idx="1" type="body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55"/>
                </a:solidFill>
              </a:rPr>
              <a:t>You can insert graphs from </a:t>
            </a:r>
            <a:r>
              <a:rPr lang="en" u="sng">
                <a:solidFill>
                  <a:srgbClr val="003B55"/>
                </a:solidFill>
                <a:hlinkClick r:id="rId3"/>
              </a:rPr>
              <a:t>Google Sheets</a:t>
            </a:r>
            <a:endParaRPr>
              <a:solidFill>
                <a:srgbClr val="003B55"/>
              </a:solidFill>
            </a:endParaRPr>
          </a:p>
        </p:txBody>
      </p:sp>
      <p:pic>
        <p:nvPicPr>
          <p:cNvPr id="4000" name="Google Shape;4000;p3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600"/>
            <a:ext cx="5141325" cy="42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4001" name="Google Shape;4001;p3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0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842" name="Google Shape;3842;p14"/>
          <p:cNvSpPr txBox="1"/>
          <p:nvPr>
            <p:ph idx="2" type="body"/>
          </p:nvPr>
        </p:nvSpPr>
        <p:spPr>
          <a:xfrm>
            <a:off x="4156073" y="1762650"/>
            <a:ext cx="3242400" cy="22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EDIT IN POWERPOINT®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3843" name="Google Shape;3843;p14"/>
          <p:cNvSpPr txBox="1"/>
          <p:nvPr>
            <p:ph idx="1" type="body"/>
          </p:nvPr>
        </p:nvSpPr>
        <p:spPr>
          <a:xfrm>
            <a:off x="718300" y="1762650"/>
            <a:ext cx="3242400" cy="22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EDIT IN GOOGLE SLIDES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You have to be signed in to your Google account.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4" name="Google Shape;3844;p14"/>
          <p:cNvSpPr txBox="1"/>
          <p:nvPr>
            <p:ph idx="2" type="body"/>
          </p:nvPr>
        </p:nvSpPr>
        <p:spPr>
          <a:xfrm>
            <a:off x="718300" y="3905925"/>
            <a:ext cx="67611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info on how to use this template at </a:t>
            </a:r>
            <a:r>
              <a:rPr b="1" lang="en" sz="1200" u="sng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www.slidescarnival.com/help-use-presentation-template</a:t>
            </a:r>
            <a:endParaRPr b="1" sz="1200">
              <a:solidFill>
                <a:srgbClr val="0B87A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B87A1"/>
                </a:solidFill>
              </a:rPr>
              <a:t>This template is free to use under </a:t>
            </a:r>
            <a:r>
              <a:rPr lang="en" sz="1200" u="sng">
                <a:solidFill>
                  <a:srgbClr val="0B87A1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0B87A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0B87A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B87A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0B87A1"/>
              </a:solidFill>
            </a:endParaRPr>
          </a:p>
        </p:txBody>
      </p:sp>
      <p:sp>
        <p:nvSpPr>
          <p:cNvPr id="3845" name="Google Shape;3845;p1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5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p32"/>
          <p:cNvSpPr/>
          <p:nvPr/>
        </p:nvSpPr>
        <p:spPr>
          <a:xfrm>
            <a:off x="4328485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3B55"/>
          </a:solidFill>
          <a:ln cap="flat" cmpd="sng" w="9525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7" name="Google Shape;4007;p32"/>
          <p:cNvSpPr txBox="1"/>
          <p:nvPr>
            <p:ph idx="4294967295" type="body"/>
          </p:nvPr>
        </p:nvSpPr>
        <p:spPr>
          <a:xfrm>
            <a:off x="685800" y="838850"/>
            <a:ext cx="27477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ANDROID PROJECT</a:t>
            </a:r>
            <a:endParaRPr sz="30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08" name="Google Shape;4008;p32"/>
          <p:cNvSpPr/>
          <p:nvPr/>
        </p:nvSpPr>
        <p:spPr>
          <a:xfrm>
            <a:off x="442180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09" name="Google Shape;4009;p3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3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33"/>
          <p:cNvSpPr/>
          <p:nvPr/>
        </p:nvSpPr>
        <p:spPr>
          <a:xfrm>
            <a:off x="43440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3B55"/>
          </a:solidFill>
          <a:ln cap="flat" cmpd="sng" w="9525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15" name="Google Shape;4015;p33"/>
          <p:cNvSpPr/>
          <p:nvPr/>
        </p:nvSpPr>
        <p:spPr>
          <a:xfrm>
            <a:off x="44757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16" name="Google Shape;4016;p33"/>
          <p:cNvSpPr txBox="1"/>
          <p:nvPr>
            <p:ph idx="4294967295" type="body"/>
          </p:nvPr>
        </p:nvSpPr>
        <p:spPr>
          <a:xfrm>
            <a:off x="685800" y="838850"/>
            <a:ext cx="27477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iPHONE</a:t>
            </a:r>
            <a:b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PROJECT</a:t>
            </a:r>
            <a:endParaRPr sz="30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17" name="Google Shape;4017;p3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1" name="Shape 4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34"/>
          <p:cNvSpPr/>
          <p:nvPr/>
        </p:nvSpPr>
        <p:spPr>
          <a:xfrm>
            <a:off x="3874527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003B55"/>
          </a:solidFill>
          <a:ln cap="flat" cmpd="sng" w="9525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3" name="Google Shape;4023;p34"/>
          <p:cNvSpPr/>
          <p:nvPr/>
        </p:nvSpPr>
        <p:spPr>
          <a:xfrm>
            <a:off x="407322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24" name="Google Shape;4024;p34"/>
          <p:cNvSpPr txBox="1"/>
          <p:nvPr>
            <p:ph idx="4294967295" type="body"/>
          </p:nvPr>
        </p:nvSpPr>
        <p:spPr>
          <a:xfrm>
            <a:off x="685800" y="838850"/>
            <a:ext cx="27477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TABLET</a:t>
            </a:r>
            <a:b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PROJECT</a:t>
            </a:r>
            <a:endParaRPr sz="30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25" name="Google Shape;4025;p3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9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35"/>
          <p:cNvSpPr/>
          <p:nvPr/>
        </p:nvSpPr>
        <p:spPr>
          <a:xfrm>
            <a:off x="3388400" y="1109269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3B55"/>
          </a:solidFill>
          <a:ln cap="flat" cmpd="sng" w="9525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1" name="Google Shape;4031;p35"/>
          <p:cNvSpPr/>
          <p:nvPr/>
        </p:nvSpPr>
        <p:spPr>
          <a:xfrm>
            <a:off x="3549725" y="1268650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32" name="Google Shape;4032;p35"/>
          <p:cNvSpPr txBox="1"/>
          <p:nvPr>
            <p:ph idx="4294967295" type="body"/>
          </p:nvPr>
        </p:nvSpPr>
        <p:spPr>
          <a:xfrm>
            <a:off x="685800" y="838850"/>
            <a:ext cx="27477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DESKTOP</a:t>
            </a:r>
            <a:r>
              <a:rPr lang="en" sz="30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PROJECT</a:t>
            </a:r>
            <a:endParaRPr sz="300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33" name="Google Shape;4033;p3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7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/>
          <p:cNvSpPr txBox="1"/>
          <p:nvPr>
            <p:ph idx="4294967295" type="ctrTitle"/>
          </p:nvPr>
        </p:nvSpPr>
        <p:spPr>
          <a:xfrm>
            <a:off x="685800" y="745150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0BFB7"/>
                </a:solidFill>
              </a:rPr>
              <a:t>THANKS!</a:t>
            </a:r>
            <a:endParaRPr sz="6000">
              <a:solidFill>
                <a:srgbClr val="80BFB7"/>
              </a:solidFill>
            </a:endParaRPr>
          </a:p>
        </p:txBody>
      </p:sp>
      <p:sp>
        <p:nvSpPr>
          <p:cNvPr id="4039" name="Google Shape;4039;p36"/>
          <p:cNvSpPr txBox="1"/>
          <p:nvPr>
            <p:ph idx="4294967295" type="subTitle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40" name="Google Shape;4040;p36"/>
          <p:cNvSpPr txBox="1"/>
          <p:nvPr>
            <p:ph idx="4294967295" type="body"/>
          </p:nvPr>
        </p:nvSpPr>
        <p:spPr>
          <a:xfrm>
            <a:off x="685800" y="2769202"/>
            <a:ext cx="48639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You can find me at:</a:t>
            </a:r>
            <a:endParaRPr>
              <a:solidFill>
                <a:srgbClr val="D3E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@username</a:t>
            </a:r>
            <a:endParaRPr>
              <a:solidFill>
                <a:srgbClr val="D3E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user@mail.me</a:t>
            </a:r>
            <a:endParaRPr>
              <a:solidFill>
                <a:srgbClr val="D3EBD5"/>
              </a:solidFill>
            </a:endParaRPr>
          </a:p>
        </p:txBody>
      </p:sp>
      <p:sp>
        <p:nvSpPr>
          <p:cNvPr id="4041" name="Google Shape;4041;p3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5" name="Shape 4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6" name="Google Shape;4046;p37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047" name="Google Shape;4047;p37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0B87A1"/>
                </a:solidFill>
                <a:hlinkClick r:id="rId3"/>
              </a:rPr>
              <a:t>SlidesCarnival</a:t>
            </a:r>
            <a:endParaRPr sz="2400">
              <a:solidFill>
                <a:srgbClr val="0B87A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rgbClr val="0B87A1"/>
                </a:solidFill>
                <a:hlinkClick r:id="rId4"/>
              </a:rPr>
              <a:t>Unsplash</a:t>
            </a:r>
            <a:endParaRPr sz="2400">
              <a:solidFill>
                <a:srgbClr val="0B87A1"/>
              </a:solidFill>
            </a:endParaRPr>
          </a:p>
        </p:txBody>
      </p:sp>
      <p:sp>
        <p:nvSpPr>
          <p:cNvPr id="4048" name="Google Shape;4048;p3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2" name="Shape 4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3" name="Google Shape;4053;p38"/>
          <p:cNvSpPr txBox="1"/>
          <p:nvPr>
            <p:ph type="title"/>
          </p:nvPr>
        </p:nvSpPr>
        <p:spPr>
          <a:xfrm>
            <a:off x="718300" y="739375"/>
            <a:ext cx="6907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54" name="Google Shape;4054;p38"/>
          <p:cNvSpPr txBox="1"/>
          <p:nvPr>
            <p:ph idx="1" type="body"/>
          </p:nvPr>
        </p:nvSpPr>
        <p:spPr>
          <a:xfrm>
            <a:off x="718300" y="1733550"/>
            <a:ext cx="69075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This presentation uses the following typographies and colors: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Titles: </a:t>
            </a:r>
            <a:r>
              <a:rPr b="1" lang="en" sz="1300">
                <a:latin typeface="Titillium Web"/>
                <a:ea typeface="Titillium Web"/>
                <a:cs typeface="Titillium Web"/>
                <a:sym typeface="Titillium Web"/>
              </a:rPr>
              <a:t>Dosis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Body copy: </a:t>
            </a:r>
            <a:r>
              <a:rPr b="1" lang="en" sz="1300">
                <a:latin typeface="Titillium Web"/>
                <a:ea typeface="Titillium Web"/>
                <a:cs typeface="Titillium Web"/>
                <a:sym typeface="Titillium Web"/>
              </a:rPr>
              <a:t>Titillium Web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You can download the fonts on these pages: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0B87A1"/>
                </a:solidFill>
                <a:hlinkClick r:id="rId3"/>
              </a:rPr>
              <a:t>http://www.impallari.com/dosis</a:t>
            </a:r>
            <a:endParaRPr sz="1300">
              <a:solidFill>
                <a:srgbClr val="0B87A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0B87A1"/>
                </a:solidFill>
                <a:hlinkClick r:id="rId4"/>
              </a:rPr>
              <a:t>http://www.campivisivi.net/titillium/</a:t>
            </a:r>
            <a:endParaRPr sz="1300">
              <a:solidFill>
                <a:srgbClr val="0B87A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B55"/>
                </a:solidFill>
              </a:rPr>
              <a:t>Pastel green</a:t>
            </a:r>
            <a:r>
              <a:rPr lang="en" sz="1300">
                <a:solidFill>
                  <a:srgbClr val="003B55"/>
                </a:solidFill>
              </a:rPr>
              <a:t> </a:t>
            </a:r>
            <a:r>
              <a:rPr b="1" lang="en" sz="1300">
                <a:solidFill>
                  <a:srgbClr val="D3EBD5"/>
                </a:solidFill>
                <a:latin typeface="Titillium Web"/>
                <a:ea typeface="Titillium Web"/>
                <a:cs typeface="Titillium Web"/>
                <a:sym typeface="Titillium Web"/>
              </a:rPr>
              <a:t>#d3ebd5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Green </a:t>
            </a:r>
            <a:r>
              <a:rPr b="1" lang="en" sz="1300">
                <a:solidFill>
                  <a:srgbClr val="80BFB7"/>
                </a:solidFill>
                <a:latin typeface="Titillium Web"/>
                <a:ea typeface="Titillium Web"/>
                <a:cs typeface="Titillium Web"/>
                <a:sym typeface="Titillium Web"/>
              </a:rPr>
              <a:t>#80bfb7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Teal </a:t>
            </a:r>
            <a:r>
              <a:rPr b="1" lang="en" sz="130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#0b87a1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Navy </a:t>
            </a:r>
            <a:r>
              <a:rPr b="1" lang="en" sz="130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#01597f</a:t>
            </a:r>
            <a:r>
              <a:rPr b="1" lang="en" sz="1300">
                <a:solidFill>
                  <a:srgbClr val="003B55"/>
                </a:solidFill>
              </a:rPr>
              <a:t> · </a:t>
            </a:r>
            <a:r>
              <a:rPr lang="en" sz="1300">
                <a:solidFill>
                  <a:srgbClr val="003B55"/>
                </a:solidFill>
              </a:rPr>
              <a:t>Dark navy </a:t>
            </a:r>
            <a:r>
              <a:rPr b="1" lang="en" sz="13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#003b55</a:t>
            </a:r>
            <a:endParaRPr b="1" sz="1300">
              <a:solidFill>
                <a:srgbClr val="003B55"/>
              </a:solidFill>
            </a:endParaRPr>
          </a:p>
        </p:txBody>
      </p:sp>
      <p:sp>
        <p:nvSpPr>
          <p:cNvPr id="4055" name="Google Shape;4055;p38"/>
          <p:cNvSpPr txBox="1"/>
          <p:nvPr/>
        </p:nvSpPr>
        <p:spPr>
          <a:xfrm>
            <a:off x="718300" y="4095450"/>
            <a:ext cx="6907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0B87A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0B87A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0B87A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B87A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4056" name="Google Shape;4056;p3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060" name="Shape 4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1" name="Google Shape;4061;p39"/>
          <p:cNvGrpSpPr/>
          <p:nvPr/>
        </p:nvGrpSpPr>
        <p:grpSpPr>
          <a:xfrm>
            <a:off x="282768" y="342338"/>
            <a:ext cx="347107" cy="438984"/>
            <a:chOff x="584925" y="238125"/>
            <a:chExt cx="415200" cy="525100"/>
          </a:xfrm>
        </p:grpSpPr>
        <p:sp>
          <p:nvSpPr>
            <p:cNvPr id="4062" name="Google Shape;4062;p3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3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3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3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3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3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8" name="Google Shape;4068;p39"/>
          <p:cNvGrpSpPr/>
          <p:nvPr/>
        </p:nvGrpSpPr>
        <p:grpSpPr>
          <a:xfrm>
            <a:off x="834027" y="406125"/>
            <a:ext cx="371623" cy="309362"/>
            <a:chOff x="1244325" y="314425"/>
            <a:chExt cx="444525" cy="370050"/>
          </a:xfrm>
        </p:grpSpPr>
        <p:sp>
          <p:nvSpPr>
            <p:cNvPr id="4069" name="Google Shape;4069;p3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3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1" name="Google Shape;4071;p39"/>
          <p:cNvGrpSpPr/>
          <p:nvPr/>
        </p:nvGrpSpPr>
        <p:grpSpPr>
          <a:xfrm>
            <a:off x="1405725" y="404599"/>
            <a:ext cx="355300" cy="312413"/>
            <a:chOff x="1928175" y="312600"/>
            <a:chExt cx="425000" cy="373700"/>
          </a:xfrm>
        </p:grpSpPr>
        <p:sp>
          <p:nvSpPr>
            <p:cNvPr id="4072" name="Google Shape;4072;p3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3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74" name="Google Shape;4074;p39"/>
          <p:cNvSpPr/>
          <p:nvPr/>
        </p:nvSpPr>
        <p:spPr>
          <a:xfrm>
            <a:off x="20015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5" name="Google Shape;4075;p39"/>
          <p:cNvSpPr/>
          <p:nvPr/>
        </p:nvSpPr>
        <p:spPr>
          <a:xfrm>
            <a:off x="25849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76" name="Google Shape;4076;p39"/>
          <p:cNvGrpSpPr/>
          <p:nvPr/>
        </p:nvGrpSpPr>
        <p:grpSpPr>
          <a:xfrm>
            <a:off x="3069763" y="388276"/>
            <a:ext cx="408386" cy="345080"/>
            <a:chOff x="3918650" y="293075"/>
            <a:chExt cx="488500" cy="412775"/>
          </a:xfrm>
        </p:grpSpPr>
        <p:sp>
          <p:nvSpPr>
            <p:cNvPr id="4077" name="Google Shape;4077;p3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3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0" name="Google Shape;4080;p39"/>
          <p:cNvGrpSpPr/>
          <p:nvPr/>
        </p:nvGrpSpPr>
        <p:grpSpPr>
          <a:xfrm>
            <a:off x="3669530" y="362235"/>
            <a:ext cx="335905" cy="397142"/>
            <a:chOff x="4636075" y="261925"/>
            <a:chExt cx="401800" cy="475050"/>
          </a:xfrm>
        </p:grpSpPr>
        <p:sp>
          <p:nvSpPr>
            <p:cNvPr id="4081" name="Google Shape;4081;p3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3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3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3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5" name="Google Shape;4085;p39"/>
          <p:cNvSpPr/>
          <p:nvPr/>
        </p:nvSpPr>
        <p:spPr>
          <a:xfrm>
            <a:off x="42087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86" name="Google Shape;4086;p39"/>
          <p:cNvGrpSpPr/>
          <p:nvPr/>
        </p:nvGrpSpPr>
        <p:grpSpPr>
          <a:xfrm>
            <a:off x="4796082" y="395424"/>
            <a:ext cx="336908" cy="330262"/>
            <a:chOff x="5983625" y="301625"/>
            <a:chExt cx="403000" cy="395050"/>
          </a:xfrm>
        </p:grpSpPr>
        <p:sp>
          <p:nvSpPr>
            <p:cNvPr id="4087" name="Google Shape;4087;p3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3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3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3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3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3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3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3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3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3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3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3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3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3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3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3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3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3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3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3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7" name="Google Shape;4107;p39"/>
          <p:cNvGrpSpPr/>
          <p:nvPr/>
        </p:nvGrpSpPr>
        <p:grpSpPr>
          <a:xfrm>
            <a:off x="5362158" y="392853"/>
            <a:ext cx="331808" cy="331307"/>
            <a:chOff x="6660750" y="298550"/>
            <a:chExt cx="396900" cy="396300"/>
          </a:xfrm>
        </p:grpSpPr>
        <p:sp>
          <p:nvSpPr>
            <p:cNvPr id="4108" name="Google Shape;4108;p3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3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0" name="Google Shape;4110;p39"/>
          <p:cNvGrpSpPr/>
          <p:nvPr/>
        </p:nvGrpSpPr>
        <p:grpSpPr>
          <a:xfrm>
            <a:off x="282768" y="914538"/>
            <a:ext cx="347107" cy="420111"/>
            <a:chOff x="584925" y="922575"/>
            <a:chExt cx="415200" cy="502525"/>
          </a:xfrm>
        </p:grpSpPr>
        <p:sp>
          <p:nvSpPr>
            <p:cNvPr id="4111" name="Google Shape;4111;p3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3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3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4" name="Google Shape;4114;p39"/>
          <p:cNvGrpSpPr/>
          <p:nvPr/>
        </p:nvGrpSpPr>
        <p:grpSpPr>
          <a:xfrm>
            <a:off x="836075" y="904841"/>
            <a:ext cx="367547" cy="437980"/>
            <a:chOff x="1246775" y="910975"/>
            <a:chExt cx="439650" cy="523900"/>
          </a:xfrm>
        </p:grpSpPr>
        <p:sp>
          <p:nvSpPr>
            <p:cNvPr id="4115" name="Google Shape;4115;p3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3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3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8" name="Google Shape;4118;p39"/>
          <p:cNvGrpSpPr/>
          <p:nvPr/>
        </p:nvGrpSpPr>
        <p:grpSpPr>
          <a:xfrm>
            <a:off x="1404200" y="975274"/>
            <a:ext cx="358351" cy="298118"/>
            <a:chOff x="1926350" y="995225"/>
            <a:chExt cx="428650" cy="356600"/>
          </a:xfrm>
        </p:grpSpPr>
        <p:sp>
          <p:nvSpPr>
            <p:cNvPr id="4119" name="Google Shape;4119;p3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3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3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3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3" name="Google Shape;4123;p39"/>
          <p:cNvSpPr/>
          <p:nvPr/>
        </p:nvSpPr>
        <p:spPr>
          <a:xfrm>
            <a:off x="19718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4" name="Google Shape;4124;p39"/>
          <p:cNvSpPr/>
          <p:nvPr/>
        </p:nvSpPr>
        <p:spPr>
          <a:xfrm>
            <a:off x="25359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5" name="Google Shape;4125;p39"/>
          <p:cNvSpPr/>
          <p:nvPr/>
        </p:nvSpPr>
        <p:spPr>
          <a:xfrm>
            <a:off x="31046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6" name="Google Shape;4126;p39"/>
          <p:cNvSpPr/>
          <p:nvPr/>
        </p:nvSpPr>
        <p:spPr>
          <a:xfrm>
            <a:off x="36793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27" name="Google Shape;4127;p39"/>
          <p:cNvGrpSpPr/>
          <p:nvPr/>
        </p:nvGrpSpPr>
        <p:grpSpPr>
          <a:xfrm>
            <a:off x="4226431" y="952827"/>
            <a:ext cx="349155" cy="349657"/>
            <a:chOff x="5302225" y="968375"/>
            <a:chExt cx="417650" cy="418250"/>
          </a:xfrm>
        </p:grpSpPr>
        <p:sp>
          <p:nvSpPr>
            <p:cNvPr id="4128" name="Google Shape;4128;p3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3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0" name="Google Shape;4130;p39"/>
          <p:cNvGrpSpPr/>
          <p:nvPr/>
        </p:nvGrpSpPr>
        <p:grpSpPr>
          <a:xfrm>
            <a:off x="4748095" y="913514"/>
            <a:ext cx="432881" cy="421637"/>
            <a:chOff x="5926225" y="921350"/>
            <a:chExt cx="517800" cy="504350"/>
          </a:xfrm>
        </p:grpSpPr>
        <p:sp>
          <p:nvSpPr>
            <p:cNvPr id="4131" name="Google Shape;4131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3" name="Google Shape;4133;p39"/>
          <p:cNvGrpSpPr/>
          <p:nvPr/>
        </p:nvGrpSpPr>
        <p:grpSpPr>
          <a:xfrm>
            <a:off x="5325918" y="921686"/>
            <a:ext cx="404290" cy="405314"/>
            <a:chOff x="6617400" y="931125"/>
            <a:chExt cx="483600" cy="484825"/>
          </a:xfrm>
        </p:grpSpPr>
        <p:sp>
          <p:nvSpPr>
            <p:cNvPr id="4134" name="Google Shape;4134;p3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3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6" name="Google Shape;4136;p39"/>
          <p:cNvGrpSpPr/>
          <p:nvPr/>
        </p:nvGrpSpPr>
        <p:grpSpPr>
          <a:xfrm>
            <a:off x="261325" y="1551048"/>
            <a:ext cx="389994" cy="273623"/>
            <a:chOff x="559275" y="1683950"/>
            <a:chExt cx="466500" cy="327300"/>
          </a:xfrm>
        </p:grpSpPr>
        <p:sp>
          <p:nvSpPr>
            <p:cNvPr id="4137" name="Google Shape;4137;p3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3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9" name="Google Shape;4139;p39"/>
          <p:cNvGrpSpPr/>
          <p:nvPr/>
        </p:nvGrpSpPr>
        <p:grpSpPr>
          <a:xfrm>
            <a:off x="824852" y="1496958"/>
            <a:ext cx="389994" cy="381822"/>
            <a:chOff x="1233350" y="1619250"/>
            <a:chExt cx="466500" cy="456725"/>
          </a:xfrm>
        </p:grpSpPr>
        <p:sp>
          <p:nvSpPr>
            <p:cNvPr id="4140" name="Google Shape;4140;p3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3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3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3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4" name="Google Shape;4144;p39"/>
          <p:cNvGrpSpPr/>
          <p:nvPr/>
        </p:nvGrpSpPr>
        <p:grpSpPr>
          <a:xfrm>
            <a:off x="1400626" y="1505109"/>
            <a:ext cx="365499" cy="365499"/>
            <a:chOff x="1922075" y="1629000"/>
            <a:chExt cx="437200" cy="437200"/>
          </a:xfrm>
        </p:grpSpPr>
        <p:sp>
          <p:nvSpPr>
            <p:cNvPr id="4145" name="Google Shape;4145;p3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3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7" name="Google Shape;4147;p39"/>
          <p:cNvGrpSpPr/>
          <p:nvPr/>
        </p:nvGrpSpPr>
        <p:grpSpPr>
          <a:xfrm>
            <a:off x="1962627" y="1503584"/>
            <a:ext cx="368551" cy="368551"/>
            <a:chOff x="2594325" y="1627175"/>
            <a:chExt cx="440850" cy="440850"/>
          </a:xfrm>
        </p:grpSpPr>
        <p:sp>
          <p:nvSpPr>
            <p:cNvPr id="4148" name="Google Shape;4148;p3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3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3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1" name="Google Shape;4151;p39"/>
          <p:cNvSpPr/>
          <p:nvPr/>
        </p:nvSpPr>
        <p:spPr>
          <a:xfrm>
            <a:off x="25425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2" name="Google Shape;4152;p39"/>
          <p:cNvGrpSpPr/>
          <p:nvPr/>
        </p:nvGrpSpPr>
        <p:grpSpPr>
          <a:xfrm>
            <a:off x="3124395" y="1476017"/>
            <a:ext cx="299121" cy="423685"/>
            <a:chOff x="3984000" y="1594200"/>
            <a:chExt cx="357800" cy="506800"/>
          </a:xfrm>
        </p:grpSpPr>
        <p:sp>
          <p:nvSpPr>
            <p:cNvPr id="4153" name="Google Shape;4153;p3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3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5" name="Google Shape;4155;p39"/>
          <p:cNvGrpSpPr/>
          <p:nvPr/>
        </p:nvGrpSpPr>
        <p:grpSpPr>
          <a:xfrm>
            <a:off x="3640437" y="1566869"/>
            <a:ext cx="394090" cy="241980"/>
            <a:chOff x="4601275" y="1702875"/>
            <a:chExt cx="471400" cy="289450"/>
          </a:xfrm>
        </p:grpSpPr>
        <p:sp>
          <p:nvSpPr>
            <p:cNvPr id="4156" name="Google Shape;4156;p3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3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3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3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3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1" name="Google Shape;4161;p39"/>
          <p:cNvGrpSpPr/>
          <p:nvPr/>
        </p:nvGrpSpPr>
        <p:grpSpPr>
          <a:xfrm>
            <a:off x="4222857" y="1507659"/>
            <a:ext cx="356303" cy="360400"/>
            <a:chOff x="5297950" y="1632050"/>
            <a:chExt cx="426200" cy="431100"/>
          </a:xfrm>
        </p:grpSpPr>
        <p:sp>
          <p:nvSpPr>
            <p:cNvPr id="4162" name="Google Shape;4162;p3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3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4" name="Google Shape;4164;p39"/>
          <p:cNvGrpSpPr/>
          <p:nvPr/>
        </p:nvGrpSpPr>
        <p:grpSpPr>
          <a:xfrm>
            <a:off x="4785360" y="1496958"/>
            <a:ext cx="358351" cy="381822"/>
            <a:chOff x="5970800" y="1619250"/>
            <a:chExt cx="428650" cy="456725"/>
          </a:xfrm>
        </p:grpSpPr>
        <p:sp>
          <p:nvSpPr>
            <p:cNvPr id="4165" name="Google Shape;4165;p3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0" name="Google Shape;4170;p39"/>
          <p:cNvGrpSpPr/>
          <p:nvPr/>
        </p:nvGrpSpPr>
        <p:grpSpPr>
          <a:xfrm>
            <a:off x="5332564" y="1492360"/>
            <a:ext cx="401719" cy="366502"/>
            <a:chOff x="6625350" y="1613750"/>
            <a:chExt cx="480525" cy="438400"/>
          </a:xfrm>
        </p:grpSpPr>
        <p:sp>
          <p:nvSpPr>
            <p:cNvPr id="4171" name="Google Shape;4171;p3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6" name="Google Shape;4176;p39"/>
          <p:cNvGrpSpPr/>
          <p:nvPr/>
        </p:nvGrpSpPr>
        <p:grpSpPr>
          <a:xfrm>
            <a:off x="304713" y="2088554"/>
            <a:ext cx="303217" cy="325685"/>
            <a:chOff x="611175" y="2326900"/>
            <a:chExt cx="362700" cy="389575"/>
          </a:xfrm>
        </p:grpSpPr>
        <p:sp>
          <p:nvSpPr>
            <p:cNvPr id="4177" name="Google Shape;4177;p3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3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3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1" name="Google Shape;4181;p39"/>
          <p:cNvSpPr/>
          <p:nvPr/>
        </p:nvSpPr>
        <p:spPr>
          <a:xfrm>
            <a:off x="8601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2" name="Google Shape;4182;p39"/>
          <p:cNvSpPr/>
          <p:nvPr/>
        </p:nvSpPr>
        <p:spPr>
          <a:xfrm>
            <a:off x="14236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3" name="Google Shape;4183;p39"/>
          <p:cNvSpPr/>
          <p:nvPr/>
        </p:nvSpPr>
        <p:spPr>
          <a:xfrm>
            <a:off x="19872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84" name="Google Shape;4184;p39"/>
          <p:cNvGrpSpPr/>
          <p:nvPr/>
        </p:nvGrpSpPr>
        <p:grpSpPr>
          <a:xfrm>
            <a:off x="2625178" y="2036492"/>
            <a:ext cx="170502" cy="425733"/>
            <a:chOff x="3386850" y="2264625"/>
            <a:chExt cx="203950" cy="509250"/>
          </a:xfrm>
        </p:grpSpPr>
        <p:sp>
          <p:nvSpPr>
            <p:cNvPr id="4185" name="Google Shape;4185;p3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3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7" name="Google Shape;4187;p39"/>
          <p:cNvGrpSpPr/>
          <p:nvPr/>
        </p:nvGrpSpPr>
        <p:grpSpPr>
          <a:xfrm>
            <a:off x="3767551" y="2090602"/>
            <a:ext cx="139863" cy="317513"/>
            <a:chOff x="4753325" y="2329350"/>
            <a:chExt cx="167300" cy="379800"/>
          </a:xfrm>
        </p:grpSpPr>
        <p:sp>
          <p:nvSpPr>
            <p:cNvPr id="4188" name="Google Shape;4188;p3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3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0" name="Google Shape;4190;p39"/>
          <p:cNvGrpSpPr/>
          <p:nvPr/>
        </p:nvGrpSpPr>
        <p:grpSpPr>
          <a:xfrm>
            <a:off x="3201453" y="2038519"/>
            <a:ext cx="145004" cy="421657"/>
            <a:chOff x="4076175" y="2267050"/>
            <a:chExt cx="173450" cy="504375"/>
          </a:xfrm>
        </p:grpSpPr>
        <p:sp>
          <p:nvSpPr>
            <p:cNvPr id="4191" name="Google Shape;4191;p3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3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93" name="Google Shape;4193;p39"/>
          <p:cNvSpPr/>
          <p:nvPr/>
        </p:nvSpPr>
        <p:spPr>
          <a:xfrm>
            <a:off x="42413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94" name="Google Shape;4194;p39"/>
          <p:cNvGrpSpPr/>
          <p:nvPr/>
        </p:nvGrpSpPr>
        <p:grpSpPr>
          <a:xfrm>
            <a:off x="4788934" y="2089055"/>
            <a:ext cx="351204" cy="324661"/>
            <a:chOff x="5975075" y="2327500"/>
            <a:chExt cx="420100" cy="388350"/>
          </a:xfrm>
        </p:grpSpPr>
        <p:sp>
          <p:nvSpPr>
            <p:cNvPr id="4195" name="Google Shape;4195;p3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3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7" name="Google Shape;4197;p39"/>
          <p:cNvGrpSpPr/>
          <p:nvPr/>
        </p:nvGrpSpPr>
        <p:grpSpPr>
          <a:xfrm>
            <a:off x="5420344" y="2079358"/>
            <a:ext cx="215437" cy="351204"/>
            <a:chOff x="6730350" y="2315900"/>
            <a:chExt cx="257700" cy="420100"/>
          </a:xfrm>
        </p:grpSpPr>
        <p:sp>
          <p:nvSpPr>
            <p:cNvPr id="4198" name="Google Shape;4198;p3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3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3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3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3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3" name="Google Shape;4203;p39"/>
          <p:cNvGrpSpPr/>
          <p:nvPr/>
        </p:nvGrpSpPr>
        <p:grpSpPr>
          <a:xfrm>
            <a:off x="401689" y="2615840"/>
            <a:ext cx="109265" cy="398166"/>
            <a:chOff x="727175" y="2957625"/>
            <a:chExt cx="130700" cy="476275"/>
          </a:xfrm>
        </p:grpSpPr>
        <p:sp>
          <p:nvSpPr>
            <p:cNvPr id="4204" name="Google Shape;4204;p3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3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6" name="Google Shape;4206;p39"/>
          <p:cNvSpPr/>
          <p:nvPr/>
        </p:nvSpPr>
        <p:spPr>
          <a:xfrm>
            <a:off x="1416008" y="26001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7" name="Google Shape;4207;p39"/>
          <p:cNvSpPr/>
          <p:nvPr/>
        </p:nvSpPr>
        <p:spPr>
          <a:xfrm>
            <a:off x="895849" y="26001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08" name="Google Shape;4208;p39"/>
          <p:cNvGrpSpPr/>
          <p:nvPr/>
        </p:nvGrpSpPr>
        <p:grpSpPr>
          <a:xfrm>
            <a:off x="1953431" y="2628589"/>
            <a:ext cx="386943" cy="372647"/>
            <a:chOff x="2583325" y="2972875"/>
            <a:chExt cx="462850" cy="445750"/>
          </a:xfrm>
        </p:grpSpPr>
        <p:sp>
          <p:nvSpPr>
            <p:cNvPr id="4209" name="Google Shape;4209;p3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3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1" name="Google Shape;4211;p39"/>
          <p:cNvGrpSpPr/>
          <p:nvPr/>
        </p:nvGrpSpPr>
        <p:grpSpPr>
          <a:xfrm>
            <a:off x="2503686" y="2684246"/>
            <a:ext cx="413486" cy="261354"/>
            <a:chOff x="3241525" y="3039450"/>
            <a:chExt cx="494600" cy="312625"/>
          </a:xfrm>
        </p:grpSpPr>
        <p:sp>
          <p:nvSpPr>
            <p:cNvPr id="4212" name="Google Shape;4212;p3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3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4" name="Google Shape;4214;p39"/>
          <p:cNvSpPr/>
          <p:nvPr/>
        </p:nvSpPr>
        <p:spPr>
          <a:xfrm>
            <a:off x="36599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5" name="Google Shape;4215;p39"/>
          <p:cNvGrpSpPr/>
          <p:nvPr/>
        </p:nvGrpSpPr>
        <p:grpSpPr>
          <a:xfrm>
            <a:off x="4187118" y="2656679"/>
            <a:ext cx="427781" cy="316489"/>
            <a:chOff x="5255200" y="3006475"/>
            <a:chExt cx="511700" cy="378575"/>
          </a:xfrm>
        </p:grpSpPr>
        <p:sp>
          <p:nvSpPr>
            <p:cNvPr id="4216" name="Google Shape;4216;p3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3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8" name="Google Shape;4218;p39"/>
          <p:cNvGrpSpPr/>
          <p:nvPr/>
        </p:nvGrpSpPr>
        <p:grpSpPr>
          <a:xfrm>
            <a:off x="3100904" y="2638307"/>
            <a:ext cx="346104" cy="353231"/>
            <a:chOff x="3955900" y="2984500"/>
            <a:chExt cx="414000" cy="422525"/>
          </a:xfrm>
        </p:grpSpPr>
        <p:sp>
          <p:nvSpPr>
            <p:cNvPr id="4219" name="Google Shape;4219;p3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3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3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22" name="Google Shape;4222;p39"/>
          <p:cNvSpPr/>
          <p:nvPr/>
        </p:nvSpPr>
        <p:spPr>
          <a:xfrm>
            <a:off x="2649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3" name="Google Shape;4223;p39"/>
          <p:cNvSpPr/>
          <p:nvPr/>
        </p:nvSpPr>
        <p:spPr>
          <a:xfrm>
            <a:off x="48299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24" name="Google Shape;4224;p39"/>
          <p:cNvGrpSpPr/>
          <p:nvPr/>
        </p:nvGrpSpPr>
        <p:grpSpPr>
          <a:xfrm>
            <a:off x="5395849" y="2633187"/>
            <a:ext cx="264427" cy="375719"/>
            <a:chOff x="6701050" y="2978375"/>
            <a:chExt cx="316300" cy="449425"/>
          </a:xfrm>
        </p:grpSpPr>
        <p:sp>
          <p:nvSpPr>
            <p:cNvPr id="4225" name="Google Shape;4225;p3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3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7" name="Google Shape;4227;p39"/>
          <p:cNvGrpSpPr/>
          <p:nvPr/>
        </p:nvGrpSpPr>
        <p:grpSpPr>
          <a:xfrm>
            <a:off x="831477" y="3251848"/>
            <a:ext cx="376743" cy="253203"/>
            <a:chOff x="1241275" y="3718400"/>
            <a:chExt cx="450650" cy="302875"/>
          </a:xfrm>
        </p:grpSpPr>
        <p:sp>
          <p:nvSpPr>
            <p:cNvPr id="4228" name="Google Shape;4228;p3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3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3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3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2" name="Google Shape;4232;p39"/>
          <p:cNvGrpSpPr/>
          <p:nvPr/>
        </p:nvGrpSpPr>
        <p:grpSpPr>
          <a:xfrm>
            <a:off x="1400124" y="3232453"/>
            <a:ext cx="366502" cy="292495"/>
            <a:chOff x="1921475" y="3695200"/>
            <a:chExt cx="438400" cy="349875"/>
          </a:xfrm>
        </p:grpSpPr>
        <p:sp>
          <p:nvSpPr>
            <p:cNvPr id="4233" name="Google Shape;4233;p3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3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3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6" name="Google Shape;4236;p39"/>
          <p:cNvGrpSpPr/>
          <p:nvPr/>
        </p:nvGrpSpPr>
        <p:grpSpPr>
          <a:xfrm>
            <a:off x="1967225" y="3227855"/>
            <a:ext cx="359355" cy="301190"/>
            <a:chOff x="2599825" y="3689700"/>
            <a:chExt cx="429850" cy="360275"/>
          </a:xfrm>
        </p:grpSpPr>
        <p:sp>
          <p:nvSpPr>
            <p:cNvPr id="4237" name="Google Shape;4237;p3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3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9" name="Google Shape;4239;p39"/>
          <p:cNvGrpSpPr/>
          <p:nvPr/>
        </p:nvGrpSpPr>
        <p:grpSpPr>
          <a:xfrm>
            <a:off x="2548099" y="3196714"/>
            <a:ext cx="324661" cy="338956"/>
            <a:chOff x="3294650" y="3652450"/>
            <a:chExt cx="388350" cy="405450"/>
          </a:xfrm>
        </p:grpSpPr>
        <p:sp>
          <p:nvSpPr>
            <p:cNvPr id="4240" name="Google Shape;4240;p3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3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3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3" name="Google Shape;4243;p39"/>
          <p:cNvGrpSpPr/>
          <p:nvPr/>
        </p:nvGrpSpPr>
        <p:grpSpPr>
          <a:xfrm>
            <a:off x="3084581" y="3239600"/>
            <a:ext cx="378750" cy="277698"/>
            <a:chOff x="3936375" y="3703750"/>
            <a:chExt cx="453050" cy="332175"/>
          </a:xfrm>
        </p:grpSpPr>
        <p:sp>
          <p:nvSpPr>
            <p:cNvPr id="4244" name="Google Shape;4244;p3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3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3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3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3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9" name="Google Shape;4249;p39"/>
          <p:cNvGrpSpPr/>
          <p:nvPr/>
        </p:nvGrpSpPr>
        <p:grpSpPr>
          <a:xfrm>
            <a:off x="3648107" y="3239600"/>
            <a:ext cx="378750" cy="277698"/>
            <a:chOff x="4610450" y="3703750"/>
            <a:chExt cx="453050" cy="332175"/>
          </a:xfrm>
        </p:grpSpPr>
        <p:sp>
          <p:nvSpPr>
            <p:cNvPr id="4250" name="Google Shape;4250;p3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3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2" name="Google Shape;4252;p39"/>
          <p:cNvGrpSpPr/>
          <p:nvPr/>
        </p:nvGrpSpPr>
        <p:grpSpPr>
          <a:xfrm>
            <a:off x="4224906" y="3211532"/>
            <a:ext cx="352207" cy="333836"/>
            <a:chOff x="5300400" y="3670175"/>
            <a:chExt cx="421300" cy="399325"/>
          </a:xfrm>
        </p:grpSpPr>
        <p:sp>
          <p:nvSpPr>
            <p:cNvPr id="4253" name="Google Shape;4253;p3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3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3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3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3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8" name="Google Shape;4258;p39"/>
          <p:cNvSpPr/>
          <p:nvPr/>
        </p:nvSpPr>
        <p:spPr>
          <a:xfrm>
            <a:off x="47687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9" name="Google Shape;4259;p39"/>
          <p:cNvGrpSpPr/>
          <p:nvPr/>
        </p:nvGrpSpPr>
        <p:grpSpPr>
          <a:xfrm>
            <a:off x="5357059" y="3207435"/>
            <a:ext cx="342008" cy="342028"/>
            <a:chOff x="6654650" y="3665275"/>
            <a:chExt cx="409100" cy="409125"/>
          </a:xfrm>
        </p:grpSpPr>
        <p:sp>
          <p:nvSpPr>
            <p:cNvPr id="4260" name="Google Shape;4260;p3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3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2" name="Google Shape;4262;p39"/>
          <p:cNvGrpSpPr/>
          <p:nvPr/>
        </p:nvGrpSpPr>
        <p:grpSpPr>
          <a:xfrm>
            <a:off x="271023" y="3756666"/>
            <a:ext cx="370599" cy="370620"/>
            <a:chOff x="570875" y="4322250"/>
            <a:chExt cx="443300" cy="443325"/>
          </a:xfrm>
        </p:grpSpPr>
        <p:sp>
          <p:nvSpPr>
            <p:cNvPr id="4263" name="Google Shape;4263;p3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3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3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3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67" name="Google Shape;4267;p39"/>
          <p:cNvSpPr/>
          <p:nvPr/>
        </p:nvSpPr>
        <p:spPr>
          <a:xfrm>
            <a:off x="8192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68" name="Google Shape;4268;p39"/>
          <p:cNvGrpSpPr/>
          <p:nvPr/>
        </p:nvGrpSpPr>
        <p:grpSpPr>
          <a:xfrm>
            <a:off x="1448612" y="3729120"/>
            <a:ext cx="269526" cy="425712"/>
            <a:chOff x="1979475" y="4289300"/>
            <a:chExt cx="322400" cy="509225"/>
          </a:xfrm>
        </p:grpSpPr>
        <p:sp>
          <p:nvSpPr>
            <p:cNvPr id="4269" name="Google Shape;4269;p3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3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3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2" name="Google Shape;4272;p39"/>
          <p:cNvGrpSpPr/>
          <p:nvPr/>
        </p:nvGrpSpPr>
        <p:grpSpPr>
          <a:xfrm>
            <a:off x="1988146" y="3734721"/>
            <a:ext cx="318014" cy="414510"/>
            <a:chOff x="2624850" y="4296000"/>
            <a:chExt cx="380400" cy="495825"/>
          </a:xfrm>
        </p:grpSpPr>
        <p:sp>
          <p:nvSpPr>
            <p:cNvPr id="4273" name="Google Shape;4273;p3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3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3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6" name="Google Shape;4276;p39"/>
          <p:cNvSpPr/>
          <p:nvPr/>
        </p:nvSpPr>
        <p:spPr>
          <a:xfrm>
            <a:off x="31041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7" name="Google Shape;4277;p39"/>
          <p:cNvSpPr/>
          <p:nvPr/>
        </p:nvSpPr>
        <p:spPr>
          <a:xfrm>
            <a:off x="2540554" y="37935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8" name="Google Shape;4278;p39"/>
          <p:cNvSpPr/>
          <p:nvPr/>
        </p:nvSpPr>
        <p:spPr>
          <a:xfrm>
            <a:off x="36661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9" name="Google Shape;4279;p39"/>
          <p:cNvGrpSpPr/>
          <p:nvPr/>
        </p:nvGrpSpPr>
        <p:grpSpPr>
          <a:xfrm>
            <a:off x="4204486" y="3775560"/>
            <a:ext cx="393045" cy="332833"/>
            <a:chOff x="5275975" y="4344850"/>
            <a:chExt cx="470150" cy="398125"/>
          </a:xfrm>
        </p:grpSpPr>
        <p:sp>
          <p:nvSpPr>
            <p:cNvPr id="4280" name="Google Shape;4280;p3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3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3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3" name="Google Shape;4283;p39"/>
          <p:cNvSpPr/>
          <p:nvPr/>
        </p:nvSpPr>
        <p:spPr>
          <a:xfrm>
            <a:off x="47881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4" name="Google Shape;4284;p39"/>
          <p:cNvGrpSpPr/>
          <p:nvPr/>
        </p:nvGrpSpPr>
        <p:grpSpPr>
          <a:xfrm>
            <a:off x="5346838" y="3748515"/>
            <a:ext cx="362448" cy="386922"/>
            <a:chOff x="6642425" y="4312500"/>
            <a:chExt cx="433550" cy="462825"/>
          </a:xfrm>
        </p:grpSpPr>
        <p:sp>
          <p:nvSpPr>
            <p:cNvPr id="4285" name="Google Shape;4285;p3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3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3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8" name="Google Shape;4288;p39"/>
          <p:cNvSpPr/>
          <p:nvPr/>
        </p:nvSpPr>
        <p:spPr>
          <a:xfrm>
            <a:off x="2235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9" name="Google Shape;4289;p39"/>
          <p:cNvGrpSpPr/>
          <p:nvPr/>
        </p:nvGrpSpPr>
        <p:grpSpPr>
          <a:xfrm>
            <a:off x="834027" y="4322764"/>
            <a:ext cx="371623" cy="365499"/>
            <a:chOff x="1244325" y="4999400"/>
            <a:chExt cx="444525" cy="437200"/>
          </a:xfrm>
        </p:grpSpPr>
        <p:sp>
          <p:nvSpPr>
            <p:cNvPr id="4290" name="Google Shape;4290;p3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3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3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3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3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5" name="Google Shape;4295;p39"/>
          <p:cNvGrpSpPr/>
          <p:nvPr/>
        </p:nvGrpSpPr>
        <p:grpSpPr>
          <a:xfrm>
            <a:off x="1430743" y="4311018"/>
            <a:ext cx="305265" cy="388970"/>
            <a:chOff x="1958100" y="4985350"/>
            <a:chExt cx="365150" cy="465275"/>
          </a:xfrm>
        </p:grpSpPr>
        <p:sp>
          <p:nvSpPr>
            <p:cNvPr id="4296" name="Google Shape;4296;p3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3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3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9" name="Google Shape;4299;p39"/>
          <p:cNvGrpSpPr/>
          <p:nvPr/>
        </p:nvGrpSpPr>
        <p:grpSpPr>
          <a:xfrm>
            <a:off x="1971802" y="4325815"/>
            <a:ext cx="350200" cy="359877"/>
            <a:chOff x="2605300" y="5003050"/>
            <a:chExt cx="418900" cy="430475"/>
          </a:xfrm>
        </p:grpSpPr>
        <p:sp>
          <p:nvSpPr>
            <p:cNvPr id="4300" name="Google Shape;4300;p3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3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3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3" name="Google Shape;4303;p39"/>
          <p:cNvGrpSpPr/>
          <p:nvPr/>
        </p:nvGrpSpPr>
        <p:grpSpPr>
          <a:xfrm>
            <a:off x="2501136" y="4333486"/>
            <a:ext cx="418585" cy="344056"/>
            <a:chOff x="3238475" y="5012225"/>
            <a:chExt cx="500700" cy="411550"/>
          </a:xfrm>
        </p:grpSpPr>
        <p:sp>
          <p:nvSpPr>
            <p:cNvPr id="4304" name="Google Shape;4304;p3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3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3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3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3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9" name="Google Shape;4309;p39"/>
          <p:cNvGrpSpPr/>
          <p:nvPr/>
        </p:nvGrpSpPr>
        <p:grpSpPr>
          <a:xfrm>
            <a:off x="3607770" y="4296722"/>
            <a:ext cx="459424" cy="417561"/>
            <a:chOff x="4562200" y="4968250"/>
            <a:chExt cx="549550" cy="499475"/>
          </a:xfrm>
        </p:grpSpPr>
        <p:sp>
          <p:nvSpPr>
            <p:cNvPr id="4310" name="Google Shape;4310;p3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3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3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3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3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5" name="Google Shape;4315;p39"/>
          <p:cNvGrpSpPr/>
          <p:nvPr/>
        </p:nvGrpSpPr>
        <p:grpSpPr>
          <a:xfrm>
            <a:off x="3114698" y="4320214"/>
            <a:ext cx="318516" cy="370076"/>
            <a:chOff x="3972400" y="4996350"/>
            <a:chExt cx="381000" cy="442675"/>
          </a:xfrm>
        </p:grpSpPr>
        <p:sp>
          <p:nvSpPr>
            <p:cNvPr id="4316" name="Google Shape;4316;p3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3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8" name="Google Shape;4318;p39"/>
          <p:cNvGrpSpPr/>
          <p:nvPr/>
        </p:nvGrpSpPr>
        <p:grpSpPr>
          <a:xfrm>
            <a:off x="4175393" y="4289073"/>
            <a:ext cx="451252" cy="432860"/>
            <a:chOff x="5241175" y="4959100"/>
            <a:chExt cx="539775" cy="517775"/>
          </a:xfrm>
        </p:grpSpPr>
        <p:sp>
          <p:nvSpPr>
            <p:cNvPr id="4319" name="Google Shape;4319;p3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3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3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3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3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3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5" name="Google Shape;4325;p39"/>
          <p:cNvSpPr/>
          <p:nvPr/>
        </p:nvSpPr>
        <p:spPr>
          <a:xfrm>
            <a:off x="47661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26" name="Google Shape;4326;p39"/>
          <p:cNvGrpSpPr/>
          <p:nvPr/>
        </p:nvGrpSpPr>
        <p:grpSpPr>
          <a:xfrm>
            <a:off x="5382577" y="4353382"/>
            <a:ext cx="289444" cy="332832"/>
            <a:chOff x="6685175" y="5036025"/>
            <a:chExt cx="346225" cy="398125"/>
          </a:xfrm>
        </p:grpSpPr>
        <p:sp>
          <p:nvSpPr>
            <p:cNvPr id="4327" name="Google Shape;4327;p3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3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3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3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3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2" name="Google Shape;4332;p39"/>
          <p:cNvGrpSpPr/>
          <p:nvPr/>
        </p:nvGrpSpPr>
        <p:grpSpPr>
          <a:xfrm>
            <a:off x="5981318" y="2487199"/>
            <a:ext cx="432570" cy="421334"/>
            <a:chOff x="5926225" y="921350"/>
            <a:chExt cx="517800" cy="504350"/>
          </a:xfrm>
        </p:grpSpPr>
        <p:sp>
          <p:nvSpPr>
            <p:cNvPr id="4333" name="Google Shape;4333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4334" name="Google Shape;4334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4335" name="Google Shape;4335;p39"/>
          <p:cNvSpPr/>
          <p:nvPr/>
        </p:nvSpPr>
        <p:spPr>
          <a:xfrm>
            <a:off x="6172538" y="2723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B87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6" name="Google Shape;4336;p39"/>
          <p:cNvGrpSpPr/>
          <p:nvPr/>
        </p:nvGrpSpPr>
        <p:grpSpPr>
          <a:xfrm>
            <a:off x="6863605" y="2466579"/>
            <a:ext cx="432570" cy="421334"/>
            <a:chOff x="5926225" y="921350"/>
            <a:chExt cx="517800" cy="504350"/>
          </a:xfrm>
        </p:grpSpPr>
        <p:sp>
          <p:nvSpPr>
            <p:cNvPr id="4337" name="Google Shape;4337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9" name="Google Shape;4339;p39"/>
          <p:cNvSpPr/>
          <p:nvPr/>
        </p:nvSpPr>
        <p:spPr>
          <a:xfrm>
            <a:off x="7057526" y="2702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0" name="Google Shape;4340;p39"/>
          <p:cNvGrpSpPr/>
          <p:nvPr/>
        </p:nvGrpSpPr>
        <p:grpSpPr>
          <a:xfrm>
            <a:off x="5981585" y="3215621"/>
            <a:ext cx="1075937" cy="1047989"/>
            <a:chOff x="5926225" y="921350"/>
            <a:chExt cx="517800" cy="504350"/>
          </a:xfrm>
        </p:grpSpPr>
        <p:sp>
          <p:nvSpPr>
            <p:cNvPr id="4341" name="Google Shape;4341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43" name="Google Shape;4343;p39"/>
          <p:cNvSpPr/>
          <p:nvPr/>
        </p:nvSpPr>
        <p:spPr>
          <a:xfrm>
            <a:off x="6461198" y="3802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B87A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4" name="Google Shape;4344;p39"/>
          <p:cNvSpPr txBox="1"/>
          <p:nvPr/>
        </p:nvSpPr>
        <p:spPr>
          <a:xfrm>
            <a:off x="5867575" y="312075"/>
            <a:ext cx="17919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SlidesCarnival icons are editable shapes</a:t>
            </a: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means that you can: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3B55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Resize them without losing quality.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3B55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 fill color and opacity.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3B55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 line color, width and style.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Isn’t that nice? :)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Examples:</a:t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45" name="Google Shape;4345;p3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349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40"/>
          <p:cNvSpPr txBox="1"/>
          <p:nvPr/>
        </p:nvSpPr>
        <p:spPr>
          <a:xfrm>
            <a:off x="20114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Now you can use any emoji as an icon!</a:t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of course it resizes without losing quality and you can change the color.</a:t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How? Follow Google instructions </a:t>
            </a:r>
            <a:r>
              <a:rPr lang="en" u="sng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https://twitter.com/googledocs/status/730087240156643328</a:t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51" name="Google Shape;4351;p40"/>
          <p:cNvSpPr txBox="1"/>
          <p:nvPr/>
        </p:nvSpPr>
        <p:spPr>
          <a:xfrm>
            <a:off x="6557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01597F"/>
                </a:solidFill>
                <a:highlight>
                  <a:srgbClr val="D3EBD5"/>
                </a:highlight>
                <a:latin typeface="Titillium Web"/>
                <a:ea typeface="Titillium Web"/>
                <a:cs typeface="Titillium Web"/>
                <a:sym typeface="Titillium Web"/>
              </a:rPr>
              <a:t> and many more...</a:t>
            </a:r>
            <a:endParaRPr sz="2400">
              <a:solidFill>
                <a:srgbClr val="01597F"/>
              </a:solidFill>
              <a:highlight>
                <a:srgbClr val="D3EBD5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52" name="Google Shape;4352;p40"/>
          <p:cNvSpPr txBox="1"/>
          <p:nvPr/>
        </p:nvSpPr>
        <p:spPr>
          <a:xfrm>
            <a:off x="4965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0B87A1"/>
                </a:solidFill>
              </a:rPr>
              <a:t>😉</a:t>
            </a:r>
            <a:endParaRPr sz="9600">
              <a:solidFill>
                <a:srgbClr val="0B87A1"/>
              </a:solidFill>
            </a:endParaRPr>
          </a:p>
        </p:txBody>
      </p:sp>
      <p:sp>
        <p:nvSpPr>
          <p:cNvPr id="4353" name="Google Shape;4353;p4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57" name="Shape 4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8" name="Google Shape;4358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9" name="Google Shape;4359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60" name="Google Shape;4360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361" name="Google Shape;4361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362" name="Google Shape;4362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63" name="Google Shape;4363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364" name="Google Shape;4364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365" name="Google Shape;4365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66" name="Google Shape;4366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367" name="Google Shape;4367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368" name="Google Shape;4368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69" name="Google Shape;4369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370" name="Google Shape;4370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371" name="Google Shape;4371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72" name="Google Shape;4372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4373" name="Google Shape;4373;p4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9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/>
          <p:nvPr>
            <p:ph idx="4294967295" type="ctrTitle"/>
          </p:nvPr>
        </p:nvSpPr>
        <p:spPr>
          <a:xfrm>
            <a:off x="3319625" y="668950"/>
            <a:ext cx="3731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3851" name="Google Shape;3851;p15"/>
          <p:cNvSpPr txBox="1"/>
          <p:nvPr>
            <p:ph idx="4294967295" type="subTitle"/>
          </p:nvPr>
        </p:nvSpPr>
        <p:spPr>
          <a:xfrm>
            <a:off x="3319625" y="1968723"/>
            <a:ext cx="3731400" cy="24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I am Jayden Smith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3852" name="Google Shape;3852;p15"/>
          <p:cNvPicPr preferRelativeResize="0"/>
          <p:nvPr/>
        </p:nvPicPr>
        <p:blipFill rotWithShape="1">
          <a:blip r:embed="rId3">
            <a:alphaModFix/>
          </a:blip>
          <a:srcRect b="0" l="23367" r="21417" t="0"/>
          <a:stretch/>
        </p:blipFill>
        <p:spPr>
          <a:xfrm>
            <a:off x="0" y="0"/>
            <a:ext cx="284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3" name="Google Shape;3853;p1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7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/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859" name="Google Shape;3859;p16"/>
          <p:cNvSpPr txBox="1"/>
          <p:nvPr>
            <p:ph idx="1" type="subTitle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3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/>
          <p:nvPr>
            <p:ph idx="1" type="body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865" name="Google Shape;3865;p1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9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871" name="Google Shape;3871;p18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highlight>
                  <a:srgbClr val="D3EBD5"/>
                </a:highlight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3872" name="Google Shape;3872;p1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6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/>
          <p:nvPr>
            <p:ph idx="4294967295" type="ctrTitle"/>
          </p:nvPr>
        </p:nvSpPr>
        <p:spPr>
          <a:xfrm>
            <a:off x="685800" y="2650150"/>
            <a:ext cx="5495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D3EBD5"/>
                </a:solidFill>
              </a:rPr>
              <a:t>BIG CONCEPT</a:t>
            </a:r>
            <a:endParaRPr sz="7200">
              <a:solidFill>
                <a:srgbClr val="D3EBD5"/>
              </a:solidFill>
            </a:endParaRPr>
          </a:p>
        </p:txBody>
      </p:sp>
      <p:sp>
        <p:nvSpPr>
          <p:cNvPr id="3878" name="Google Shape;3878;p19"/>
          <p:cNvSpPr txBox="1"/>
          <p:nvPr>
            <p:ph idx="4294967295" type="subTitle"/>
          </p:nvPr>
        </p:nvSpPr>
        <p:spPr>
          <a:xfrm>
            <a:off x="685800" y="3487750"/>
            <a:ext cx="5495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BFB7"/>
                </a:solidFill>
              </a:rPr>
              <a:t>Bring the attention of your audience over a key concept using icons or illustrations</a:t>
            </a:r>
            <a:endParaRPr>
              <a:solidFill>
                <a:srgbClr val="80BFB7"/>
              </a:solidFill>
            </a:endParaRPr>
          </a:p>
        </p:txBody>
      </p:sp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2" name="Google Shape;3892;p1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6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p20"/>
          <p:cNvSpPr txBox="1"/>
          <p:nvPr>
            <p:ph idx="1" type="body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898" name="Google Shape;3898;p20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899" name="Google Shape;3899;p20"/>
          <p:cNvSpPr txBox="1"/>
          <p:nvPr>
            <p:ph idx="2" type="body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3900" name="Google Shape;3900;p2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4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p2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906" name="Google Shape;3906;p21"/>
          <p:cNvSpPr txBox="1"/>
          <p:nvPr>
            <p:ph idx="1" type="body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907" name="Google Shape;3907;p21"/>
          <p:cNvSpPr txBox="1"/>
          <p:nvPr>
            <p:ph idx="2" type="body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908" name="Google Shape;3908;p21"/>
          <p:cNvSpPr txBox="1"/>
          <p:nvPr>
            <p:ph idx="3" type="body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9" name="Google Shape;3909;p2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