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Sniglet"/>
      <p:regular r:id="rId35"/>
    </p:embeddedFont>
    <p:embeddedFont>
      <p:font typeface="Dosis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BAF2F6E-60A3-402D-BC40-EFC0A6DB704F}">
  <a:tblStyle styleId="{6BAF2F6E-60A3-402D-BC40-EFC0A6DB70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nigle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Dosis-bold.fntdata"/><Relationship Id="rId14" Type="http://schemas.openxmlformats.org/officeDocument/2006/relationships/slide" Target="slides/slide9.xml"/><Relationship Id="rId36" Type="http://schemas.openxmlformats.org/officeDocument/2006/relationships/font" Target="fonts/Dosis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4ce814204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4ce81420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4f9c8ca57_12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4f9c8ca57_12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dosis" TargetMode="External"/><Relationship Id="rId4" Type="http://schemas.openxmlformats.org/officeDocument/2006/relationships/hyperlink" Target="https://www.fontsquirrel.com/fonts/snigle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e.jpg" id="594" name="Google Shape;594;p21"/>
          <p:cNvPicPr preferRelativeResize="0"/>
          <p:nvPr/>
        </p:nvPicPr>
        <p:blipFill rotWithShape="1">
          <a:blip r:embed="rId3">
            <a:alphaModFix/>
          </a:blip>
          <a:srcRect b="22827" l="0" r="0" t="30850"/>
          <a:stretch/>
        </p:blipFill>
        <p:spPr>
          <a:xfrm>
            <a:off x="843100" y="1122436"/>
            <a:ext cx="6045226" cy="2800276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21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596" name="Google Shape;596;p21"/>
          <p:cNvSpPr txBox="1"/>
          <p:nvPr>
            <p:ph idx="1" type="body"/>
          </p:nvPr>
        </p:nvSpPr>
        <p:spPr>
          <a:xfrm>
            <a:off x="747925" y="4009500"/>
            <a:ext cx="61404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597" name="Google Shape;597;p2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_0001_IMG_5864.jpg" id="602" name="Google Shape;602;p22"/>
          <p:cNvPicPr preferRelativeResize="0"/>
          <p:nvPr/>
        </p:nvPicPr>
        <p:blipFill rotWithShape="1">
          <a:blip r:embed="rId3">
            <a:alphaModFix/>
          </a:blip>
          <a:srcRect b="2988" l="0" r="0" t="12122"/>
          <a:stretch/>
        </p:blipFill>
        <p:spPr>
          <a:xfrm>
            <a:off x="280950" y="277725"/>
            <a:ext cx="8587599" cy="4588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2"/>
          <p:cNvSpPr txBox="1"/>
          <p:nvPr>
            <p:ph idx="4294967295" type="title"/>
          </p:nvPr>
        </p:nvSpPr>
        <p:spPr>
          <a:xfrm>
            <a:off x="280950" y="4333500"/>
            <a:ext cx="8587500" cy="532200"/>
          </a:xfrm>
          <a:prstGeom prst="rect">
            <a:avLst/>
          </a:prstGeom>
          <a:solidFill>
            <a:srgbClr val="1155CC">
              <a:alpha val="4962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 Use big image.</a:t>
            </a:r>
            <a:endParaRPr b="0">
              <a:solidFill>
                <a:srgbClr val="FFFFFF"/>
              </a:solidFill>
            </a:endParaRPr>
          </a:p>
        </p:txBody>
      </p:sp>
      <p:sp>
        <p:nvSpPr>
          <p:cNvPr id="604" name="Google Shape;604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610" name="Google Shape;610;p23"/>
          <p:cNvSpPr/>
          <p:nvPr/>
        </p:nvSpPr>
        <p:spPr>
          <a:xfrm>
            <a:off x="2750428" y="1772825"/>
            <a:ext cx="2231700" cy="22317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Gray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1" name="Google Shape;611;p23"/>
          <p:cNvSpPr/>
          <p:nvPr/>
        </p:nvSpPr>
        <p:spPr>
          <a:xfrm>
            <a:off x="844100" y="1772825"/>
            <a:ext cx="2231700" cy="2231700"/>
          </a:xfrm>
          <a:prstGeom prst="ellipse">
            <a:avLst/>
          </a:prstGeom>
          <a:solidFill>
            <a:srgbClr val="1C4587">
              <a:alpha val="49620"/>
            </a:srgbClr>
          </a:solidFill>
          <a:ln cap="flat" cmpd="sng" w="9525">
            <a:solidFill>
              <a:srgbClr val="1C458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White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2" name="Google Shape;612;p23"/>
          <p:cNvSpPr/>
          <p:nvPr/>
        </p:nvSpPr>
        <p:spPr>
          <a:xfrm>
            <a:off x="4656756" y="1772825"/>
            <a:ext cx="2231700" cy="2231700"/>
          </a:xfrm>
          <a:prstGeom prst="ellipse">
            <a:avLst/>
          </a:prstGeom>
          <a:solidFill>
            <a:srgbClr val="1C4587">
              <a:alpha val="49620"/>
            </a:srgbClr>
          </a:solidFill>
          <a:ln cap="flat" cmpd="sng" w="9525">
            <a:solidFill>
              <a:srgbClr val="1C458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Black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3" name="Google Shape;613;p2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619" name="Google Shape;619;p24"/>
          <p:cNvGraphicFramePr/>
          <p:nvPr/>
        </p:nvGraphicFramePr>
        <p:xfrm>
          <a:off x="851200" y="1399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{6BAF2F6E-60A3-402D-BC40-EFC0A6DB704F}</a:tableStyleId>
              </a:tblPr>
              <a:tblGrid>
                <a:gridCol w="1507450"/>
                <a:gridCol w="1507450"/>
                <a:gridCol w="1507450"/>
                <a:gridCol w="1507450"/>
              </a:tblGrid>
              <a:tr h="65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</a:tr>
              <a:tr h="6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Yellow</a:t>
                      </a:r>
                      <a:endParaRPr sz="1100">
                        <a:solidFill>
                          <a:srgbClr val="3C78D8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  <a:endParaRPr b="1" sz="1100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20</a:t>
                      </a:r>
                      <a:endParaRPr b="1" sz="1100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</a:t>
                      </a:r>
                      <a:endParaRPr b="1" sz="1100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Blue</a:t>
                      </a:r>
                      <a:endParaRPr sz="1100">
                        <a:solidFill>
                          <a:srgbClr val="3C78D8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30</a:t>
                      </a:r>
                      <a:endParaRPr b="1" sz="1100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15</a:t>
                      </a:r>
                      <a:endParaRPr b="1" sz="1100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  <a:endParaRPr b="1" sz="1100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Orange</a:t>
                      </a:r>
                      <a:endParaRPr sz="1100">
                        <a:solidFill>
                          <a:srgbClr val="3C78D8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5</a:t>
                      </a:r>
                      <a:endParaRPr b="1" sz="1100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24</a:t>
                      </a:r>
                      <a:endParaRPr b="1" sz="1100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16</a:t>
                      </a:r>
                      <a:endParaRPr b="1" sz="1100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C45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0" name="Google Shape;620;p2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/>
          <p:nvPr/>
        </p:nvSpPr>
        <p:spPr>
          <a:xfrm>
            <a:off x="514725" y="867848"/>
            <a:ext cx="8328184" cy="396736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155CC">
              <a:alpha val="4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5"/>
          <p:cNvSpPr txBox="1"/>
          <p:nvPr>
            <p:ph idx="4294967295" type="title"/>
          </p:nvPr>
        </p:nvSpPr>
        <p:spPr>
          <a:xfrm>
            <a:off x="0" y="242382"/>
            <a:ext cx="9144000" cy="3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627" name="Google Shape;627;p25"/>
          <p:cNvSpPr/>
          <p:nvPr/>
        </p:nvSpPr>
        <p:spPr>
          <a:xfrm>
            <a:off x="1758225" y="1867175"/>
            <a:ext cx="596700" cy="202500"/>
          </a:xfrm>
          <a:prstGeom prst="wedgeRectCallout">
            <a:avLst>
              <a:gd fmla="val 9251" name="adj1"/>
              <a:gd fmla="val 99358" name="adj2"/>
            </a:avLst>
          </a:prstGeom>
          <a:solidFill>
            <a:srgbClr val="1C4587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our office</a:t>
            </a:r>
            <a:endParaRPr sz="8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1145575" y="216965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5"/>
          <p:cNvSpPr/>
          <p:nvPr/>
        </p:nvSpPr>
        <p:spPr>
          <a:xfrm>
            <a:off x="2842775" y="377425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5"/>
          <p:cNvSpPr/>
          <p:nvPr/>
        </p:nvSpPr>
        <p:spPr>
          <a:xfrm>
            <a:off x="3967150" y="1936475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5"/>
          <p:cNvSpPr/>
          <p:nvPr/>
        </p:nvSpPr>
        <p:spPr>
          <a:xfrm>
            <a:off x="4698125" y="402700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6835025" y="2397375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5"/>
          <p:cNvSpPr/>
          <p:nvPr/>
        </p:nvSpPr>
        <p:spPr>
          <a:xfrm>
            <a:off x="7629650" y="416020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6"/>
          <p:cNvSpPr txBox="1"/>
          <p:nvPr>
            <p:ph idx="4294967295" type="ctrTitle"/>
          </p:nvPr>
        </p:nvSpPr>
        <p:spPr>
          <a:xfrm>
            <a:off x="1506850" y="1372100"/>
            <a:ext cx="6130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640" name="Google Shape;640;p26"/>
          <p:cNvSpPr txBox="1"/>
          <p:nvPr>
            <p:ph idx="4294967295" type="subTitle"/>
          </p:nvPr>
        </p:nvSpPr>
        <p:spPr>
          <a:xfrm>
            <a:off x="1547350" y="3063846"/>
            <a:ext cx="6049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cxnSp>
        <p:nvCxnSpPr>
          <p:cNvPr id="641" name="Google Shape;641;p26"/>
          <p:cNvCxnSpPr/>
          <p:nvPr/>
        </p:nvCxnSpPr>
        <p:spPr>
          <a:xfrm>
            <a:off x="1553100" y="2807121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42" name="Google Shape;642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7"/>
          <p:cNvSpPr txBox="1"/>
          <p:nvPr>
            <p:ph idx="4294967295" type="ctrTitle"/>
          </p:nvPr>
        </p:nvSpPr>
        <p:spPr>
          <a:xfrm>
            <a:off x="1605225" y="594943"/>
            <a:ext cx="5933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648" name="Google Shape;648;p27"/>
          <p:cNvSpPr txBox="1"/>
          <p:nvPr>
            <p:ph idx="4294967295" type="subTitle"/>
          </p:nvPr>
        </p:nvSpPr>
        <p:spPr>
          <a:xfrm>
            <a:off x="1605225" y="1205851"/>
            <a:ext cx="5933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649" name="Google Shape;649;p27"/>
          <p:cNvSpPr txBox="1"/>
          <p:nvPr>
            <p:ph idx="4294967295" type="ctrTitle"/>
          </p:nvPr>
        </p:nvSpPr>
        <p:spPr>
          <a:xfrm>
            <a:off x="1605225" y="3400365"/>
            <a:ext cx="5933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650" name="Google Shape;650;p27"/>
          <p:cNvSpPr txBox="1"/>
          <p:nvPr>
            <p:ph idx="4294967295" type="subTitle"/>
          </p:nvPr>
        </p:nvSpPr>
        <p:spPr>
          <a:xfrm>
            <a:off x="1605225" y="4011273"/>
            <a:ext cx="5933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651" name="Google Shape;651;p27"/>
          <p:cNvSpPr txBox="1"/>
          <p:nvPr>
            <p:ph idx="4294967295" type="ctrTitle"/>
          </p:nvPr>
        </p:nvSpPr>
        <p:spPr>
          <a:xfrm>
            <a:off x="1605225" y="1991375"/>
            <a:ext cx="5933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652" name="Google Shape;652;p27"/>
          <p:cNvSpPr txBox="1"/>
          <p:nvPr>
            <p:ph idx="4294967295" type="subTitle"/>
          </p:nvPr>
        </p:nvSpPr>
        <p:spPr>
          <a:xfrm>
            <a:off x="1605225" y="2602283"/>
            <a:ext cx="5933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grpSp>
        <p:nvGrpSpPr>
          <p:cNvPr id="653" name="Google Shape;653;p27"/>
          <p:cNvGrpSpPr/>
          <p:nvPr/>
        </p:nvGrpSpPr>
        <p:grpSpPr>
          <a:xfrm>
            <a:off x="1553100" y="1868593"/>
            <a:ext cx="6037800" cy="1406314"/>
            <a:chOff x="1553100" y="2807121"/>
            <a:chExt cx="6037800" cy="1406314"/>
          </a:xfrm>
        </p:grpSpPr>
        <p:cxnSp>
          <p:nvCxnSpPr>
            <p:cNvPr id="654" name="Google Shape;654;p27"/>
            <p:cNvCxnSpPr/>
            <p:nvPr/>
          </p:nvCxnSpPr>
          <p:spPr>
            <a:xfrm>
              <a:off x="1553100" y="2807121"/>
              <a:ext cx="6037800" cy="0"/>
            </a:xfrm>
            <a:prstGeom prst="straightConnector1">
              <a:avLst/>
            </a:prstGeom>
            <a:noFill/>
            <a:ln cap="rnd" cmpd="sng" w="19050">
              <a:solidFill>
                <a:srgbClr val="A4C2F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27"/>
            <p:cNvCxnSpPr/>
            <p:nvPr/>
          </p:nvCxnSpPr>
          <p:spPr>
            <a:xfrm>
              <a:off x="1553100" y="4213436"/>
              <a:ext cx="6037800" cy="0"/>
            </a:xfrm>
            <a:prstGeom prst="straightConnector1">
              <a:avLst/>
            </a:prstGeom>
            <a:noFill/>
            <a:ln cap="rnd" cmpd="sng" w="19050">
              <a:solidFill>
                <a:srgbClr val="A4C2F4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656" name="Google Shape;656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8"/>
          <p:cNvSpPr txBox="1"/>
          <p:nvPr>
            <p:ph idx="4294967295" type="title"/>
          </p:nvPr>
        </p:nvSpPr>
        <p:spPr>
          <a:xfrm>
            <a:off x="1501800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662" name="Google Shape;662;p28"/>
          <p:cNvCxnSpPr/>
          <p:nvPr/>
        </p:nvCxnSpPr>
        <p:spPr>
          <a:xfrm>
            <a:off x="-4800" y="2156036"/>
            <a:ext cx="9153600" cy="0"/>
          </a:xfrm>
          <a:prstGeom prst="straightConnector1">
            <a:avLst/>
          </a:prstGeom>
          <a:noFill/>
          <a:ln cap="rnd" cmpd="sng" w="19050">
            <a:solidFill>
              <a:srgbClr val="1C458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63" name="Google Shape;663;p28"/>
          <p:cNvSpPr/>
          <p:nvPr/>
        </p:nvSpPr>
        <p:spPr>
          <a:xfrm flipH="1" rot="10800000">
            <a:off x="1895325" y="1939007"/>
            <a:ext cx="419100" cy="419400"/>
          </a:xfrm>
          <a:prstGeom prst="donut">
            <a:avLst>
              <a:gd fmla="val 24108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4" name="Google Shape;664;p28"/>
          <p:cNvCxnSpPr/>
          <p:nvPr/>
        </p:nvCxnSpPr>
        <p:spPr>
          <a:xfrm>
            <a:off x="2105025" y="2110607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diamond"/>
          </a:ln>
        </p:spPr>
      </p:cxnSp>
      <p:sp>
        <p:nvSpPr>
          <p:cNvPr id="665" name="Google Shape;665;p28"/>
          <p:cNvSpPr/>
          <p:nvPr/>
        </p:nvSpPr>
        <p:spPr>
          <a:xfrm>
            <a:off x="4362450" y="1946336"/>
            <a:ext cx="419100" cy="419400"/>
          </a:xfrm>
          <a:prstGeom prst="donut">
            <a:avLst>
              <a:gd fmla="val 24108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8"/>
          <p:cNvSpPr/>
          <p:nvPr/>
        </p:nvSpPr>
        <p:spPr>
          <a:xfrm flipH="1" rot="10800000">
            <a:off x="6829275" y="1939007"/>
            <a:ext cx="419100" cy="419400"/>
          </a:xfrm>
          <a:prstGeom prst="donut">
            <a:avLst>
              <a:gd fmla="val 24108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7" name="Google Shape;667;p28"/>
          <p:cNvCxnSpPr/>
          <p:nvPr/>
        </p:nvCxnSpPr>
        <p:spPr>
          <a:xfrm>
            <a:off x="4572000" y="2108411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diamond"/>
          </a:ln>
        </p:spPr>
      </p:cxnSp>
      <p:cxnSp>
        <p:nvCxnSpPr>
          <p:cNvPr id="668" name="Google Shape;668;p28"/>
          <p:cNvCxnSpPr/>
          <p:nvPr/>
        </p:nvCxnSpPr>
        <p:spPr>
          <a:xfrm>
            <a:off x="7038975" y="2110607"/>
            <a:ext cx="0" cy="8763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diamond"/>
          </a:ln>
        </p:spPr>
      </p:cxnSp>
      <p:sp>
        <p:nvSpPr>
          <p:cNvPr id="669" name="Google Shape;669;p28"/>
          <p:cNvSpPr txBox="1"/>
          <p:nvPr/>
        </p:nvSpPr>
        <p:spPr>
          <a:xfrm>
            <a:off x="1481175" y="29307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first</a:t>
            </a:r>
            <a:endParaRPr sz="18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0" name="Google Shape;670;p28"/>
          <p:cNvSpPr txBox="1"/>
          <p:nvPr/>
        </p:nvSpPr>
        <p:spPr>
          <a:xfrm>
            <a:off x="3948150" y="29307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second</a:t>
            </a:r>
            <a:endParaRPr sz="18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1" name="Google Shape;671;p28"/>
          <p:cNvSpPr txBox="1"/>
          <p:nvPr/>
        </p:nvSpPr>
        <p:spPr>
          <a:xfrm>
            <a:off x="6415125" y="29307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last</a:t>
            </a:r>
            <a:endParaRPr sz="18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2" name="Google Shape;672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9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678" name="Google Shape;678;p29"/>
          <p:cNvSpPr txBox="1"/>
          <p:nvPr>
            <p:ph idx="1" type="body"/>
          </p:nvPr>
        </p:nvSpPr>
        <p:spPr>
          <a:xfrm>
            <a:off x="747925" y="1390650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79" name="Google Shape;679;p29"/>
          <p:cNvSpPr txBox="1"/>
          <p:nvPr>
            <p:ph idx="2" type="body"/>
          </p:nvPr>
        </p:nvSpPr>
        <p:spPr>
          <a:xfrm>
            <a:off x="2982278" y="1390650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80" name="Google Shape;680;p29"/>
          <p:cNvSpPr txBox="1"/>
          <p:nvPr>
            <p:ph idx="3" type="body"/>
          </p:nvPr>
        </p:nvSpPr>
        <p:spPr>
          <a:xfrm>
            <a:off x="5216631" y="1390650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81" name="Google Shape;681;p29"/>
          <p:cNvSpPr txBox="1"/>
          <p:nvPr>
            <p:ph idx="1" type="body"/>
          </p:nvPr>
        </p:nvSpPr>
        <p:spPr>
          <a:xfrm>
            <a:off x="747925" y="3276600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82" name="Google Shape;682;p29"/>
          <p:cNvSpPr txBox="1"/>
          <p:nvPr>
            <p:ph idx="2" type="body"/>
          </p:nvPr>
        </p:nvSpPr>
        <p:spPr>
          <a:xfrm>
            <a:off x="2982278" y="3276600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83" name="Google Shape;683;p29"/>
          <p:cNvSpPr txBox="1"/>
          <p:nvPr>
            <p:ph idx="3" type="body"/>
          </p:nvPr>
        </p:nvSpPr>
        <p:spPr>
          <a:xfrm>
            <a:off x="5216631" y="3276600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84" name="Google Shape;684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You can copy&amp;paste graphs from </a:t>
            </a:r>
            <a:r>
              <a:rPr lang="en" u="sng">
                <a:solidFill>
                  <a:srgbClr val="3D4965"/>
                </a:solidFill>
                <a:hlinkClick r:id="rId3"/>
              </a:rPr>
              <a:t>Google Sheets</a:t>
            </a:r>
            <a:endParaRPr>
              <a:solidFill>
                <a:srgbClr val="3D4965"/>
              </a:solidFill>
            </a:endParaRPr>
          </a:p>
        </p:txBody>
      </p:sp>
      <p:pic>
        <p:nvPicPr>
          <p:cNvPr id="690" name="Google Shape;69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6875" y="372975"/>
            <a:ext cx="4690249" cy="389010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3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5" y="1449675"/>
            <a:ext cx="2997000" cy="29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GOOGLE SLIDES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"Use as Google Slides Theme".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will get a copy of this document on your Google Drive and will be able to edit, add or delete slides.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have to be signed in to your Google account.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2" name="Google Shape;532;p13"/>
          <p:cNvSpPr txBox="1"/>
          <p:nvPr/>
        </p:nvSpPr>
        <p:spPr>
          <a:xfrm>
            <a:off x="4150426" y="1449675"/>
            <a:ext cx="3127800" cy="29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POWERPOINT®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747925" y="3982125"/>
            <a:ext cx="65304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4"/>
              </a:rPr>
              <a:t>www.slidescarnival.com/help-use-presentation-template</a:t>
            </a:r>
            <a:endParaRPr b="1"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5"/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</a:t>
            </a: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4" name="Google Shape;534;p1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1"/>
          <p:cNvSpPr/>
          <p:nvPr/>
        </p:nvSpPr>
        <p:spPr>
          <a:xfrm>
            <a:off x="537541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1"/>
          <p:cNvSpPr txBox="1"/>
          <p:nvPr>
            <p:ph idx="1" type="body"/>
          </p:nvPr>
        </p:nvSpPr>
        <p:spPr>
          <a:xfrm>
            <a:off x="747925" y="1297039"/>
            <a:ext cx="40599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698" name="Google Shape;698;p31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9" name="Google Shape;699;p31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  <p:sp>
        <p:nvSpPr>
          <p:cNvPr id="700" name="Google Shape;700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"/>
          <p:cNvSpPr/>
          <p:nvPr/>
        </p:nvSpPr>
        <p:spPr>
          <a:xfrm>
            <a:off x="55340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6" name="Google Shape;706;p32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7" name="Google Shape;707;p32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  <p:sp>
        <p:nvSpPr>
          <p:cNvPr id="708" name="Google Shape;708;p32"/>
          <p:cNvSpPr txBox="1"/>
          <p:nvPr>
            <p:ph idx="1" type="body"/>
          </p:nvPr>
        </p:nvSpPr>
        <p:spPr>
          <a:xfrm>
            <a:off x="747925" y="1297039"/>
            <a:ext cx="40599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709" name="Google Shape;709;p3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3"/>
          <p:cNvSpPr/>
          <p:nvPr/>
        </p:nvSpPr>
        <p:spPr>
          <a:xfrm>
            <a:off x="47877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5" name="Google Shape;715;p33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6" name="Google Shape;716;p33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717" name="Google Shape;717;p33"/>
          <p:cNvSpPr txBox="1"/>
          <p:nvPr>
            <p:ph idx="1" type="body"/>
          </p:nvPr>
        </p:nvSpPr>
        <p:spPr>
          <a:xfrm>
            <a:off x="747925" y="1297050"/>
            <a:ext cx="3215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718" name="Google Shape;718;p3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/>
          <p:nvPr/>
        </p:nvSpPr>
        <p:spPr>
          <a:xfrm>
            <a:off x="3393701" y="864534"/>
            <a:ext cx="4858468" cy="378237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4" name="Google Shape;724;p34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5" name="Google Shape;725;p34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726" name="Google Shape;726;p34"/>
          <p:cNvSpPr txBox="1"/>
          <p:nvPr>
            <p:ph idx="1" type="body"/>
          </p:nvPr>
        </p:nvSpPr>
        <p:spPr>
          <a:xfrm>
            <a:off x="747925" y="1297050"/>
            <a:ext cx="22548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727" name="Google Shape;727;p3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 txBox="1"/>
          <p:nvPr>
            <p:ph idx="4294967295" type="ctrTitle"/>
          </p:nvPr>
        </p:nvSpPr>
        <p:spPr>
          <a:xfrm>
            <a:off x="3657038" y="1073100"/>
            <a:ext cx="3229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733" name="Google Shape;733;p35"/>
          <p:cNvSpPr txBox="1"/>
          <p:nvPr>
            <p:ph idx="4294967295" type="body"/>
          </p:nvPr>
        </p:nvSpPr>
        <p:spPr>
          <a:xfrm>
            <a:off x="3657038" y="2119105"/>
            <a:ext cx="32292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en" sz="2000"/>
              <a:t>@username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 sz="2000"/>
              <a:t>user@mail.me</a:t>
            </a:r>
            <a:endParaRPr sz="2000"/>
          </a:p>
        </p:txBody>
      </p:sp>
      <p:sp>
        <p:nvSpPr>
          <p:cNvPr id="734" name="Google Shape;734;p35"/>
          <p:cNvSpPr/>
          <p:nvPr/>
        </p:nvSpPr>
        <p:spPr>
          <a:xfrm>
            <a:off x="2257757" y="1402659"/>
            <a:ext cx="1180108" cy="1089975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735" name="Google Shape;735;p3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41" name="Google Shape;741;p36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742" name="Google Shape;742;p3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48" name="Google Shape;748;p37"/>
          <p:cNvSpPr txBox="1"/>
          <p:nvPr>
            <p:ph idx="1" type="body"/>
          </p:nvPr>
        </p:nvSpPr>
        <p:spPr>
          <a:xfrm>
            <a:off x="747925" y="1200150"/>
            <a:ext cx="61404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Titles: </a:t>
            </a:r>
            <a:r>
              <a:rPr b="1" lang="en" sz="1400"/>
              <a:t>Sniglet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Body copy: </a:t>
            </a:r>
            <a:r>
              <a:rPr b="1" lang="en" sz="1400"/>
              <a:t>Dosis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C78D8"/>
                </a:solidFill>
                <a:hlinkClick r:id="rId3"/>
              </a:rPr>
              <a:t>https://www.fontsquirrel.com/fonts/dosis</a:t>
            </a:r>
            <a:endParaRPr sz="1400"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C78D8"/>
                </a:solidFill>
                <a:hlinkClick r:id="rId4"/>
              </a:rPr>
              <a:t>https://www.fontsquirrel.com/fonts/sniglet</a:t>
            </a:r>
            <a:endParaRPr sz="1400">
              <a:solidFill>
                <a:srgbClr val="3C78D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Gray </a:t>
            </a:r>
            <a:r>
              <a:rPr b="1" lang="en" sz="1400"/>
              <a:t>#3d4965</a:t>
            </a:r>
            <a:endParaRPr b="1" sz="1400">
              <a:solidFill>
                <a:srgbClr val="3D4965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Dark cornflower blue </a:t>
            </a:r>
            <a:r>
              <a:rPr b="1" lang="en" sz="1400">
                <a:solidFill>
                  <a:srgbClr val="3C78D8"/>
                </a:solidFill>
              </a:rPr>
              <a:t>#3c78d8</a:t>
            </a:r>
            <a:endParaRPr b="1" sz="1400">
              <a:solidFill>
                <a:srgbClr val="3C78D8"/>
              </a:solidFill>
            </a:endParaRPr>
          </a:p>
        </p:txBody>
      </p:sp>
      <p:sp>
        <p:nvSpPr>
          <p:cNvPr id="749" name="Google Shape;749;p37"/>
          <p:cNvSpPr txBox="1"/>
          <p:nvPr/>
        </p:nvSpPr>
        <p:spPr>
          <a:xfrm>
            <a:off x="747925" y="4493807"/>
            <a:ext cx="624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50" name="Google Shape;750;p3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6" name="Google Shape;756;p38"/>
          <p:cNvSpPr txBox="1"/>
          <p:nvPr/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Extra resources</a:t>
            </a:r>
            <a:endParaRPr sz="18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57" name="Google Shape;757;p38"/>
          <p:cNvSpPr/>
          <p:nvPr/>
        </p:nvSpPr>
        <p:spPr>
          <a:xfrm>
            <a:off x="6417818" y="1146161"/>
            <a:ext cx="482782" cy="591897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58" name="Google Shape;758;p38"/>
          <p:cNvSpPr/>
          <p:nvPr/>
        </p:nvSpPr>
        <p:spPr>
          <a:xfrm>
            <a:off x="6432995" y="2009757"/>
            <a:ext cx="452428" cy="47669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59" name="Google Shape;759;p38"/>
          <p:cNvSpPr/>
          <p:nvPr/>
        </p:nvSpPr>
        <p:spPr>
          <a:xfrm>
            <a:off x="6480294" y="2770596"/>
            <a:ext cx="357829" cy="448824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0" name="Google Shape;760;p38"/>
          <p:cNvSpPr/>
          <p:nvPr/>
        </p:nvSpPr>
        <p:spPr>
          <a:xfrm>
            <a:off x="5664785" y="2735034"/>
            <a:ext cx="245045" cy="534926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1" name="Google Shape;761;p38"/>
          <p:cNvSpPr/>
          <p:nvPr/>
        </p:nvSpPr>
        <p:spPr>
          <a:xfrm>
            <a:off x="5521052" y="1194056"/>
            <a:ext cx="532512" cy="496107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2" name="Google Shape;762;p38"/>
          <p:cNvSpPr/>
          <p:nvPr/>
        </p:nvSpPr>
        <p:spPr>
          <a:xfrm>
            <a:off x="5544710" y="2009145"/>
            <a:ext cx="485196" cy="477922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3" name="Google Shape;763;p38"/>
          <p:cNvSpPr/>
          <p:nvPr/>
        </p:nvSpPr>
        <p:spPr>
          <a:xfrm>
            <a:off x="793598" y="1933955"/>
            <a:ext cx="607669" cy="628301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4" name="Google Shape;764;p38"/>
          <p:cNvSpPr/>
          <p:nvPr/>
        </p:nvSpPr>
        <p:spPr>
          <a:xfrm>
            <a:off x="942176" y="2995525"/>
            <a:ext cx="310513" cy="36632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5" name="Google Shape;765;p38"/>
          <p:cNvSpPr/>
          <p:nvPr/>
        </p:nvSpPr>
        <p:spPr>
          <a:xfrm>
            <a:off x="908813" y="1254697"/>
            <a:ext cx="377239" cy="374825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6" name="Google Shape;766;p38"/>
          <p:cNvSpPr/>
          <p:nvPr/>
        </p:nvSpPr>
        <p:spPr>
          <a:xfrm>
            <a:off x="1006438" y="3826724"/>
            <a:ext cx="181990" cy="16135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7" name="Google Shape;767;p38"/>
          <p:cNvSpPr/>
          <p:nvPr/>
        </p:nvSpPr>
        <p:spPr>
          <a:xfrm>
            <a:off x="1791593" y="1116453"/>
            <a:ext cx="525204" cy="65131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8" name="Google Shape;768;p38"/>
          <p:cNvSpPr/>
          <p:nvPr/>
        </p:nvSpPr>
        <p:spPr>
          <a:xfrm>
            <a:off x="1765521" y="2049799"/>
            <a:ext cx="577348" cy="396615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69" name="Google Shape;769;p38"/>
          <p:cNvSpPr/>
          <p:nvPr/>
        </p:nvSpPr>
        <p:spPr>
          <a:xfrm>
            <a:off x="1880736" y="3784278"/>
            <a:ext cx="346918" cy="246235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0" name="Google Shape;770;p38"/>
          <p:cNvSpPr/>
          <p:nvPr/>
        </p:nvSpPr>
        <p:spPr>
          <a:xfrm>
            <a:off x="1876504" y="2918765"/>
            <a:ext cx="355383" cy="306876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3743936" y="3683223"/>
            <a:ext cx="336007" cy="214724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3683907" y="2843313"/>
            <a:ext cx="456066" cy="337230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3" name="Google Shape;773;p38"/>
          <p:cNvSpPr/>
          <p:nvPr/>
        </p:nvSpPr>
        <p:spPr>
          <a:xfrm>
            <a:off x="3619628" y="1194056"/>
            <a:ext cx="584622" cy="49610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4" name="Google Shape;774;p38"/>
          <p:cNvSpPr/>
          <p:nvPr/>
        </p:nvSpPr>
        <p:spPr>
          <a:xfrm>
            <a:off x="3632358" y="2050394"/>
            <a:ext cx="559162" cy="395424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5" name="Google Shape;775;p38"/>
          <p:cNvSpPr/>
          <p:nvPr/>
        </p:nvSpPr>
        <p:spPr>
          <a:xfrm>
            <a:off x="4604298" y="1953960"/>
            <a:ext cx="516707" cy="588292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6" name="Google Shape;776;p38"/>
          <p:cNvSpPr/>
          <p:nvPr/>
        </p:nvSpPr>
        <p:spPr>
          <a:xfrm>
            <a:off x="4568505" y="1208605"/>
            <a:ext cx="588292" cy="46701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7" name="Google Shape;777;p38"/>
          <p:cNvSpPr/>
          <p:nvPr/>
        </p:nvSpPr>
        <p:spPr>
          <a:xfrm>
            <a:off x="4699508" y="2803295"/>
            <a:ext cx="326285" cy="417280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8" name="Google Shape;778;p38"/>
          <p:cNvSpPr/>
          <p:nvPr/>
        </p:nvSpPr>
        <p:spPr>
          <a:xfrm>
            <a:off x="2707123" y="1184368"/>
            <a:ext cx="548251" cy="51548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79" name="Google Shape;779;p38"/>
          <p:cNvSpPr/>
          <p:nvPr/>
        </p:nvSpPr>
        <p:spPr>
          <a:xfrm>
            <a:off x="2711356" y="3746196"/>
            <a:ext cx="539786" cy="207450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80" name="Google Shape;780;p38"/>
          <p:cNvSpPr/>
          <p:nvPr/>
        </p:nvSpPr>
        <p:spPr>
          <a:xfrm>
            <a:off x="2876317" y="2794228"/>
            <a:ext cx="209864" cy="435433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81" name="Google Shape;781;p38"/>
          <p:cNvSpPr/>
          <p:nvPr/>
        </p:nvSpPr>
        <p:spPr>
          <a:xfrm>
            <a:off x="2761102" y="1999441"/>
            <a:ext cx="440294" cy="497331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82" name="Google Shape;782;p38"/>
          <p:cNvSpPr/>
          <p:nvPr/>
        </p:nvSpPr>
        <p:spPr>
          <a:xfrm rot="-5400000">
            <a:off x="7391609" y="1217714"/>
            <a:ext cx="434243" cy="448791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83" name="Google Shape;783;p38"/>
          <p:cNvSpPr/>
          <p:nvPr/>
        </p:nvSpPr>
        <p:spPr>
          <a:xfrm>
            <a:off x="7264854" y="2006731"/>
            <a:ext cx="687752" cy="48274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784" name="Google Shape;784;p38"/>
          <p:cNvSpPr/>
          <p:nvPr/>
        </p:nvSpPr>
        <p:spPr>
          <a:xfrm>
            <a:off x="7383723" y="2770597"/>
            <a:ext cx="450015" cy="30082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SlidesCarnival icons are editable shapes</a:t>
            </a: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. 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This means that you can: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900"/>
              <a:buFont typeface="Dosis"/>
              <a:buChar char="●"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Resize them without losing quality.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900"/>
              <a:buFont typeface="Dosis"/>
              <a:buChar char="●"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Change fill color and opacity.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Isn’t that nice? :)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Examples: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0" name="Google Shape;790;p39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1" name="Google Shape;791;p39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2" name="Google Shape;792;p39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3" name="Google Shape;793;p39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4" name="Google Shape;794;p39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5" name="Google Shape;795;p39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6" name="Google Shape;796;p39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7" name="Google Shape;797;p39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8" name="Google Shape;798;p39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99" name="Google Shape;799;p39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0" name="Google Shape;800;p39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1" name="Google Shape;801;p39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2" name="Google Shape;802;p39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3" name="Google Shape;803;p39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4" name="Google Shape;804;p39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5" name="Google Shape;805;p39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6" name="Google Shape;806;p39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7" name="Google Shape;807;p39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8" name="Google Shape;808;p39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09" name="Google Shape;809;p39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0" name="Google Shape;810;p39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1" name="Google Shape;811;p39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2" name="Google Shape;812;p39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3" name="Google Shape;813;p39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4" name="Google Shape;814;p39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5" name="Google Shape;815;p39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6" name="Google Shape;816;p39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7" name="Google Shape;817;p39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8" name="Google Shape;818;p39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39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0" name="Google Shape;820;p39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1" name="Google Shape;821;p39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2" name="Google Shape;822;p39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3" name="Google Shape;823;p39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4" name="Google Shape;824;p39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5" name="Google Shape;825;p39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6" name="Google Shape;826;p39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7" name="Google Shape;827;p39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8" name="Google Shape;828;p39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29" name="Google Shape;829;p39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0" name="Google Shape;830;p39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4" name="Google Shape;834;p39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5" name="Google Shape;835;p39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7" name="Google Shape;837;p39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8" name="Google Shape;838;p39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39" name="Google Shape;839;p39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1" name="Google Shape;841;p39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2" name="Google Shape;842;p39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3" name="Google Shape;843;p39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4" name="Google Shape;844;p39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5" name="Google Shape;845;p39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6" name="Google Shape;846;p39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7" name="Google Shape;847;p39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8" name="Google Shape;848;p39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49" name="Google Shape;849;p39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0" name="Google Shape;850;p39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1" name="Google Shape;851;p39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2" name="Google Shape;852;p39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3" name="Google Shape;853;p39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4" name="Google Shape;854;p39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5" name="Google Shape;855;p39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6" name="Google Shape;856;p39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8" name="Google Shape;858;p39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59" name="Google Shape;859;p39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0" name="Google Shape;860;p39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1" name="Google Shape;861;p39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2" name="Google Shape;862;p39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3" name="Google Shape;863;p39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4" name="Google Shape;864;p39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5" name="Google Shape;865;p39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6" name="Google Shape;866;p39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7" name="Google Shape;867;p39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8" name="Google Shape;868;p39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69" name="Google Shape;869;p39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870" name="Google Shape;870;p39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9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9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9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0"/>
          <p:cNvSpPr txBox="1"/>
          <p:nvPr/>
        </p:nvSpPr>
        <p:spPr>
          <a:xfrm>
            <a:off x="2163850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Now you can use any emoji as an icon!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And of course it resizes without losing quality and you can change the color.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How? Follow Google instructions </a:t>
            </a:r>
            <a:r>
              <a:rPr lang="en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https://twitter.com/googledocs/status/730087240156643328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80" name="Google Shape;880;p40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3D4965"/>
                </a:highlight>
                <a:latin typeface="Dosis"/>
                <a:ea typeface="Dosis"/>
                <a:cs typeface="Dosis"/>
                <a:sym typeface="Dosis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3D4965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81" name="Google Shape;881;p40"/>
          <p:cNvSpPr txBox="1"/>
          <p:nvPr/>
        </p:nvSpPr>
        <p:spPr>
          <a:xfrm>
            <a:off x="6489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3C78D8"/>
                </a:solidFill>
              </a:rPr>
              <a:t>😉</a:t>
            </a:r>
            <a:endParaRPr sz="9600">
              <a:solidFill>
                <a:srgbClr val="3C78D8"/>
              </a:solidFill>
            </a:endParaRPr>
          </a:p>
        </p:txBody>
      </p:sp>
      <p:sp>
        <p:nvSpPr>
          <p:cNvPr id="882" name="Google Shape;882;p4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/>
          <p:nvPr>
            <p:ph idx="4294967295" type="ctrTitle"/>
          </p:nvPr>
        </p:nvSpPr>
        <p:spPr>
          <a:xfrm>
            <a:off x="3019275" y="1073093"/>
            <a:ext cx="464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540" name="Google Shape;540;p14"/>
          <p:cNvSpPr txBox="1"/>
          <p:nvPr>
            <p:ph idx="4294967295" type="body"/>
          </p:nvPr>
        </p:nvSpPr>
        <p:spPr>
          <a:xfrm>
            <a:off x="3019275" y="2119100"/>
            <a:ext cx="46413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@username</a:t>
            </a:r>
            <a:endParaRPr sz="2000"/>
          </a:p>
        </p:txBody>
      </p:sp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150" y="1400693"/>
            <a:ext cx="1131726" cy="113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548" name="Google Shape;548;p15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554" name="Google Shape;554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560" name="Google Shape;560;p17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Here you have a list of items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And some text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61" name="Google Shape;561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/>
          <p:cNvSpPr txBox="1"/>
          <p:nvPr>
            <p:ph idx="4294967295" type="ctrTitle"/>
          </p:nvPr>
        </p:nvSpPr>
        <p:spPr>
          <a:xfrm>
            <a:off x="685800" y="2286499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567" name="Google Shape;567;p18"/>
          <p:cNvSpPr txBox="1"/>
          <p:nvPr>
            <p:ph idx="4294967295" type="subTitle"/>
          </p:nvPr>
        </p:nvSpPr>
        <p:spPr>
          <a:xfrm>
            <a:off x="2339950" y="3411550"/>
            <a:ext cx="446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568" name="Google Shape;568;p18"/>
          <p:cNvSpPr/>
          <p:nvPr/>
        </p:nvSpPr>
        <p:spPr>
          <a:xfrm>
            <a:off x="4572753" y="647124"/>
            <a:ext cx="1323528" cy="134114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 rot="1473079">
            <a:off x="3369357" y="1316756"/>
            <a:ext cx="773816" cy="75376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4316768" y="5189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 rot="2487273">
            <a:off x="4098884" y="2012731"/>
            <a:ext cx="241052" cy="23424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72" name="Google Shape;572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578" name="Google Shape;578;p19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579" name="Google Shape;579;p19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580" name="Google Shape;580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586" name="Google Shape;586;p20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587" name="Google Shape;587;p20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588" name="Google Shape;588;p20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