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7" r:id="rId2"/>
    <p:sldId id="479" r:id="rId3"/>
    <p:sldId id="395" r:id="rId4"/>
    <p:sldId id="480" r:id="rId5"/>
    <p:sldId id="481" r:id="rId6"/>
    <p:sldId id="482" r:id="rId7"/>
    <p:sldId id="483" r:id="rId8"/>
    <p:sldId id="484" r:id="rId9"/>
    <p:sldId id="396" r:id="rId10"/>
    <p:sldId id="485" r:id="rId11"/>
    <p:sldId id="486" r:id="rId12"/>
    <p:sldId id="487" r:id="rId13"/>
    <p:sldId id="488" r:id="rId14"/>
    <p:sldId id="489" r:id="rId15"/>
    <p:sldId id="397" r:id="rId16"/>
    <p:sldId id="490" r:id="rId17"/>
    <p:sldId id="491" r:id="rId18"/>
    <p:sldId id="492" r:id="rId19"/>
    <p:sldId id="493" r:id="rId20"/>
    <p:sldId id="398" r:id="rId21"/>
    <p:sldId id="475" r:id="rId22"/>
    <p:sldId id="494" r:id="rId23"/>
    <p:sldId id="495" r:id="rId24"/>
    <p:sldId id="496" r:id="rId25"/>
    <p:sldId id="341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89E"/>
    <a:srgbClr val="061A21"/>
    <a:srgbClr val="007779"/>
    <a:srgbClr val="2F89D8"/>
    <a:srgbClr val="2E3D54"/>
    <a:srgbClr val="E6E6E6"/>
    <a:srgbClr val="C20000"/>
    <a:srgbClr val="A6937B"/>
    <a:srgbClr val="41445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3787" autoAdjust="0"/>
  </p:normalViewPr>
  <p:slideViewPr>
    <p:cSldViewPr>
      <p:cViewPr varScale="1">
        <p:scale>
          <a:sx n="89" d="100"/>
          <a:sy n="89" d="100"/>
        </p:scale>
        <p:origin x="1140" y="66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2020/9/5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283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40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971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5514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6064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325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7457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41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89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542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8466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548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0373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5114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50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99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717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701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398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-cursor_63438"/>
          <p:cNvSpPr>
            <a:spLocks noChangeAspect="1"/>
          </p:cNvSpPr>
          <p:nvPr userDrawn="1"/>
        </p:nvSpPr>
        <p:spPr bwMode="auto">
          <a:xfrm flipH="1">
            <a:off x="323528" y="214061"/>
            <a:ext cx="304843" cy="303389"/>
          </a:xfrm>
          <a:custGeom>
            <a:avLst/>
            <a:gdLst>
              <a:gd name="connsiteX0" fmla="*/ 36751 w 332960"/>
              <a:gd name="connsiteY0" fmla="*/ 238685 h 331372"/>
              <a:gd name="connsiteX1" fmla="*/ 92688 w 332960"/>
              <a:gd name="connsiteY1" fmla="*/ 294623 h 331372"/>
              <a:gd name="connsiteX2" fmla="*/ 75777 w 332960"/>
              <a:gd name="connsiteY2" fmla="*/ 311534 h 331372"/>
              <a:gd name="connsiteX3" fmla="*/ 38051 w 332960"/>
              <a:gd name="connsiteY3" fmla="*/ 305030 h 331372"/>
              <a:gd name="connsiteX4" fmla="*/ 14636 w 332960"/>
              <a:gd name="connsiteY4" fmla="*/ 328446 h 331372"/>
              <a:gd name="connsiteX5" fmla="*/ 2928 w 332960"/>
              <a:gd name="connsiteY5" fmla="*/ 328446 h 331372"/>
              <a:gd name="connsiteX6" fmla="*/ 2928 w 332960"/>
              <a:gd name="connsiteY6" fmla="*/ 316738 h 331372"/>
              <a:gd name="connsiteX7" fmla="*/ 26344 w 332960"/>
              <a:gd name="connsiteY7" fmla="*/ 293322 h 331372"/>
              <a:gd name="connsiteX8" fmla="*/ 19839 w 332960"/>
              <a:gd name="connsiteY8" fmla="*/ 258198 h 331372"/>
              <a:gd name="connsiteX9" fmla="*/ 21140 w 332960"/>
              <a:gd name="connsiteY9" fmla="*/ 254296 h 331372"/>
              <a:gd name="connsiteX10" fmla="*/ 36751 w 332960"/>
              <a:gd name="connsiteY10" fmla="*/ 238685 h 331372"/>
              <a:gd name="connsiteX11" fmla="*/ 132375 w 332960"/>
              <a:gd name="connsiteY11" fmla="*/ 143435 h 331372"/>
              <a:gd name="connsiteX12" fmla="*/ 187938 w 332960"/>
              <a:gd name="connsiteY12" fmla="*/ 200585 h 331372"/>
              <a:gd name="connsiteX13" fmla="*/ 105388 w 332960"/>
              <a:gd name="connsiteY13" fmla="*/ 281548 h 331372"/>
              <a:gd name="connsiteX14" fmla="*/ 49825 w 332960"/>
              <a:gd name="connsiteY14" fmla="*/ 225985 h 331372"/>
              <a:gd name="connsiteX15" fmla="*/ 209026 w 332960"/>
              <a:gd name="connsiteY15" fmla="*/ 12362 h 331372"/>
              <a:gd name="connsiteX16" fmla="*/ 223221 w 332960"/>
              <a:gd name="connsiteY16" fmla="*/ 12362 h 331372"/>
              <a:gd name="connsiteX17" fmla="*/ 223221 w 332960"/>
              <a:gd name="connsiteY17" fmla="*/ 25246 h 331372"/>
              <a:gd name="connsiteX18" fmla="*/ 216769 w 332960"/>
              <a:gd name="connsiteY18" fmla="*/ 31688 h 331372"/>
              <a:gd name="connsiteX19" fmla="*/ 230964 w 332960"/>
              <a:gd name="connsiteY19" fmla="*/ 45861 h 331372"/>
              <a:gd name="connsiteX20" fmla="*/ 243869 w 332960"/>
              <a:gd name="connsiteY20" fmla="*/ 32976 h 331372"/>
              <a:gd name="connsiteX21" fmla="*/ 246450 w 332960"/>
              <a:gd name="connsiteY21" fmla="*/ 31688 h 331372"/>
              <a:gd name="connsiteX22" fmla="*/ 250321 w 332960"/>
              <a:gd name="connsiteY22" fmla="*/ 32976 h 331372"/>
              <a:gd name="connsiteX23" fmla="*/ 299360 w 332960"/>
              <a:gd name="connsiteY23" fmla="*/ 81936 h 331372"/>
              <a:gd name="connsiteX24" fmla="*/ 299360 w 332960"/>
              <a:gd name="connsiteY24" fmla="*/ 88378 h 331372"/>
              <a:gd name="connsiteX25" fmla="*/ 201283 w 332960"/>
              <a:gd name="connsiteY25" fmla="*/ 186297 h 331372"/>
              <a:gd name="connsiteX26" fmla="*/ 145792 w 332960"/>
              <a:gd name="connsiteY26" fmla="*/ 130895 h 331372"/>
              <a:gd name="connsiteX27" fmla="*/ 206445 w 332960"/>
              <a:gd name="connsiteY27" fmla="*/ 70340 h 331372"/>
              <a:gd name="connsiteX28" fmla="*/ 192249 w 332960"/>
              <a:gd name="connsiteY28" fmla="*/ 56168 h 331372"/>
              <a:gd name="connsiteX29" fmla="*/ 117401 w 332960"/>
              <a:gd name="connsiteY29" fmla="*/ 130895 h 331372"/>
              <a:gd name="connsiteX30" fmla="*/ 110949 w 332960"/>
              <a:gd name="connsiteY30" fmla="*/ 133472 h 331372"/>
              <a:gd name="connsiteX31" fmla="*/ 104497 w 332960"/>
              <a:gd name="connsiteY31" fmla="*/ 130895 h 331372"/>
              <a:gd name="connsiteX32" fmla="*/ 104497 w 332960"/>
              <a:gd name="connsiteY32" fmla="*/ 118011 h 331372"/>
              <a:gd name="connsiteX33" fmla="*/ 209026 w 332960"/>
              <a:gd name="connsiteY33" fmla="*/ 12362 h 331372"/>
              <a:gd name="connsiteX34" fmla="*/ 304689 w 332960"/>
              <a:gd name="connsiteY34" fmla="*/ 0 h 331372"/>
              <a:gd name="connsiteX35" fmla="*/ 323809 w 332960"/>
              <a:gd name="connsiteY35" fmla="*/ 7844 h 331372"/>
              <a:gd name="connsiteX36" fmla="*/ 325116 w 332960"/>
              <a:gd name="connsiteY36" fmla="*/ 9151 h 331372"/>
              <a:gd name="connsiteX37" fmla="*/ 325116 w 332960"/>
              <a:gd name="connsiteY37" fmla="*/ 48372 h 331372"/>
              <a:gd name="connsiteX38" fmla="*/ 308121 w 332960"/>
              <a:gd name="connsiteY38" fmla="*/ 64060 h 331372"/>
              <a:gd name="connsiteX39" fmla="*/ 268900 w 332960"/>
              <a:gd name="connsiteY39" fmla="*/ 24839 h 331372"/>
              <a:gd name="connsiteX40" fmla="*/ 284588 w 332960"/>
              <a:gd name="connsiteY40" fmla="*/ 7844 h 331372"/>
              <a:gd name="connsiteX41" fmla="*/ 304689 w 332960"/>
              <a:gd name="connsiteY41" fmla="*/ 0 h 3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2960" h="331372">
                <a:moveTo>
                  <a:pt x="36751" y="238685"/>
                </a:moveTo>
                <a:cubicBezTo>
                  <a:pt x="36751" y="238685"/>
                  <a:pt x="36751" y="238685"/>
                  <a:pt x="92688" y="294623"/>
                </a:cubicBezTo>
                <a:cubicBezTo>
                  <a:pt x="92688" y="294623"/>
                  <a:pt x="92688" y="294623"/>
                  <a:pt x="75777" y="311534"/>
                </a:cubicBezTo>
                <a:cubicBezTo>
                  <a:pt x="75777" y="311534"/>
                  <a:pt x="75777" y="311534"/>
                  <a:pt x="38051" y="305030"/>
                </a:cubicBezTo>
                <a:cubicBezTo>
                  <a:pt x="38051" y="305030"/>
                  <a:pt x="38051" y="305030"/>
                  <a:pt x="14636" y="328446"/>
                </a:cubicBezTo>
                <a:cubicBezTo>
                  <a:pt x="10733" y="332348"/>
                  <a:pt x="5530" y="332348"/>
                  <a:pt x="2928" y="328446"/>
                </a:cubicBezTo>
                <a:cubicBezTo>
                  <a:pt x="-975" y="325844"/>
                  <a:pt x="-975" y="320640"/>
                  <a:pt x="2928" y="316738"/>
                </a:cubicBezTo>
                <a:cubicBezTo>
                  <a:pt x="2928" y="316738"/>
                  <a:pt x="2928" y="316738"/>
                  <a:pt x="26344" y="293322"/>
                </a:cubicBezTo>
                <a:cubicBezTo>
                  <a:pt x="26344" y="293322"/>
                  <a:pt x="26344" y="293322"/>
                  <a:pt x="19839" y="258198"/>
                </a:cubicBezTo>
                <a:cubicBezTo>
                  <a:pt x="19839" y="256897"/>
                  <a:pt x="19839" y="255597"/>
                  <a:pt x="21140" y="254296"/>
                </a:cubicBezTo>
                <a:cubicBezTo>
                  <a:pt x="21140" y="254296"/>
                  <a:pt x="21140" y="254296"/>
                  <a:pt x="36751" y="238685"/>
                </a:cubicBezTo>
                <a:close/>
                <a:moveTo>
                  <a:pt x="132375" y="143435"/>
                </a:moveTo>
                <a:lnTo>
                  <a:pt x="187938" y="200585"/>
                </a:lnTo>
                <a:lnTo>
                  <a:pt x="105388" y="281548"/>
                </a:lnTo>
                <a:lnTo>
                  <a:pt x="49825" y="225985"/>
                </a:lnTo>
                <a:close/>
                <a:moveTo>
                  <a:pt x="209026" y="12362"/>
                </a:moveTo>
                <a:cubicBezTo>
                  <a:pt x="212897" y="8497"/>
                  <a:pt x="219350" y="8497"/>
                  <a:pt x="223221" y="12362"/>
                </a:cubicBezTo>
                <a:cubicBezTo>
                  <a:pt x="225802" y="16227"/>
                  <a:pt x="225802" y="22669"/>
                  <a:pt x="223221" y="25246"/>
                </a:cubicBezTo>
                <a:cubicBezTo>
                  <a:pt x="223221" y="25246"/>
                  <a:pt x="223221" y="25246"/>
                  <a:pt x="216769" y="31688"/>
                </a:cubicBezTo>
                <a:cubicBezTo>
                  <a:pt x="216769" y="31688"/>
                  <a:pt x="216769" y="31688"/>
                  <a:pt x="230964" y="45861"/>
                </a:cubicBezTo>
                <a:cubicBezTo>
                  <a:pt x="230964" y="45861"/>
                  <a:pt x="230964" y="45861"/>
                  <a:pt x="243869" y="32976"/>
                </a:cubicBezTo>
                <a:cubicBezTo>
                  <a:pt x="245159" y="31688"/>
                  <a:pt x="245159" y="31688"/>
                  <a:pt x="246450" y="31688"/>
                </a:cubicBezTo>
                <a:cubicBezTo>
                  <a:pt x="247740" y="31688"/>
                  <a:pt x="249031" y="31688"/>
                  <a:pt x="250321" y="32976"/>
                </a:cubicBezTo>
                <a:cubicBezTo>
                  <a:pt x="250321" y="32976"/>
                  <a:pt x="250321" y="32976"/>
                  <a:pt x="299360" y="81936"/>
                </a:cubicBezTo>
                <a:cubicBezTo>
                  <a:pt x="300650" y="84513"/>
                  <a:pt x="300650" y="87090"/>
                  <a:pt x="299360" y="88378"/>
                </a:cubicBezTo>
                <a:cubicBezTo>
                  <a:pt x="299360" y="88378"/>
                  <a:pt x="299360" y="88378"/>
                  <a:pt x="201283" y="186297"/>
                </a:cubicBezTo>
                <a:cubicBezTo>
                  <a:pt x="201283" y="186297"/>
                  <a:pt x="201283" y="186297"/>
                  <a:pt x="145792" y="130895"/>
                </a:cubicBezTo>
                <a:cubicBezTo>
                  <a:pt x="145792" y="130895"/>
                  <a:pt x="145792" y="130895"/>
                  <a:pt x="206445" y="70340"/>
                </a:cubicBezTo>
                <a:cubicBezTo>
                  <a:pt x="206445" y="70340"/>
                  <a:pt x="206445" y="70340"/>
                  <a:pt x="192249" y="56168"/>
                </a:cubicBezTo>
                <a:cubicBezTo>
                  <a:pt x="192249" y="56168"/>
                  <a:pt x="192249" y="56168"/>
                  <a:pt x="117401" y="130895"/>
                </a:cubicBezTo>
                <a:cubicBezTo>
                  <a:pt x="116111" y="132184"/>
                  <a:pt x="113530" y="133472"/>
                  <a:pt x="110949" y="133472"/>
                </a:cubicBezTo>
                <a:cubicBezTo>
                  <a:pt x="108368" y="133472"/>
                  <a:pt x="107078" y="132184"/>
                  <a:pt x="104497" y="130895"/>
                </a:cubicBezTo>
                <a:cubicBezTo>
                  <a:pt x="100625" y="127030"/>
                  <a:pt x="100625" y="120588"/>
                  <a:pt x="104497" y="118011"/>
                </a:cubicBezTo>
                <a:cubicBezTo>
                  <a:pt x="104497" y="118011"/>
                  <a:pt x="104497" y="118011"/>
                  <a:pt x="209026" y="12362"/>
                </a:cubicBezTo>
                <a:close/>
                <a:moveTo>
                  <a:pt x="304689" y="0"/>
                </a:moveTo>
                <a:cubicBezTo>
                  <a:pt x="311716" y="0"/>
                  <a:pt x="318579" y="2614"/>
                  <a:pt x="323809" y="7844"/>
                </a:cubicBezTo>
                <a:cubicBezTo>
                  <a:pt x="323809" y="7844"/>
                  <a:pt x="323809" y="7844"/>
                  <a:pt x="325116" y="9151"/>
                </a:cubicBezTo>
                <a:cubicBezTo>
                  <a:pt x="335575" y="19610"/>
                  <a:pt x="335575" y="36605"/>
                  <a:pt x="325116" y="48372"/>
                </a:cubicBezTo>
                <a:lnTo>
                  <a:pt x="308121" y="64060"/>
                </a:lnTo>
                <a:cubicBezTo>
                  <a:pt x="308121" y="64060"/>
                  <a:pt x="308121" y="64060"/>
                  <a:pt x="268900" y="24839"/>
                </a:cubicBezTo>
                <a:cubicBezTo>
                  <a:pt x="268900" y="24839"/>
                  <a:pt x="268900" y="24839"/>
                  <a:pt x="284588" y="7844"/>
                </a:cubicBezTo>
                <a:cubicBezTo>
                  <a:pt x="290472" y="2614"/>
                  <a:pt x="297662" y="0"/>
                  <a:pt x="3046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2703926">
            <a:off x="1956833" y="1017209"/>
            <a:ext cx="1757341" cy="1757341"/>
          </a:xfrm>
          <a:prstGeom prst="rect">
            <a:avLst/>
          </a:prstGeom>
          <a:solidFill>
            <a:srgbClr val="007779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B3A9E391-DB81-4F13-80B6-F99F03610C47}"/>
              </a:ext>
            </a:extLst>
          </p:cNvPr>
          <p:cNvSpPr>
            <a:spLocks noEditPoints="1"/>
          </p:cNvSpPr>
          <p:nvPr/>
        </p:nvSpPr>
        <p:spPr bwMode="auto">
          <a:xfrm>
            <a:off x="338134" y="-2183"/>
            <a:ext cx="3013076" cy="3063875"/>
          </a:xfrm>
          <a:custGeom>
            <a:avLst/>
            <a:gdLst>
              <a:gd name="T0" fmla="*/ 1451 w 1598"/>
              <a:gd name="T1" fmla="*/ 339 h 1625"/>
              <a:gd name="T2" fmla="*/ 1598 w 1598"/>
              <a:gd name="T3" fmla="*/ 486 h 1625"/>
              <a:gd name="T4" fmla="*/ 1598 w 1598"/>
              <a:gd name="T5" fmla="*/ 485 h 1625"/>
              <a:gd name="T6" fmla="*/ 1451 w 1598"/>
              <a:gd name="T7" fmla="*/ 339 h 1625"/>
              <a:gd name="T8" fmla="*/ 1084 w 1598"/>
              <a:gd name="T9" fmla="*/ 0 h 1625"/>
              <a:gd name="T10" fmla="*/ 1060 w 1598"/>
              <a:gd name="T11" fmla="*/ 9 h 1625"/>
              <a:gd name="T12" fmla="*/ 0 w 1598"/>
              <a:gd name="T13" fmla="*/ 1069 h 1625"/>
              <a:gd name="T14" fmla="*/ 385 w 1598"/>
              <a:gd name="T15" fmla="*/ 1454 h 1625"/>
              <a:gd name="T16" fmla="*/ 385 w 1598"/>
              <a:gd name="T17" fmla="*/ 1454 h 1625"/>
              <a:gd name="T18" fmla="*/ 556 w 1598"/>
              <a:gd name="T19" fmla="*/ 1625 h 1625"/>
              <a:gd name="T20" fmla="*/ 633 w 1598"/>
              <a:gd name="T21" fmla="*/ 1548 h 1625"/>
              <a:gd name="T22" fmla="*/ 228 w 1598"/>
              <a:gd name="T23" fmla="*/ 1143 h 1625"/>
              <a:gd name="T24" fmla="*/ 197 w 1598"/>
              <a:gd name="T25" fmla="*/ 1067 h 1625"/>
              <a:gd name="T26" fmla="*/ 228 w 1598"/>
              <a:gd name="T27" fmla="*/ 990 h 1625"/>
              <a:gd name="T28" fmla="*/ 822 w 1598"/>
              <a:gd name="T29" fmla="*/ 396 h 1625"/>
              <a:gd name="T30" fmla="*/ 899 w 1598"/>
              <a:gd name="T31" fmla="*/ 365 h 1625"/>
              <a:gd name="T32" fmla="*/ 975 w 1598"/>
              <a:gd name="T33" fmla="*/ 396 h 1625"/>
              <a:gd name="T34" fmla="*/ 1069 w 1598"/>
              <a:gd name="T35" fmla="*/ 490 h 1625"/>
              <a:gd name="T36" fmla="*/ 1287 w 1598"/>
              <a:gd name="T37" fmla="*/ 272 h 1625"/>
              <a:gd name="T38" fmla="*/ 1336 w 1598"/>
              <a:gd name="T39" fmla="*/ 252 h 1625"/>
              <a:gd name="T40" fmla="*/ 1384 w 1598"/>
              <a:gd name="T41" fmla="*/ 272 h 1625"/>
              <a:gd name="T42" fmla="*/ 1140 w 1598"/>
              <a:gd name="T43" fmla="*/ 27 h 1625"/>
              <a:gd name="T44" fmla="*/ 1084 w 1598"/>
              <a:gd name="T45" fmla="*/ 0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8" h="1625">
                <a:moveTo>
                  <a:pt x="1451" y="339"/>
                </a:moveTo>
                <a:cubicBezTo>
                  <a:pt x="1598" y="486"/>
                  <a:pt x="1598" y="486"/>
                  <a:pt x="1598" y="486"/>
                </a:cubicBezTo>
                <a:cubicBezTo>
                  <a:pt x="1598" y="486"/>
                  <a:pt x="1598" y="486"/>
                  <a:pt x="1598" y="485"/>
                </a:cubicBezTo>
                <a:cubicBezTo>
                  <a:pt x="1451" y="339"/>
                  <a:pt x="1451" y="339"/>
                  <a:pt x="1451" y="339"/>
                </a:cubicBezTo>
                <a:moveTo>
                  <a:pt x="1084" y="0"/>
                </a:moveTo>
                <a:cubicBezTo>
                  <a:pt x="1074" y="0"/>
                  <a:pt x="1066" y="3"/>
                  <a:pt x="1060" y="9"/>
                </a:cubicBezTo>
                <a:cubicBezTo>
                  <a:pt x="0" y="1069"/>
                  <a:pt x="0" y="1069"/>
                  <a:pt x="0" y="1069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556" y="1625"/>
                  <a:pt x="556" y="1625"/>
                  <a:pt x="556" y="1625"/>
                </a:cubicBezTo>
                <a:cubicBezTo>
                  <a:pt x="633" y="1548"/>
                  <a:pt x="633" y="1548"/>
                  <a:pt x="633" y="1548"/>
                </a:cubicBezTo>
                <a:cubicBezTo>
                  <a:pt x="228" y="1143"/>
                  <a:pt x="228" y="1143"/>
                  <a:pt x="228" y="1143"/>
                </a:cubicBezTo>
                <a:cubicBezTo>
                  <a:pt x="208" y="1123"/>
                  <a:pt x="197" y="1096"/>
                  <a:pt x="197" y="1067"/>
                </a:cubicBezTo>
                <a:cubicBezTo>
                  <a:pt x="197" y="1038"/>
                  <a:pt x="208" y="1011"/>
                  <a:pt x="228" y="990"/>
                </a:cubicBezTo>
                <a:cubicBezTo>
                  <a:pt x="822" y="396"/>
                  <a:pt x="822" y="396"/>
                  <a:pt x="822" y="396"/>
                </a:cubicBezTo>
                <a:cubicBezTo>
                  <a:pt x="843" y="376"/>
                  <a:pt x="870" y="365"/>
                  <a:pt x="899" y="365"/>
                </a:cubicBezTo>
                <a:cubicBezTo>
                  <a:pt x="928" y="365"/>
                  <a:pt x="955" y="376"/>
                  <a:pt x="975" y="396"/>
                </a:cubicBezTo>
                <a:cubicBezTo>
                  <a:pt x="1069" y="490"/>
                  <a:pt x="1069" y="490"/>
                  <a:pt x="1069" y="490"/>
                </a:cubicBezTo>
                <a:cubicBezTo>
                  <a:pt x="1287" y="272"/>
                  <a:pt x="1287" y="272"/>
                  <a:pt x="1287" y="272"/>
                </a:cubicBezTo>
                <a:cubicBezTo>
                  <a:pt x="1300" y="259"/>
                  <a:pt x="1318" y="252"/>
                  <a:pt x="1336" y="252"/>
                </a:cubicBezTo>
                <a:cubicBezTo>
                  <a:pt x="1353" y="252"/>
                  <a:pt x="1371" y="258"/>
                  <a:pt x="1384" y="272"/>
                </a:cubicBezTo>
                <a:cubicBezTo>
                  <a:pt x="1140" y="27"/>
                  <a:pt x="1140" y="27"/>
                  <a:pt x="1140" y="27"/>
                </a:cubicBezTo>
                <a:cubicBezTo>
                  <a:pt x="1122" y="10"/>
                  <a:pt x="1101" y="0"/>
                  <a:pt x="1084" y="0"/>
                </a:cubicBezTo>
              </a:path>
            </a:pathLst>
          </a:custGeom>
          <a:solidFill>
            <a:srgbClr val="C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3" name="Freeform 8">
            <a:extLst>
              <a:ext uri="{FF2B5EF4-FFF2-40B4-BE49-F238E27FC236}">
                <a16:creationId xmlns="" xmlns:a16="http://schemas.microsoft.com/office/drawing/2014/main" id="{61BDEE73-17F4-45CD-898A-7439EFEB0BE0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4" name="Freeform 12">
            <a:extLst>
              <a:ext uri="{FF2B5EF4-FFF2-40B4-BE49-F238E27FC236}">
                <a16:creationId xmlns="" xmlns:a16="http://schemas.microsoft.com/office/drawing/2014/main" id="{AF9838BD-1B24-499B-B12E-BC02BFB9ABAF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5" name="Freeform 13">
            <a:extLst>
              <a:ext uri="{FF2B5EF4-FFF2-40B4-BE49-F238E27FC236}">
                <a16:creationId xmlns="" xmlns:a16="http://schemas.microsoft.com/office/drawing/2014/main" id="{5ECCEE00-8A74-404A-AAE2-E3BFA8073D6D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6" name="Freeform 14">
            <a:extLst>
              <a:ext uri="{FF2B5EF4-FFF2-40B4-BE49-F238E27FC236}">
                <a16:creationId xmlns="" xmlns:a16="http://schemas.microsoft.com/office/drawing/2014/main" id="{0CFE1304-0B4D-45C7-84F9-0136BD991A6F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8" name="Freeform 15">
            <a:extLst>
              <a:ext uri="{FF2B5EF4-FFF2-40B4-BE49-F238E27FC236}">
                <a16:creationId xmlns="" xmlns:a16="http://schemas.microsoft.com/office/drawing/2014/main" id="{0694B747-8CB4-43E5-B1B1-BA8B20057549}"/>
              </a:ext>
            </a:extLst>
          </p:cNvPr>
          <p:cNvSpPr>
            <a:spLocks/>
          </p:cNvSpPr>
          <p:nvPr/>
        </p:nvSpPr>
        <p:spPr bwMode="auto">
          <a:xfrm>
            <a:off x="2725734" y="331093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0" name="Freeform 16">
            <a:extLst>
              <a:ext uri="{FF2B5EF4-FFF2-40B4-BE49-F238E27FC236}">
                <a16:creationId xmlns="" xmlns:a16="http://schemas.microsoft.com/office/drawing/2014/main" id="{4B35E376-4C85-4384-B657-D7E877221BFA}"/>
              </a:ext>
            </a:extLst>
          </p:cNvPr>
          <p:cNvSpPr>
            <a:spLocks/>
          </p:cNvSpPr>
          <p:nvPr/>
        </p:nvSpPr>
        <p:spPr bwMode="auto">
          <a:xfrm>
            <a:off x="3025772" y="299184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1" name="Freeform 17">
            <a:extLst>
              <a:ext uri="{FF2B5EF4-FFF2-40B4-BE49-F238E27FC236}">
                <a16:creationId xmlns="" xmlns:a16="http://schemas.microsoft.com/office/drawing/2014/main" id="{56956CCF-11F4-4E86-9E02-1A8520CD0FF8}"/>
              </a:ext>
            </a:extLst>
          </p:cNvPr>
          <p:cNvSpPr>
            <a:spLocks/>
          </p:cNvSpPr>
          <p:nvPr/>
        </p:nvSpPr>
        <p:spPr bwMode="auto">
          <a:xfrm>
            <a:off x="709609" y="685205"/>
            <a:ext cx="2647950" cy="2647950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t="-1000" r="-33000"/>
            </a:stretch>
          </a:blip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4" name="Freeform 14">
            <a:extLst>
              <a:ext uri="{FF2B5EF4-FFF2-40B4-BE49-F238E27FC236}">
                <a16:creationId xmlns="" xmlns:a16="http://schemas.microsoft.com/office/drawing/2014/main" id="{C2528BDD-517C-4ED0-A3F1-E4A9800B3609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5" name="Freeform 15">
            <a:extLst>
              <a:ext uri="{FF2B5EF4-FFF2-40B4-BE49-F238E27FC236}">
                <a16:creationId xmlns="" xmlns:a16="http://schemas.microsoft.com/office/drawing/2014/main" id="{C28DE111-A0C1-4C02-8913-12AB813E904C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6" name="Freeform 16">
            <a:extLst>
              <a:ext uri="{FF2B5EF4-FFF2-40B4-BE49-F238E27FC236}">
                <a16:creationId xmlns="" xmlns:a16="http://schemas.microsoft.com/office/drawing/2014/main" id="{6D48056C-1F4D-4F10-959B-ABA6A340DD66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6175ADC-9225-426C-98F5-4D5495B86700}"/>
              </a:ext>
            </a:extLst>
          </p:cNvPr>
          <p:cNvSpPr/>
          <p:nvPr/>
        </p:nvSpPr>
        <p:spPr>
          <a:xfrm>
            <a:off x="4289345" y="3188112"/>
            <a:ext cx="2307456" cy="223298"/>
          </a:xfrm>
          <a:prstGeom prst="rect">
            <a:avLst/>
          </a:prstGeom>
          <a:solidFill>
            <a:srgbClr val="007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8" name="TextBox 84">
            <a:extLst>
              <a:ext uri="{FF2B5EF4-FFF2-40B4-BE49-F238E27FC236}">
                <a16:creationId xmlns="" xmlns:a16="http://schemas.microsoft.com/office/drawing/2014/main" id="{398C3C36-3B5D-4482-B9A0-958EE7C0B616}"/>
              </a:ext>
            </a:extLst>
          </p:cNvPr>
          <p:cNvSpPr txBox="1"/>
          <p:nvPr/>
        </p:nvSpPr>
        <p:spPr>
          <a:xfrm>
            <a:off x="4408175" y="3168956"/>
            <a:ext cx="2339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Company Name: XXX Reporter: xxx</a:t>
            </a: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293A7457-C709-4178-A377-F4A1AA58177E}"/>
              </a:ext>
            </a:extLst>
          </p:cNvPr>
          <p:cNvSpPr/>
          <p:nvPr/>
        </p:nvSpPr>
        <p:spPr>
          <a:xfrm>
            <a:off x="4256925" y="1158734"/>
            <a:ext cx="19442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spc="300" dirty="0" smtClean="0"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66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="" xmlns:a16="http://schemas.microsoft.com/office/drawing/2014/main" id="{D6F45685-4449-4F3E-8E88-BEB1CA13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4" y="2357486"/>
            <a:ext cx="53371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4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Academic Report Summary PPT Template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2DA0A6E0-BA59-4D6A-9597-F08DD6007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139" y="2832475"/>
            <a:ext cx="4534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Year-end summary New Year plan Debriefing report Work report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00"/>
                            </p:stCondLst>
                            <p:childTnLst>
                              <p:par>
                                <p:cTn id="5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5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15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1" grpId="0"/>
      <p:bldP spid="41" grpId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6003159" y="1404711"/>
            <a:ext cx="2478783" cy="2555081"/>
            <a:chOff x="6003159" y="1404711"/>
            <a:chExt cx="2478783" cy="2555081"/>
          </a:xfrm>
        </p:grpSpPr>
        <p:sp>
          <p:nvSpPr>
            <p:cNvPr id="29" name="Rectangle 28"/>
            <p:cNvSpPr>
              <a:spLocks noChangeAspect="1"/>
            </p:cNvSpPr>
            <p:nvPr/>
          </p:nvSpPr>
          <p:spPr bwMode="auto">
            <a:xfrm>
              <a:off x="6003159" y="1404711"/>
              <a:ext cx="2478783" cy="2555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9"/>
            <p:cNvSpPr>
              <a:spLocks/>
            </p:cNvSpPr>
            <p:nvPr/>
          </p:nvSpPr>
          <p:spPr bwMode="auto">
            <a:xfrm>
              <a:off x="7438618" y="3218109"/>
              <a:ext cx="269703" cy="741683"/>
            </a:xfrm>
            <a:custGeom>
              <a:avLst/>
              <a:gdLst/>
              <a:ahLst/>
              <a:cxnLst>
                <a:cxn ang="0">
                  <a:pos x="158" y="363"/>
                </a:cxn>
                <a:cxn ang="0">
                  <a:pos x="88" y="435"/>
                </a:cxn>
                <a:cxn ang="0">
                  <a:pos x="68" y="435"/>
                </a:cxn>
                <a:cxn ang="0">
                  <a:pos x="0" y="363"/>
                </a:cxn>
                <a:cxn ang="0">
                  <a:pos x="0" y="73"/>
                </a:cxn>
                <a:cxn ang="0">
                  <a:pos x="68" y="0"/>
                </a:cxn>
                <a:cxn ang="0">
                  <a:pos x="88" y="0"/>
                </a:cxn>
                <a:cxn ang="0">
                  <a:pos x="158" y="73"/>
                </a:cxn>
                <a:cxn ang="0">
                  <a:pos x="158" y="363"/>
                </a:cxn>
              </a:cxnLst>
              <a:rect l="0" t="0" r="r" b="b"/>
              <a:pathLst>
                <a:path w="158" h="435">
                  <a:moveTo>
                    <a:pt x="158" y="363"/>
                  </a:moveTo>
                  <a:cubicBezTo>
                    <a:pt x="158" y="402"/>
                    <a:pt x="125" y="435"/>
                    <a:pt x="88" y="435"/>
                  </a:cubicBezTo>
                  <a:cubicBezTo>
                    <a:pt x="68" y="435"/>
                    <a:pt x="68" y="435"/>
                    <a:pt x="68" y="435"/>
                  </a:cubicBezTo>
                  <a:cubicBezTo>
                    <a:pt x="29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29" y="0"/>
                    <a:pt x="6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8" y="34"/>
                    <a:pt x="158" y="73"/>
                  </a:cubicBezTo>
                  <a:lnTo>
                    <a:pt x="158" y="36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0"/>
            <p:cNvSpPr>
              <a:spLocks/>
            </p:cNvSpPr>
            <p:nvPr/>
          </p:nvSpPr>
          <p:spPr bwMode="auto">
            <a:xfrm>
              <a:off x="6764360" y="3218109"/>
              <a:ext cx="275026" cy="741683"/>
            </a:xfrm>
            <a:custGeom>
              <a:avLst/>
              <a:gdLst/>
              <a:ahLst/>
              <a:cxnLst>
                <a:cxn ang="0">
                  <a:pos x="161" y="363"/>
                </a:cxn>
                <a:cxn ang="0">
                  <a:pos x="92" y="435"/>
                </a:cxn>
                <a:cxn ang="0">
                  <a:pos x="69" y="435"/>
                </a:cxn>
                <a:cxn ang="0">
                  <a:pos x="0" y="363"/>
                </a:cxn>
                <a:cxn ang="0">
                  <a:pos x="0" y="73"/>
                </a:cxn>
                <a:cxn ang="0">
                  <a:pos x="69" y="0"/>
                </a:cxn>
                <a:cxn ang="0">
                  <a:pos x="92" y="0"/>
                </a:cxn>
                <a:cxn ang="0">
                  <a:pos x="161" y="73"/>
                </a:cxn>
                <a:cxn ang="0">
                  <a:pos x="161" y="363"/>
                </a:cxn>
              </a:cxnLst>
              <a:rect l="0" t="0" r="r" b="b"/>
              <a:pathLst>
                <a:path w="161" h="435">
                  <a:moveTo>
                    <a:pt x="161" y="363"/>
                  </a:moveTo>
                  <a:cubicBezTo>
                    <a:pt x="161" y="402"/>
                    <a:pt x="129" y="435"/>
                    <a:pt x="92" y="435"/>
                  </a:cubicBezTo>
                  <a:cubicBezTo>
                    <a:pt x="69" y="435"/>
                    <a:pt x="69" y="435"/>
                    <a:pt x="69" y="435"/>
                  </a:cubicBezTo>
                  <a:cubicBezTo>
                    <a:pt x="33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33" y="0"/>
                    <a:pt x="6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9" y="0"/>
                    <a:pt x="161" y="34"/>
                    <a:pt x="161" y="73"/>
                  </a:cubicBezTo>
                  <a:lnTo>
                    <a:pt x="161" y="36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1"/>
            <p:cNvSpPr>
              <a:spLocks/>
            </p:cNvSpPr>
            <p:nvPr/>
          </p:nvSpPr>
          <p:spPr bwMode="auto">
            <a:xfrm>
              <a:off x="6984381" y="1404711"/>
              <a:ext cx="509242" cy="537632"/>
            </a:xfrm>
            <a:custGeom>
              <a:avLst/>
              <a:gdLst/>
              <a:ahLst/>
              <a:cxnLst>
                <a:cxn ang="0">
                  <a:pos x="299" y="157"/>
                </a:cxn>
                <a:cxn ang="0">
                  <a:pos x="149" y="316"/>
                </a:cxn>
                <a:cxn ang="0">
                  <a:pos x="0" y="157"/>
                </a:cxn>
                <a:cxn ang="0">
                  <a:pos x="149" y="0"/>
                </a:cxn>
                <a:cxn ang="0">
                  <a:pos x="299" y="157"/>
                </a:cxn>
              </a:cxnLst>
              <a:rect l="0" t="0" r="r" b="b"/>
              <a:pathLst>
                <a:path w="299" h="316">
                  <a:moveTo>
                    <a:pt x="299" y="157"/>
                  </a:moveTo>
                  <a:cubicBezTo>
                    <a:pt x="299" y="246"/>
                    <a:pt x="230" y="316"/>
                    <a:pt x="149" y="316"/>
                  </a:cubicBezTo>
                  <a:cubicBezTo>
                    <a:pt x="66" y="316"/>
                    <a:pt x="0" y="246"/>
                    <a:pt x="0" y="157"/>
                  </a:cubicBezTo>
                  <a:cubicBezTo>
                    <a:pt x="0" y="70"/>
                    <a:pt x="66" y="0"/>
                    <a:pt x="149" y="0"/>
                  </a:cubicBezTo>
                  <a:cubicBezTo>
                    <a:pt x="230" y="0"/>
                    <a:pt x="299" y="70"/>
                    <a:pt x="299" y="15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2"/>
            <p:cNvSpPr>
              <a:spLocks/>
            </p:cNvSpPr>
            <p:nvPr/>
          </p:nvSpPr>
          <p:spPr bwMode="auto">
            <a:xfrm>
              <a:off x="7188432" y="2082517"/>
              <a:ext cx="95815" cy="24663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8"/>
                </a:cxn>
                <a:cxn ang="0">
                  <a:pos x="28" y="139"/>
                </a:cxn>
                <a:cxn ang="0">
                  <a:pos x="54" y="28"/>
                </a:cxn>
                <a:cxn ang="0">
                  <a:pos x="28" y="0"/>
                </a:cxn>
              </a:cxnLst>
              <a:rect l="0" t="0" r="r" b="b"/>
              <a:pathLst>
                <a:path w="54" h="139">
                  <a:moveTo>
                    <a:pt x="28" y="0"/>
                  </a:moveTo>
                  <a:lnTo>
                    <a:pt x="0" y="28"/>
                  </a:lnTo>
                  <a:lnTo>
                    <a:pt x="28" y="139"/>
                  </a:lnTo>
                  <a:lnTo>
                    <a:pt x="54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33"/>
            <p:cNvSpPr>
              <a:spLocks/>
            </p:cNvSpPr>
            <p:nvPr/>
          </p:nvSpPr>
          <p:spPr bwMode="auto">
            <a:xfrm>
              <a:off x="7193755" y="1981379"/>
              <a:ext cx="85169" cy="10113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8"/>
                </a:cxn>
                <a:cxn ang="0">
                  <a:pos x="22" y="57"/>
                </a:cxn>
                <a:cxn ang="0">
                  <a:pos x="48" y="28"/>
                </a:cxn>
                <a:cxn ang="0">
                  <a:pos x="22" y="0"/>
                </a:cxn>
              </a:cxnLst>
              <a:rect l="0" t="0" r="r" b="b"/>
              <a:pathLst>
                <a:path w="48" h="57">
                  <a:moveTo>
                    <a:pt x="22" y="0"/>
                  </a:moveTo>
                  <a:lnTo>
                    <a:pt x="0" y="28"/>
                  </a:lnTo>
                  <a:lnTo>
                    <a:pt x="22" y="57"/>
                  </a:lnTo>
                  <a:lnTo>
                    <a:pt x="48" y="2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4"/>
            <p:cNvSpPr>
              <a:spLocks/>
            </p:cNvSpPr>
            <p:nvPr/>
          </p:nvSpPr>
          <p:spPr bwMode="auto">
            <a:xfrm>
              <a:off x="6482236" y="3070837"/>
              <a:ext cx="157919" cy="888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2"/>
                </a:cxn>
                <a:cxn ang="0">
                  <a:pos x="47" y="522"/>
                </a:cxn>
                <a:cxn ang="0">
                  <a:pos x="93" y="472"/>
                </a:cxn>
                <a:cxn ang="0">
                  <a:pos x="93" y="0"/>
                </a:cxn>
                <a:cxn ang="0">
                  <a:pos x="88" y="0"/>
                </a:cxn>
                <a:cxn ang="0">
                  <a:pos x="0" y="0"/>
                </a:cxn>
              </a:cxnLst>
              <a:rect l="0" t="0" r="r" b="b"/>
              <a:pathLst>
                <a:path w="93" h="522"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0" y="500"/>
                    <a:pt x="22" y="522"/>
                    <a:pt x="47" y="522"/>
                  </a:cubicBezTo>
                  <a:cubicBezTo>
                    <a:pt x="73" y="522"/>
                    <a:pt x="93" y="500"/>
                    <a:pt x="93" y="47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1" y="0"/>
                    <a:pt x="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5"/>
            <p:cNvSpPr>
              <a:spLocks/>
            </p:cNvSpPr>
            <p:nvPr/>
          </p:nvSpPr>
          <p:spPr bwMode="auto">
            <a:xfrm>
              <a:off x="6386421" y="2893401"/>
              <a:ext cx="330031" cy="177436"/>
            </a:xfrm>
            <a:custGeom>
              <a:avLst/>
              <a:gdLst/>
              <a:ahLst/>
              <a:cxnLst>
                <a:cxn ang="0">
                  <a:pos x="194" y="53"/>
                </a:cxn>
                <a:cxn ang="0">
                  <a:pos x="144" y="0"/>
                </a:cxn>
                <a:cxn ang="0">
                  <a:pos x="49" y="0"/>
                </a:cxn>
                <a:cxn ang="0">
                  <a:pos x="0" y="53"/>
                </a:cxn>
                <a:cxn ang="0">
                  <a:pos x="49" y="104"/>
                </a:cxn>
                <a:cxn ang="0">
                  <a:pos x="56" y="104"/>
                </a:cxn>
                <a:cxn ang="0">
                  <a:pos x="144" y="104"/>
                </a:cxn>
                <a:cxn ang="0">
                  <a:pos x="149" y="104"/>
                </a:cxn>
                <a:cxn ang="0">
                  <a:pos x="194" y="53"/>
                </a:cxn>
              </a:cxnLst>
              <a:rect l="0" t="0" r="r" b="b"/>
              <a:pathLst>
                <a:path w="194" h="104">
                  <a:moveTo>
                    <a:pt x="194" y="53"/>
                  </a:moveTo>
                  <a:cubicBezTo>
                    <a:pt x="194" y="24"/>
                    <a:pt x="172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1" y="0"/>
                    <a:pt x="0" y="24"/>
                    <a:pt x="0" y="53"/>
                  </a:cubicBezTo>
                  <a:cubicBezTo>
                    <a:pt x="0" y="81"/>
                    <a:pt x="21" y="104"/>
                    <a:pt x="49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7" y="104"/>
                    <a:pt x="149" y="104"/>
                    <a:pt x="149" y="104"/>
                  </a:cubicBezTo>
                  <a:cubicBezTo>
                    <a:pt x="176" y="102"/>
                    <a:pt x="194" y="78"/>
                    <a:pt x="194" y="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6"/>
            <p:cNvSpPr>
              <a:spLocks/>
            </p:cNvSpPr>
            <p:nvPr/>
          </p:nvSpPr>
          <p:spPr bwMode="auto">
            <a:xfrm>
              <a:off x="7816556" y="3070837"/>
              <a:ext cx="159692" cy="888955"/>
            </a:xfrm>
            <a:custGeom>
              <a:avLst/>
              <a:gdLst/>
              <a:ahLst/>
              <a:cxnLst>
                <a:cxn ang="0">
                  <a:pos x="0" y="472"/>
                </a:cxn>
                <a:cxn ang="0">
                  <a:pos x="47" y="522"/>
                </a:cxn>
                <a:cxn ang="0">
                  <a:pos x="94" y="472"/>
                </a:cxn>
                <a:cxn ang="0">
                  <a:pos x="94" y="0"/>
                </a:cxn>
                <a:cxn ang="0">
                  <a:pos x="0" y="0"/>
                </a:cxn>
                <a:cxn ang="0">
                  <a:pos x="0" y="472"/>
                </a:cxn>
              </a:cxnLst>
              <a:rect l="0" t="0" r="r" b="b"/>
              <a:pathLst>
                <a:path w="94" h="522">
                  <a:moveTo>
                    <a:pt x="0" y="472"/>
                  </a:moveTo>
                  <a:cubicBezTo>
                    <a:pt x="0" y="500"/>
                    <a:pt x="19" y="522"/>
                    <a:pt x="47" y="522"/>
                  </a:cubicBezTo>
                  <a:cubicBezTo>
                    <a:pt x="71" y="522"/>
                    <a:pt x="94" y="500"/>
                    <a:pt x="94" y="47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7"/>
            <p:cNvSpPr>
              <a:spLocks/>
            </p:cNvSpPr>
            <p:nvPr/>
          </p:nvSpPr>
          <p:spPr bwMode="auto">
            <a:xfrm>
              <a:off x="7729613" y="2893401"/>
              <a:ext cx="326483" cy="177436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49" y="0"/>
                </a:cxn>
                <a:cxn ang="0">
                  <a:pos x="0" y="53"/>
                </a:cxn>
                <a:cxn ang="0">
                  <a:pos x="49" y="104"/>
                </a:cxn>
                <a:cxn ang="0">
                  <a:pos x="51" y="104"/>
                </a:cxn>
                <a:cxn ang="0">
                  <a:pos x="145" y="104"/>
                </a:cxn>
                <a:cxn ang="0">
                  <a:pos x="145" y="104"/>
                </a:cxn>
                <a:cxn ang="0">
                  <a:pos x="192" y="53"/>
                </a:cxn>
                <a:cxn ang="0">
                  <a:pos x="145" y="0"/>
                </a:cxn>
              </a:cxnLst>
              <a:rect l="0" t="0" r="r" b="b"/>
              <a:pathLst>
                <a:path w="192" h="104">
                  <a:moveTo>
                    <a:pt x="14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1"/>
                    <a:pt x="24" y="104"/>
                    <a:pt x="49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71" y="104"/>
                    <a:pt x="192" y="81"/>
                    <a:pt x="192" y="53"/>
                  </a:cubicBezTo>
                  <a:cubicBezTo>
                    <a:pt x="192" y="24"/>
                    <a:pt x="171" y="0"/>
                    <a:pt x="14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8"/>
            <p:cNvSpPr>
              <a:spLocks/>
            </p:cNvSpPr>
            <p:nvPr/>
          </p:nvSpPr>
          <p:spPr bwMode="auto">
            <a:xfrm>
              <a:off x="7610730" y="2472877"/>
              <a:ext cx="221796" cy="864114"/>
            </a:xfrm>
            <a:custGeom>
              <a:avLst/>
              <a:gdLst/>
              <a:ahLst/>
              <a:cxnLst>
                <a:cxn ang="0">
                  <a:pos x="66" y="103"/>
                </a:cxn>
                <a:cxn ang="0">
                  <a:pos x="57" y="87"/>
                </a:cxn>
                <a:cxn ang="0">
                  <a:pos x="0" y="0"/>
                </a:cxn>
                <a:cxn ang="0">
                  <a:pos x="0" y="408"/>
                </a:cxn>
                <a:cxn ang="0">
                  <a:pos x="78" y="501"/>
                </a:cxn>
                <a:cxn ang="0">
                  <a:pos x="93" y="507"/>
                </a:cxn>
                <a:cxn ang="0">
                  <a:pos x="93" y="375"/>
                </a:cxn>
                <a:cxn ang="0">
                  <a:pos x="43" y="300"/>
                </a:cxn>
                <a:cxn ang="0">
                  <a:pos x="118" y="218"/>
                </a:cxn>
                <a:cxn ang="0">
                  <a:pos x="130" y="218"/>
                </a:cxn>
                <a:cxn ang="0">
                  <a:pos x="130" y="142"/>
                </a:cxn>
                <a:cxn ang="0">
                  <a:pos x="66" y="103"/>
                </a:cxn>
              </a:cxnLst>
              <a:rect l="0" t="0" r="r" b="b"/>
              <a:pathLst>
                <a:path w="130" h="507">
                  <a:moveTo>
                    <a:pt x="66" y="103"/>
                  </a:moveTo>
                  <a:cubicBezTo>
                    <a:pt x="60" y="98"/>
                    <a:pt x="59" y="93"/>
                    <a:pt x="57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43" y="413"/>
                    <a:pt x="75" y="454"/>
                    <a:pt x="78" y="501"/>
                  </a:cubicBezTo>
                  <a:cubicBezTo>
                    <a:pt x="82" y="504"/>
                    <a:pt x="87" y="504"/>
                    <a:pt x="93" y="507"/>
                  </a:cubicBezTo>
                  <a:cubicBezTo>
                    <a:pt x="93" y="375"/>
                    <a:pt x="93" y="375"/>
                    <a:pt x="93" y="375"/>
                  </a:cubicBezTo>
                  <a:cubicBezTo>
                    <a:pt x="63" y="365"/>
                    <a:pt x="43" y="337"/>
                    <a:pt x="43" y="300"/>
                  </a:cubicBezTo>
                  <a:cubicBezTo>
                    <a:pt x="43" y="255"/>
                    <a:pt x="75" y="218"/>
                    <a:pt x="118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06" y="139"/>
                    <a:pt x="81" y="127"/>
                    <a:pt x="66" y="10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9"/>
            <p:cNvSpPr>
              <a:spLocks/>
            </p:cNvSpPr>
            <p:nvPr/>
          </p:nvSpPr>
          <p:spPr bwMode="auto">
            <a:xfrm>
              <a:off x="6640155" y="2488846"/>
              <a:ext cx="211149" cy="848145"/>
            </a:xfrm>
            <a:custGeom>
              <a:avLst/>
              <a:gdLst/>
              <a:ahLst/>
              <a:cxnLst>
                <a:cxn ang="0">
                  <a:pos x="124" y="398"/>
                </a:cxn>
                <a:cxn ang="0">
                  <a:pos x="124" y="0"/>
                </a:cxn>
                <a:cxn ang="0">
                  <a:pos x="73" y="77"/>
                </a:cxn>
                <a:cxn ang="0">
                  <a:pos x="66" y="93"/>
                </a:cxn>
                <a:cxn ang="0">
                  <a:pos x="0" y="132"/>
                </a:cxn>
                <a:cxn ang="0">
                  <a:pos x="0" y="210"/>
                </a:cxn>
                <a:cxn ang="0">
                  <a:pos x="71" y="292"/>
                </a:cxn>
                <a:cxn ang="0">
                  <a:pos x="27" y="365"/>
                </a:cxn>
                <a:cxn ang="0">
                  <a:pos x="27" y="497"/>
                </a:cxn>
                <a:cxn ang="0">
                  <a:pos x="45" y="491"/>
                </a:cxn>
                <a:cxn ang="0">
                  <a:pos x="124" y="398"/>
                </a:cxn>
              </a:cxnLst>
              <a:rect l="0" t="0" r="r" b="b"/>
              <a:pathLst>
                <a:path w="124" h="497">
                  <a:moveTo>
                    <a:pt x="124" y="398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1" y="83"/>
                    <a:pt x="69" y="88"/>
                    <a:pt x="66" y="93"/>
                  </a:cubicBezTo>
                  <a:cubicBezTo>
                    <a:pt x="50" y="117"/>
                    <a:pt x="27" y="129"/>
                    <a:pt x="0" y="13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2" y="216"/>
                    <a:pt x="71" y="251"/>
                    <a:pt x="71" y="292"/>
                  </a:cubicBezTo>
                  <a:cubicBezTo>
                    <a:pt x="71" y="327"/>
                    <a:pt x="54" y="352"/>
                    <a:pt x="27" y="365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34" y="494"/>
                    <a:pt x="39" y="494"/>
                    <a:pt x="45" y="491"/>
                  </a:cubicBezTo>
                  <a:cubicBezTo>
                    <a:pt x="48" y="444"/>
                    <a:pt x="81" y="403"/>
                    <a:pt x="124" y="3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0"/>
            <p:cNvSpPr>
              <a:spLocks/>
            </p:cNvSpPr>
            <p:nvPr/>
          </p:nvSpPr>
          <p:spPr bwMode="auto">
            <a:xfrm>
              <a:off x="6640155" y="1747163"/>
              <a:ext cx="420523" cy="495047"/>
            </a:xfrm>
            <a:custGeom>
              <a:avLst/>
              <a:gdLst/>
              <a:ahLst/>
              <a:cxnLst>
                <a:cxn ang="0">
                  <a:pos x="124" y="107"/>
                </a:cxn>
                <a:cxn ang="0">
                  <a:pos x="247" y="107"/>
                </a:cxn>
                <a:cxn ang="0">
                  <a:pos x="176" y="0"/>
                </a:cxn>
                <a:cxn ang="0">
                  <a:pos x="109" y="0"/>
                </a:cxn>
                <a:cxn ang="0">
                  <a:pos x="0" y="115"/>
                </a:cxn>
                <a:cxn ang="0">
                  <a:pos x="0" y="291"/>
                </a:cxn>
                <a:cxn ang="0">
                  <a:pos x="94" y="149"/>
                </a:cxn>
                <a:cxn ang="0">
                  <a:pos x="124" y="107"/>
                </a:cxn>
              </a:cxnLst>
              <a:rect l="0" t="0" r="r" b="b"/>
              <a:pathLst>
                <a:path w="247" h="291">
                  <a:moveTo>
                    <a:pt x="124" y="107"/>
                  </a:moveTo>
                  <a:cubicBezTo>
                    <a:pt x="247" y="107"/>
                    <a:pt x="247" y="107"/>
                    <a:pt x="247" y="107"/>
                  </a:cubicBezTo>
                  <a:cubicBezTo>
                    <a:pt x="212" y="81"/>
                    <a:pt x="187" y="45"/>
                    <a:pt x="17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50" y="0"/>
                    <a:pt x="0" y="52"/>
                    <a:pt x="0" y="11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101" y="136"/>
                    <a:pt x="111" y="115"/>
                    <a:pt x="124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1"/>
            <p:cNvSpPr>
              <a:spLocks/>
            </p:cNvSpPr>
            <p:nvPr/>
          </p:nvSpPr>
          <p:spPr bwMode="auto">
            <a:xfrm>
              <a:off x="7401356" y="1747163"/>
              <a:ext cx="431170" cy="495047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23" y="107"/>
                </a:cxn>
                <a:cxn ang="0">
                  <a:pos x="160" y="149"/>
                </a:cxn>
                <a:cxn ang="0">
                  <a:pos x="253" y="291"/>
                </a:cxn>
                <a:cxn ang="0">
                  <a:pos x="253" y="115"/>
                </a:cxn>
                <a:cxn ang="0">
                  <a:pos x="145" y="0"/>
                </a:cxn>
                <a:cxn ang="0">
                  <a:pos x="72" y="0"/>
                </a:cxn>
                <a:cxn ang="0">
                  <a:pos x="0" y="107"/>
                </a:cxn>
              </a:cxnLst>
              <a:rect l="0" t="0" r="r" b="b"/>
              <a:pathLst>
                <a:path w="253" h="291">
                  <a:moveTo>
                    <a:pt x="0" y="107"/>
                  </a:moveTo>
                  <a:cubicBezTo>
                    <a:pt x="123" y="107"/>
                    <a:pt x="123" y="107"/>
                    <a:pt x="123" y="107"/>
                  </a:cubicBezTo>
                  <a:cubicBezTo>
                    <a:pt x="136" y="115"/>
                    <a:pt x="152" y="133"/>
                    <a:pt x="160" y="149"/>
                  </a:cubicBezTo>
                  <a:cubicBezTo>
                    <a:pt x="253" y="291"/>
                    <a:pt x="253" y="291"/>
                    <a:pt x="253" y="291"/>
                  </a:cubicBezTo>
                  <a:cubicBezTo>
                    <a:pt x="253" y="115"/>
                    <a:pt x="253" y="115"/>
                    <a:pt x="253" y="115"/>
                  </a:cubicBezTo>
                  <a:cubicBezTo>
                    <a:pt x="253" y="52"/>
                    <a:pt x="204" y="0"/>
                    <a:pt x="14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0" y="45"/>
                    <a:pt x="34" y="81"/>
                    <a:pt x="0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2"/>
            <p:cNvSpPr>
              <a:spLocks/>
            </p:cNvSpPr>
            <p:nvPr/>
          </p:nvSpPr>
          <p:spPr bwMode="auto">
            <a:xfrm>
              <a:off x="7300217" y="1972507"/>
              <a:ext cx="26615" cy="2839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11" y="17"/>
                </a:cxn>
              </a:cxnLst>
              <a:rect l="0" t="0" r="r" b="b"/>
              <a:pathLst>
                <a:path w="16" h="17">
                  <a:moveTo>
                    <a:pt x="11" y="1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4" y="1"/>
                    <a:pt x="0" y="4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3"/>
            <p:cNvSpPr>
              <a:spLocks/>
            </p:cNvSpPr>
            <p:nvPr/>
          </p:nvSpPr>
          <p:spPr bwMode="auto">
            <a:xfrm>
              <a:off x="7135202" y="1972507"/>
              <a:ext cx="31938" cy="28390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19" y="4"/>
                </a:cxn>
                <a:cxn ang="0">
                  <a:pos x="0" y="0"/>
                </a:cxn>
                <a:cxn ang="0">
                  <a:pos x="8" y="17"/>
                </a:cxn>
              </a:cxnLst>
              <a:rect l="0" t="0" r="r" b="b"/>
              <a:pathLst>
                <a:path w="19" h="17">
                  <a:moveTo>
                    <a:pt x="8" y="17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2" y="1"/>
                    <a:pt x="8" y="1"/>
                    <a:pt x="0" y="0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44"/>
            <p:cNvSpPr>
              <a:spLocks/>
            </p:cNvSpPr>
            <p:nvPr/>
          </p:nvSpPr>
          <p:spPr bwMode="auto">
            <a:xfrm>
              <a:off x="7743808" y="3374253"/>
              <a:ext cx="26615" cy="287446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0"/>
                </a:cxn>
                <a:cxn ang="0">
                  <a:pos x="0" y="169"/>
                </a:cxn>
                <a:cxn ang="0">
                  <a:pos x="15" y="163"/>
                </a:cxn>
                <a:cxn ang="0">
                  <a:pos x="15" y="6"/>
                </a:cxn>
              </a:cxnLst>
              <a:rect l="0" t="0" r="r" b="b"/>
              <a:pathLst>
                <a:path w="15" h="169">
                  <a:moveTo>
                    <a:pt x="15" y="6"/>
                  </a:moveTo>
                  <a:cubicBezTo>
                    <a:pt x="9" y="4"/>
                    <a:pt x="4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" y="165"/>
                    <a:pt x="9" y="165"/>
                    <a:pt x="15" y="163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45"/>
            <p:cNvSpPr>
              <a:spLocks/>
            </p:cNvSpPr>
            <p:nvPr/>
          </p:nvSpPr>
          <p:spPr bwMode="auto">
            <a:xfrm>
              <a:off x="6686288" y="3381350"/>
              <a:ext cx="30164" cy="27325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52"/>
                </a:cxn>
                <a:cxn ang="0">
                  <a:pos x="18" y="161"/>
                </a:cxn>
                <a:cxn ang="0">
                  <a:pos x="18" y="0"/>
                </a:cxn>
                <a:cxn ang="0">
                  <a:pos x="0" y="6"/>
                </a:cxn>
              </a:cxnLst>
              <a:rect l="0" t="0" r="r" b="b"/>
              <a:pathLst>
                <a:path w="18" h="161">
                  <a:moveTo>
                    <a:pt x="0" y="6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5" y="156"/>
                    <a:pt x="12" y="159"/>
                    <a:pt x="18" y="16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2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Rectangle 46"/>
            <p:cNvSpPr>
              <a:spLocks/>
            </p:cNvSpPr>
            <p:nvPr/>
          </p:nvSpPr>
          <p:spPr bwMode="auto">
            <a:xfrm>
              <a:off x="7076648" y="3390221"/>
              <a:ext cx="310513" cy="27502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7"/>
            <p:cNvSpPr>
              <a:spLocks/>
            </p:cNvSpPr>
            <p:nvPr/>
          </p:nvSpPr>
          <p:spPr bwMode="auto">
            <a:xfrm>
              <a:off x="6258667" y="1981379"/>
              <a:ext cx="1962444" cy="1364484"/>
            </a:xfrm>
            <a:custGeom>
              <a:avLst/>
              <a:gdLst/>
              <a:ahLst/>
              <a:cxnLst>
                <a:cxn ang="0">
                  <a:pos x="954" y="245"/>
                </a:cxn>
                <a:cxn ang="0">
                  <a:pos x="813" y="29"/>
                </a:cxn>
                <a:cxn ang="0">
                  <a:pos x="772" y="3"/>
                </a:cxn>
                <a:cxn ang="0">
                  <a:pos x="772" y="0"/>
                </a:cxn>
                <a:cxn ang="0">
                  <a:pos x="656" y="0"/>
                </a:cxn>
                <a:cxn ang="0">
                  <a:pos x="572" y="258"/>
                </a:cxn>
                <a:cxn ang="0">
                  <a:pos x="492" y="0"/>
                </a:cxn>
                <a:cxn ang="0">
                  <a:pos x="379" y="0"/>
                </a:cxn>
                <a:cxn ang="0">
                  <a:pos x="379" y="3"/>
                </a:cxn>
                <a:cxn ang="0">
                  <a:pos x="342" y="29"/>
                </a:cxn>
                <a:cxn ang="0">
                  <a:pos x="204" y="245"/>
                </a:cxn>
                <a:cxn ang="0">
                  <a:pos x="83" y="150"/>
                </a:cxn>
                <a:cxn ang="0">
                  <a:pos x="0" y="253"/>
                </a:cxn>
                <a:cxn ang="0">
                  <a:pos x="173" y="386"/>
                </a:cxn>
                <a:cxn ang="0">
                  <a:pos x="181" y="395"/>
                </a:cxn>
                <a:cxn ang="0">
                  <a:pos x="219" y="405"/>
                </a:cxn>
                <a:cxn ang="0">
                  <a:pos x="272" y="377"/>
                </a:cxn>
                <a:cxn ang="0">
                  <a:pos x="278" y="364"/>
                </a:cxn>
                <a:cxn ang="0">
                  <a:pos x="379" y="210"/>
                </a:cxn>
                <a:cxn ang="0">
                  <a:pos x="379" y="694"/>
                </a:cxn>
                <a:cxn ang="0">
                  <a:pos x="384" y="694"/>
                </a:cxn>
                <a:cxn ang="0">
                  <a:pos x="480" y="797"/>
                </a:cxn>
                <a:cxn ang="0">
                  <a:pos x="480" y="801"/>
                </a:cxn>
                <a:cxn ang="0">
                  <a:pos x="662" y="801"/>
                </a:cxn>
                <a:cxn ang="0">
                  <a:pos x="662" y="797"/>
                </a:cxn>
                <a:cxn ang="0">
                  <a:pos x="756" y="694"/>
                </a:cxn>
                <a:cxn ang="0">
                  <a:pos x="772" y="694"/>
                </a:cxn>
                <a:cxn ang="0">
                  <a:pos x="772" y="199"/>
                </a:cxn>
                <a:cxn ang="0">
                  <a:pos x="876" y="364"/>
                </a:cxn>
                <a:cxn ang="0">
                  <a:pos x="885" y="377"/>
                </a:cxn>
                <a:cxn ang="0">
                  <a:pos x="939" y="405"/>
                </a:cxn>
                <a:cxn ang="0">
                  <a:pos x="973" y="395"/>
                </a:cxn>
                <a:cxn ang="0">
                  <a:pos x="983" y="386"/>
                </a:cxn>
                <a:cxn ang="0">
                  <a:pos x="1152" y="256"/>
                </a:cxn>
                <a:cxn ang="0">
                  <a:pos x="1071" y="153"/>
                </a:cxn>
                <a:cxn ang="0">
                  <a:pos x="954" y="245"/>
                </a:cxn>
                <a:cxn ang="0">
                  <a:pos x="84" y="216"/>
                </a:cxn>
                <a:cxn ang="0">
                  <a:pos x="65" y="195"/>
                </a:cxn>
                <a:cxn ang="0">
                  <a:pos x="84" y="174"/>
                </a:cxn>
                <a:cxn ang="0">
                  <a:pos x="104" y="195"/>
                </a:cxn>
                <a:cxn ang="0">
                  <a:pos x="84" y="216"/>
                </a:cxn>
                <a:cxn ang="0">
                  <a:pos x="569" y="508"/>
                </a:cxn>
                <a:cxn ang="0">
                  <a:pos x="546" y="482"/>
                </a:cxn>
                <a:cxn ang="0">
                  <a:pos x="569" y="457"/>
                </a:cxn>
                <a:cxn ang="0">
                  <a:pos x="592" y="482"/>
                </a:cxn>
                <a:cxn ang="0">
                  <a:pos x="569" y="508"/>
                </a:cxn>
                <a:cxn ang="0">
                  <a:pos x="569" y="427"/>
                </a:cxn>
                <a:cxn ang="0">
                  <a:pos x="546" y="402"/>
                </a:cxn>
                <a:cxn ang="0">
                  <a:pos x="569" y="375"/>
                </a:cxn>
                <a:cxn ang="0">
                  <a:pos x="592" y="402"/>
                </a:cxn>
                <a:cxn ang="0">
                  <a:pos x="569" y="427"/>
                </a:cxn>
                <a:cxn ang="0">
                  <a:pos x="569" y="343"/>
                </a:cxn>
                <a:cxn ang="0">
                  <a:pos x="546" y="317"/>
                </a:cxn>
                <a:cxn ang="0">
                  <a:pos x="569" y="292"/>
                </a:cxn>
                <a:cxn ang="0">
                  <a:pos x="592" y="317"/>
                </a:cxn>
                <a:cxn ang="0">
                  <a:pos x="569" y="343"/>
                </a:cxn>
                <a:cxn ang="0">
                  <a:pos x="1069" y="216"/>
                </a:cxn>
                <a:cxn ang="0">
                  <a:pos x="1047" y="195"/>
                </a:cxn>
                <a:cxn ang="0">
                  <a:pos x="1069" y="174"/>
                </a:cxn>
                <a:cxn ang="0">
                  <a:pos x="1086" y="195"/>
                </a:cxn>
                <a:cxn ang="0">
                  <a:pos x="1069" y="216"/>
                </a:cxn>
              </a:cxnLst>
              <a:rect l="0" t="0" r="r" b="b"/>
              <a:pathLst>
                <a:path w="1152" h="801">
                  <a:moveTo>
                    <a:pt x="954" y="245"/>
                  </a:moveTo>
                  <a:cubicBezTo>
                    <a:pt x="813" y="29"/>
                    <a:pt x="813" y="29"/>
                    <a:pt x="813" y="29"/>
                  </a:cubicBezTo>
                  <a:cubicBezTo>
                    <a:pt x="804" y="14"/>
                    <a:pt x="789" y="6"/>
                    <a:pt x="772" y="3"/>
                  </a:cubicBezTo>
                  <a:cubicBezTo>
                    <a:pt x="772" y="0"/>
                    <a:pt x="772" y="0"/>
                    <a:pt x="772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572" y="258"/>
                    <a:pt x="572" y="258"/>
                    <a:pt x="572" y="25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64" y="8"/>
                    <a:pt x="351" y="17"/>
                    <a:pt x="342" y="29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3" y="386"/>
                    <a:pt x="173" y="386"/>
                    <a:pt x="173" y="386"/>
                  </a:cubicBezTo>
                  <a:cubicBezTo>
                    <a:pt x="175" y="389"/>
                    <a:pt x="181" y="391"/>
                    <a:pt x="181" y="395"/>
                  </a:cubicBezTo>
                  <a:cubicBezTo>
                    <a:pt x="195" y="402"/>
                    <a:pt x="207" y="405"/>
                    <a:pt x="219" y="405"/>
                  </a:cubicBezTo>
                  <a:cubicBezTo>
                    <a:pt x="239" y="405"/>
                    <a:pt x="258" y="396"/>
                    <a:pt x="272" y="377"/>
                  </a:cubicBezTo>
                  <a:cubicBezTo>
                    <a:pt x="274" y="375"/>
                    <a:pt x="275" y="369"/>
                    <a:pt x="278" y="364"/>
                  </a:cubicBezTo>
                  <a:cubicBezTo>
                    <a:pt x="379" y="210"/>
                    <a:pt x="379" y="210"/>
                    <a:pt x="379" y="210"/>
                  </a:cubicBezTo>
                  <a:cubicBezTo>
                    <a:pt x="379" y="694"/>
                    <a:pt x="379" y="694"/>
                    <a:pt x="379" y="694"/>
                  </a:cubicBezTo>
                  <a:cubicBezTo>
                    <a:pt x="384" y="694"/>
                    <a:pt x="384" y="694"/>
                    <a:pt x="384" y="694"/>
                  </a:cubicBezTo>
                  <a:cubicBezTo>
                    <a:pt x="437" y="694"/>
                    <a:pt x="480" y="742"/>
                    <a:pt x="480" y="797"/>
                  </a:cubicBezTo>
                  <a:cubicBezTo>
                    <a:pt x="480" y="801"/>
                    <a:pt x="480" y="801"/>
                    <a:pt x="480" y="801"/>
                  </a:cubicBezTo>
                  <a:cubicBezTo>
                    <a:pt x="662" y="801"/>
                    <a:pt x="662" y="801"/>
                    <a:pt x="662" y="801"/>
                  </a:cubicBezTo>
                  <a:cubicBezTo>
                    <a:pt x="662" y="797"/>
                    <a:pt x="662" y="797"/>
                    <a:pt x="662" y="797"/>
                  </a:cubicBezTo>
                  <a:cubicBezTo>
                    <a:pt x="662" y="742"/>
                    <a:pt x="705" y="694"/>
                    <a:pt x="756" y="694"/>
                  </a:cubicBezTo>
                  <a:cubicBezTo>
                    <a:pt x="772" y="694"/>
                    <a:pt x="772" y="694"/>
                    <a:pt x="772" y="694"/>
                  </a:cubicBezTo>
                  <a:cubicBezTo>
                    <a:pt x="772" y="199"/>
                    <a:pt x="772" y="199"/>
                    <a:pt x="772" y="199"/>
                  </a:cubicBezTo>
                  <a:cubicBezTo>
                    <a:pt x="876" y="364"/>
                    <a:pt x="876" y="364"/>
                    <a:pt x="876" y="364"/>
                  </a:cubicBezTo>
                  <a:cubicBezTo>
                    <a:pt x="879" y="369"/>
                    <a:pt x="881" y="375"/>
                    <a:pt x="885" y="377"/>
                  </a:cubicBezTo>
                  <a:cubicBezTo>
                    <a:pt x="897" y="396"/>
                    <a:pt x="916" y="405"/>
                    <a:pt x="939" y="405"/>
                  </a:cubicBezTo>
                  <a:cubicBezTo>
                    <a:pt x="951" y="405"/>
                    <a:pt x="963" y="402"/>
                    <a:pt x="973" y="395"/>
                  </a:cubicBezTo>
                  <a:cubicBezTo>
                    <a:pt x="976" y="391"/>
                    <a:pt x="980" y="389"/>
                    <a:pt x="983" y="386"/>
                  </a:cubicBezTo>
                  <a:cubicBezTo>
                    <a:pt x="1152" y="256"/>
                    <a:pt x="1152" y="256"/>
                    <a:pt x="1152" y="256"/>
                  </a:cubicBezTo>
                  <a:cubicBezTo>
                    <a:pt x="1071" y="153"/>
                    <a:pt x="1071" y="153"/>
                    <a:pt x="1071" y="153"/>
                  </a:cubicBezTo>
                  <a:lnTo>
                    <a:pt x="954" y="245"/>
                  </a:lnTo>
                  <a:close/>
                  <a:moveTo>
                    <a:pt x="84" y="216"/>
                  </a:moveTo>
                  <a:cubicBezTo>
                    <a:pt x="75" y="216"/>
                    <a:pt x="65" y="207"/>
                    <a:pt x="65" y="195"/>
                  </a:cubicBezTo>
                  <a:cubicBezTo>
                    <a:pt x="65" y="183"/>
                    <a:pt x="75" y="174"/>
                    <a:pt x="84" y="174"/>
                  </a:cubicBezTo>
                  <a:cubicBezTo>
                    <a:pt x="96" y="174"/>
                    <a:pt x="104" y="183"/>
                    <a:pt x="104" y="195"/>
                  </a:cubicBezTo>
                  <a:cubicBezTo>
                    <a:pt x="104" y="207"/>
                    <a:pt x="96" y="216"/>
                    <a:pt x="84" y="216"/>
                  </a:cubicBezTo>
                  <a:close/>
                  <a:moveTo>
                    <a:pt x="569" y="508"/>
                  </a:moveTo>
                  <a:cubicBezTo>
                    <a:pt x="556" y="508"/>
                    <a:pt x="546" y="495"/>
                    <a:pt x="546" y="482"/>
                  </a:cubicBezTo>
                  <a:cubicBezTo>
                    <a:pt x="546" y="467"/>
                    <a:pt x="556" y="457"/>
                    <a:pt x="569" y="457"/>
                  </a:cubicBezTo>
                  <a:cubicBezTo>
                    <a:pt x="583" y="457"/>
                    <a:pt x="592" y="467"/>
                    <a:pt x="592" y="482"/>
                  </a:cubicBezTo>
                  <a:cubicBezTo>
                    <a:pt x="592" y="495"/>
                    <a:pt x="583" y="508"/>
                    <a:pt x="569" y="508"/>
                  </a:cubicBezTo>
                  <a:close/>
                  <a:moveTo>
                    <a:pt x="569" y="427"/>
                  </a:moveTo>
                  <a:cubicBezTo>
                    <a:pt x="556" y="427"/>
                    <a:pt x="546" y="415"/>
                    <a:pt x="546" y="402"/>
                  </a:cubicBezTo>
                  <a:cubicBezTo>
                    <a:pt x="546" y="389"/>
                    <a:pt x="556" y="375"/>
                    <a:pt x="569" y="375"/>
                  </a:cubicBezTo>
                  <a:cubicBezTo>
                    <a:pt x="583" y="375"/>
                    <a:pt x="592" y="389"/>
                    <a:pt x="592" y="402"/>
                  </a:cubicBezTo>
                  <a:cubicBezTo>
                    <a:pt x="592" y="415"/>
                    <a:pt x="583" y="427"/>
                    <a:pt x="569" y="427"/>
                  </a:cubicBezTo>
                  <a:close/>
                  <a:moveTo>
                    <a:pt x="569" y="343"/>
                  </a:moveTo>
                  <a:cubicBezTo>
                    <a:pt x="556" y="343"/>
                    <a:pt x="546" y="333"/>
                    <a:pt x="546" y="317"/>
                  </a:cubicBezTo>
                  <a:cubicBezTo>
                    <a:pt x="546" y="304"/>
                    <a:pt x="556" y="292"/>
                    <a:pt x="569" y="292"/>
                  </a:cubicBezTo>
                  <a:cubicBezTo>
                    <a:pt x="583" y="292"/>
                    <a:pt x="592" y="304"/>
                    <a:pt x="592" y="317"/>
                  </a:cubicBezTo>
                  <a:cubicBezTo>
                    <a:pt x="592" y="333"/>
                    <a:pt x="583" y="343"/>
                    <a:pt x="569" y="343"/>
                  </a:cubicBezTo>
                  <a:close/>
                  <a:moveTo>
                    <a:pt x="1069" y="216"/>
                  </a:moveTo>
                  <a:cubicBezTo>
                    <a:pt x="1055" y="216"/>
                    <a:pt x="1047" y="207"/>
                    <a:pt x="1047" y="195"/>
                  </a:cubicBezTo>
                  <a:cubicBezTo>
                    <a:pt x="1047" y="183"/>
                    <a:pt x="1055" y="174"/>
                    <a:pt x="1069" y="174"/>
                  </a:cubicBezTo>
                  <a:cubicBezTo>
                    <a:pt x="1080" y="174"/>
                    <a:pt x="1086" y="183"/>
                    <a:pt x="1086" y="195"/>
                  </a:cubicBezTo>
                  <a:cubicBezTo>
                    <a:pt x="1086" y="207"/>
                    <a:pt x="1080" y="216"/>
                    <a:pt x="1069" y="21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8"/>
            <p:cNvSpPr>
              <a:spLocks/>
            </p:cNvSpPr>
            <p:nvPr/>
          </p:nvSpPr>
          <p:spPr bwMode="auto">
            <a:xfrm>
              <a:off x="6004934" y="2213820"/>
              <a:ext cx="335355" cy="165016"/>
            </a:xfrm>
            <a:custGeom>
              <a:avLst/>
              <a:gdLst/>
              <a:ahLst/>
              <a:cxnLst>
                <a:cxn ang="0">
                  <a:pos x="182" y="4"/>
                </a:cxn>
                <a:cxn ang="0">
                  <a:pos x="172" y="0"/>
                </a:cxn>
                <a:cxn ang="0">
                  <a:pos x="27" y="0"/>
                </a:cxn>
                <a:cxn ang="0">
                  <a:pos x="0" y="29"/>
                </a:cxn>
                <a:cxn ang="0">
                  <a:pos x="27" y="59"/>
                </a:cxn>
                <a:cxn ang="0">
                  <a:pos x="127" y="97"/>
                </a:cxn>
                <a:cxn ang="0">
                  <a:pos x="197" y="11"/>
                </a:cxn>
                <a:cxn ang="0">
                  <a:pos x="182" y="4"/>
                </a:cxn>
              </a:cxnLst>
              <a:rect l="0" t="0" r="r" b="b"/>
              <a:pathLst>
                <a:path w="197" h="97">
                  <a:moveTo>
                    <a:pt x="182" y="4"/>
                  </a:moveTo>
                  <a:cubicBezTo>
                    <a:pt x="180" y="4"/>
                    <a:pt x="177" y="0"/>
                    <a:pt x="17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0" y="0"/>
                    <a:pt x="0" y="14"/>
                    <a:pt x="0" y="29"/>
                  </a:cubicBezTo>
                  <a:cubicBezTo>
                    <a:pt x="0" y="47"/>
                    <a:pt x="10" y="59"/>
                    <a:pt x="27" y="59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2" y="10"/>
                    <a:pt x="186" y="6"/>
                    <a:pt x="182" y="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9"/>
            <p:cNvSpPr>
              <a:spLocks/>
            </p:cNvSpPr>
            <p:nvPr/>
          </p:nvSpPr>
          <p:spPr bwMode="auto">
            <a:xfrm>
              <a:off x="6232052" y="2236886"/>
              <a:ext cx="138400" cy="170339"/>
            </a:xfrm>
            <a:custGeom>
              <a:avLst/>
              <a:gdLst/>
              <a:ahLst/>
              <a:cxnLst>
                <a:cxn ang="0">
                  <a:pos x="82" y="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0" y="89"/>
                </a:cxn>
                <a:cxn ang="0">
                  <a:pos x="2" y="89"/>
                </a:cxn>
                <a:cxn ang="0">
                  <a:pos x="5" y="95"/>
                </a:cxn>
                <a:cxn ang="0">
                  <a:pos x="12" y="100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82" y="7"/>
                </a:cxn>
              </a:cxnLst>
              <a:rect l="0" t="0" r="r" b="b"/>
              <a:pathLst>
                <a:path w="82" h="100">
                  <a:moveTo>
                    <a:pt x="82" y="7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91"/>
                    <a:pt x="5" y="91"/>
                    <a:pt x="5" y="9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lnTo>
                    <a:pt x="82" y="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50"/>
            <p:cNvSpPr>
              <a:spLocks/>
            </p:cNvSpPr>
            <p:nvPr/>
          </p:nvSpPr>
          <p:spPr bwMode="auto">
            <a:xfrm>
              <a:off x="8146587" y="2213820"/>
              <a:ext cx="333580" cy="165016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24" y="0"/>
                </a:cxn>
                <a:cxn ang="0">
                  <a:pos x="169" y="0"/>
                </a:cxn>
                <a:cxn ang="0">
                  <a:pos x="196" y="29"/>
                </a:cxn>
                <a:cxn ang="0">
                  <a:pos x="169" y="59"/>
                </a:cxn>
                <a:cxn ang="0">
                  <a:pos x="69" y="97"/>
                </a:cxn>
                <a:cxn ang="0">
                  <a:pos x="0" y="11"/>
                </a:cxn>
                <a:cxn ang="0">
                  <a:pos x="12" y="4"/>
                </a:cxn>
              </a:cxnLst>
              <a:rect l="0" t="0" r="r" b="b"/>
              <a:pathLst>
                <a:path w="196" h="97">
                  <a:moveTo>
                    <a:pt x="12" y="4"/>
                  </a:moveTo>
                  <a:cubicBezTo>
                    <a:pt x="17" y="4"/>
                    <a:pt x="19" y="0"/>
                    <a:pt x="2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4" y="0"/>
                    <a:pt x="196" y="14"/>
                    <a:pt x="196" y="29"/>
                  </a:cubicBezTo>
                  <a:cubicBezTo>
                    <a:pt x="196" y="47"/>
                    <a:pt x="184" y="59"/>
                    <a:pt x="169" y="59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0"/>
                    <a:pt x="7" y="6"/>
                    <a:pt x="12" y="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51"/>
            <p:cNvSpPr>
              <a:spLocks/>
            </p:cNvSpPr>
            <p:nvPr/>
          </p:nvSpPr>
          <p:spPr bwMode="auto">
            <a:xfrm>
              <a:off x="8112875" y="2236886"/>
              <a:ext cx="136626" cy="17033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60" y="60"/>
                </a:cxn>
                <a:cxn ang="0">
                  <a:pos x="60" y="60"/>
                </a:cxn>
                <a:cxn ang="0">
                  <a:pos x="81" y="89"/>
                </a:cxn>
                <a:cxn ang="0">
                  <a:pos x="81" y="89"/>
                </a:cxn>
                <a:cxn ang="0">
                  <a:pos x="76" y="95"/>
                </a:cxn>
                <a:cxn ang="0">
                  <a:pos x="72" y="100"/>
                </a:cxn>
                <a:cxn ang="0">
                  <a:pos x="26" y="39"/>
                </a:cxn>
                <a:cxn ang="0">
                  <a:pos x="26" y="39"/>
                </a:cxn>
                <a:cxn ang="0">
                  <a:pos x="0" y="7"/>
                </a:cxn>
              </a:cxnLst>
              <a:rect l="0" t="0" r="r" b="b"/>
              <a:pathLst>
                <a:path w="81" h="100">
                  <a:moveTo>
                    <a:pt x="0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0" y="91"/>
                    <a:pt x="80" y="91"/>
                    <a:pt x="76" y="95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1000" y="1450373"/>
            <a:ext cx="5605678" cy="2551601"/>
            <a:chOff x="641000" y="1450373"/>
            <a:chExt cx="5605678" cy="2551601"/>
          </a:xfrm>
        </p:grpSpPr>
        <p:sp>
          <p:nvSpPr>
            <p:cNvPr id="4" name="Oval 5"/>
            <p:cNvSpPr/>
            <p:nvPr/>
          </p:nvSpPr>
          <p:spPr>
            <a:xfrm>
              <a:off x="641000" y="1569952"/>
              <a:ext cx="568235" cy="5682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9"/>
            <p:cNvSpPr/>
            <p:nvPr/>
          </p:nvSpPr>
          <p:spPr>
            <a:xfrm>
              <a:off x="641000" y="2470689"/>
              <a:ext cx="568235" cy="5682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13"/>
            <p:cNvSpPr/>
            <p:nvPr/>
          </p:nvSpPr>
          <p:spPr>
            <a:xfrm>
              <a:off x="641000" y="3314162"/>
              <a:ext cx="568235" cy="5682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6"/>
            <p:cNvSpPr/>
            <p:nvPr/>
          </p:nvSpPr>
          <p:spPr>
            <a:xfrm>
              <a:off x="3603762" y="1569952"/>
              <a:ext cx="591958" cy="5682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20"/>
            <p:cNvSpPr/>
            <p:nvPr/>
          </p:nvSpPr>
          <p:spPr>
            <a:xfrm>
              <a:off x="3603762" y="2470689"/>
              <a:ext cx="591959" cy="5682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24"/>
            <p:cNvSpPr/>
            <p:nvPr/>
          </p:nvSpPr>
          <p:spPr>
            <a:xfrm>
              <a:off x="3603762" y="3314162"/>
              <a:ext cx="591959" cy="56823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52"/>
            <p:cNvGrpSpPr/>
            <p:nvPr/>
          </p:nvGrpSpPr>
          <p:grpSpPr>
            <a:xfrm>
              <a:off x="1209235" y="1450373"/>
              <a:ext cx="2053850" cy="807392"/>
              <a:chOff x="719668" y="1675964"/>
              <a:chExt cx="2501622" cy="1076522"/>
            </a:xfrm>
          </p:grpSpPr>
          <p:sp>
            <p:nvSpPr>
              <p:cNvPr id="27" name="TextBox 54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b="1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TextBox 55"/>
              <p:cNvSpPr txBox="1">
                <a:spLocks/>
              </p:cNvSpPr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 fontScale="92500" lnSpcReduction="1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  <p:grpSp>
          <p:nvGrpSpPr>
            <p:cNvPr id="12" name="Group 56"/>
            <p:cNvGrpSpPr/>
            <p:nvPr/>
          </p:nvGrpSpPr>
          <p:grpSpPr>
            <a:xfrm>
              <a:off x="1209235" y="2346920"/>
              <a:ext cx="2053850" cy="807392"/>
              <a:chOff x="719668" y="1675964"/>
              <a:chExt cx="2501622" cy="1076522"/>
            </a:xfrm>
          </p:grpSpPr>
          <p:sp>
            <p:nvSpPr>
              <p:cNvPr id="25" name="TextBox 57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b="1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6" name="TextBox 58"/>
              <p:cNvSpPr txBox="1">
                <a:spLocks/>
              </p:cNvSpPr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 fontScale="92500" lnSpcReduction="1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  <p:grpSp>
          <p:nvGrpSpPr>
            <p:cNvPr id="13" name="Group 59"/>
            <p:cNvGrpSpPr/>
            <p:nvPr/>
          </p:nvGrpSpPr>
          <p:grpSpPr>
            <a:xfrm>
              <a:off x="1209235" y="3194582"/>
              <a:ext cx="2053850" cy="807392"/>
              <a:chOff x="719668" y="1675964"/>
              <a:chExt cx="2501622" cy="1076522"/>
            </a:xfrm>
          </p:grpSpPr>
          <p:sp>
            <p:nvSpPr>
              <p:cNvPr id="23" name="TextBox 60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b="1" dirty="0">
                    <a:solidFill>
                      <a:schemeClr val="accent5"/>
                    </a:solidFill>
                  </a:rPr>
                  <a:t>Title text preset</a:t>
                </a:r>
                <a:endParaRPr lang="zh-CN" altLang="en-US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4" name="TextBox 61"/>
              <p:cNvSpPr txBox="1">
                <a:spLocks/>
              </p:cNvSpPr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 fontScale="92500" lnSpcReduction="1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4192828" y="1450373"/>
              <a:ext cx="2053850" cy="807392"/>
              <a:chOff x="719668" y="1675964"/>
              <a:chExt cx="2501622" cy="1076522"/>
            </a:xfrm>
          </p:grpSpPr>
          <p:sp>
            <p:nvSpPr>
              <p:cNvPr id="21" name="TextBox 63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TextBox 64"/>
              <p:cNvSpPr txBox="1">
                <a:spLocks/>
              </p:cNvSpPr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 fontScale="92500" lnSpcReduction="1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  <p:grpSp>
          <p:nvGrpSpPr>
            <p:cNvPr id="15" name="Group 65"/>
            <p:cNvGrpSpPr/>
            <p:nvPr/>
          </p:nvGrpSpPr>
          <p:grpSpPr>
            <a:xfrm>
              <a:off x="4192828" y="2346920"/>
              <a:ext cx="2053850" cy="807392"/>
              <a:chOff x="719668" y="1675964"/>
              <a:chExt cx="2501622" cy="1076522"/>
            </a:xfrm>
          </p:grpSpPr>
          <p:sp>
            <p:nvSpPr>
              <p:cNvPr id="19" name="TextBox 66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b="1" dirty="0">
                    <a:solidFill>
                      <a:schemeClr val="accent4"/>
                    </a:solidFill>
                  </a:rPr>
                  <a:t>Title text preset</a:t>
                </a:r>
                <a:endParaRPr lang="zh-CN" altLang="en-US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" name="TextBox 67"/>
              <p:cNvSpPr txBox="1">
                <a:spLocks/>
              </p:cNvSpPr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 fontScale="92500" lnSpcReduction="1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  <p:grpSp>
          <p:nvGrpSpPr>
            <p:cNvPr id="16" name="Group 68"/>
            <p:cNvGrpSpPr/>
            <p:nvPr/>
          </p:nvGrpSpPr>
          <p:grpSpPr>
            <a:xfrm>
              <a:off x="4192828" y="3194582"/>
              <a:ext cx="2053850" cy="807392"/>
              <a:chOff x="719668" y="1675964"/>
              <a:chExt cx="2501622" cy="1076522"/>
            </a:xfrm>
          </p:grpSpPr>
          <p:sp>
            <p:nvSpPr>
              <p:cNvPr id="17" name="TextBox 69"/>
              <p:cNvSpPr txBox="1">
                <a:spLocks/>
              </p:cNvSpPr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b="1" dirty="0">
                    <a:solidFill>
                      <a:schemeClr val="accent6"/>
                    </a:solidFill>
                  </a:rPr>
                  <a:t>Title text preset</a:t>
                </a:r>
                <a:endParaRPr lang="zh-CN" altLang="en-US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8" name="TextBox 70"/>
              <p:cNvSpPr txBox="1">
                <a:spLocks/>
              </p:cNvSpPr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 fontScale="92500" lnSpcReduction="10000"/>
              </a:bodyPr>
              <a:lstStyle/>
              <a:p>
                <a:pPr marL="0" lvl="0" indent="0" defTabSz="914377">
                  <a:lnSpc>
                    <a:spcPct val="120000"/>
                  </a:lnSpc>
                  <a:buNone/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</p:grpSp>
      <p:sp>
        <p:nvSpPr>
          <p:cNvPr id="53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09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>
            <a:extLst>
              <a:ext uri="{FF2B5EF4-FFF2-40B4-BE49-F238E27FC236}">
                <a16:creationId xmlns="" xmlns:a16="http://schemas.microsoft.com/office/drawing/2014/main" id="{A9DABA3A-2F77-406F-B521-BC5A744A0590}"/>
              </a:ext>
            </a:extLst>
          </p:cNvPr>
          <p:cNvSpPr/>
          <p:nvPr/>
        </p:nvSpPr>
        <p:spPr>
          <a:xfrm>
            <a:off x="539354" y="1275605"/>
            <a:ext cx="2199111" cy="1220818"/>
          </a:xfrm>
          <a:prstGeom prst="parallelogram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sz="1200"/>
          </a:p>
        </p:txBody>
      </p:sp>
      <p:sp>
        <p:nvSpPr>
          <p:cNvPr id="5" name="平行四边形 4">
            <a:extLst>
              <a:ext uri="{FF2B5EF4-FFF2-40B4-BE49-F238E27FC236}">
                <a16:creationId xmlns="" xmlns:a16="http://schemas.microsoft.com/office/drawing/2014/main" id="{0C9D1393-69B0-4678-92A9-9935E0AB0DC7}"/>
              </a:ext>
            </a:extLst>
          </p:cNvPr>
          <p:cNvSpPr/>
          <p:nvPr/>
        </p:nvSpPr>
        <p:spPr>
          <a:xfrm>
            <a:off x="4450142" y="1275605"/>
            <a:ext cx="2199111" cy="1220818"/>
          </a:xfrm>
          <a:prstGeom prst="parallelogram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sz="1200"/>
          </a:p>
        </p:txBody>
      </p:sp>
      <p:sp>
        <p:nvSpPr>
          <p:cNvPr id="6" name="平行四边形 5">
            <a:extLst>
              <a:ext uri="{FF2B5EF4-FFF2-40B4-BE49-F238E27FC236}">
                <a16:creationId xmlns="" xmlns:a16="http://schemas.microsoft.com/office/drawing/2014/main" id="{9C8A1FAC-F69E-4598-B842-EA53FA720723}"/>
              </a:ext>
            </a:extLst>
          </p:cNvPr>
          <p:cNvSpPr/>
          <p:nvPr/>
        </p:nvSpPr>
        <p:spPr>
          <a:xfrm>
            <a:off x="2494748" y="1275605"/>
            <a:ext cx="2199111" cy="1220818"/>
          </a:xfrm>
          <a:prstGeom prst="parallelogram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sz="1200"/>
          </a:p>
        </p:txBody>
      </p:sp>
      <p:sp>
        <p:nvSpPr>
          <p:cNvPr id="7" name="平行四边形 6">
            <a:extLst>
              <a:ext uri="{FF2B5EF4-FFF2-40B4-BE49-F238E27FC236}">
                <a16:creationId xmlns="" xmlns:a16="http://schemas.microsoft.com/office/drawing/2014/main" id="{3CDBB2CE-8D29-4E20-8333-1241B776E5AE}"/>
              </a:ext>
            </a:extLst>
          </p:cNvPr>
          <p:cNvSpPr/>
          <p:nvPr/>
        </p:nvSpPr>
        <p:spPr>
          <a:xfrm>
            <a:off x="6405537" y="1275605"/>
            <a:ext cx="2199111" cy="1220818"/>
          </a:xfrm>
          <a:prstGeom prst="parallelogram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sz="1200"/>
          </a:p>
        </p:txBody>
      </p:sp>
      <p:sp>
        <p:nvSpPr>
          <p:cNvPr id="8" name="平行四边形 7">
            <a:extLst>
              <a:ext uri="{FF2B5EF4-FFF2-40B4-BE49-F238E27FC236}">
                <a16:creationId xmlns="" xmlns:a16="http://schemas.microsoft.com/office/drawing/2014/main" id="{A4CE9720-5395-4BF6-BF49-4CF00C0CBC71}"/>
              </a:ext>
            </a:extLst>
          </p:cNvPr>
          <p:cNvSpPr/>
          <p:nvPr/>
        </p:nvSpPr>
        <p:spPr>
          <a:xfrm>
            <a:off x="2133789" y="1545635"/>
            <a:ext cx="856354" cy="1220818"/>
          </a:xfrm>
          <a:prstGeom prst="parallelogram">
            <a:avLst>
              <a:gd name="adj" fmla="val 35011"/>
            </a:avLst>
          </a:prstGeo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zh-CN" sz="1050" dirty="0"/>
              <a:t>Key words</a:t>
            </a:r>
            <a:endParaRPr sz="1050" dirty="0"/>
          </a:p>
        </p:txBody>
      </p:sp>
      <p:sp>
        <p:nvSpPr>
          <p:cNvPr id="9" name="平行四边形 8">
            <a:extLst>
              <a:ext uri="{FF2B5EF4-FFF2-40B4-BE49-F238E27FC236}">
                <a16:creationId xmlns="" xmlns:a16="http://schemas.microsoft.com/office/drawing/2014/main" id="{C2D347B1-3804-4C70-A5C5-3C0D2ED56250}"/>
              </a:ext>
            </a:extLst>
          </p:cNvPr>
          <p:cNvSpPr/>
          <p:nvPr/>
        </p:nvSpPr>
        <p:spPr>
          <a:xfrm>
            <a:off x="4021965" y="1545635"/>
            <a:ext cx="856354" cy="1220818"/>
          </a:xfrm>
          <a:prstGeom prst="parallelogram">
            <a:avLst>
              <a:gd name="adj" fmla="val 35011"/>
            </a:avLst>
          </a:prstGeom>
          <a:solidFill>
            <a:schemeClr val="accent2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zh-CN" sz="1050" dirty="0"/>
              <a:t>Key words</a:t>
            </a:r>
            <a:endParaRPr sz="1050" dirty="0"/>
          </a:p>
        </p:txBody>
      </p:sp>
      <p:sp>
        <p:nvSpPr>
          <p:cNvPr id="10" name="平行四边形 9">
            <a:extLst>
              <a:ext uri="{FF2B5EF4-FFF2-40B4-BE49-F238E27FC236}">
                <a16:creationId xmlns="" xmlns:a16="http://schemas.microsoft.com/office/drawing/2014/main" id="{B113BD66-F37C-44CA-8E49-DF9F3CF829EE}"/>
              </a:ext>
            </a:extLst>
          </p:cNvPr>
          <p:cNvSpPr/>
          <p:nvPr/>
        </p:nvSpPr>
        <p:spPr>
          <a:xfrm>
            <a:off x="5910141" y="1545635"/>
            <a:ext cx="856354" cy="1220818"/>
          </a:xfrm>
          <a:prstGeom prst="parallelogram">
            <a:avLst>
              <a:gd name="adj" fmla="val 35011"/>
            </a:avLst>
          </a:prstGeom>
          <a:solidFill>
            <a:schemeClr val="accent3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zh-CN" sz="1050" dirty="0"/>
              <a:t>Key words</a:t>
            </a:r>
            <a:endParaRPr sz="1050" dirty="0"/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A64420F2-0724-458F-B80A-BE34D837376F}"/>
              </a:ext>
            </a:extLst>
          </p:cNvPr>
          <p:cNvGrpSpPr/>
          <p:nvPr/>
        </p:nvGrpSpPr>
        <p:grpSpPr>
          <a:xfrm>
            <a:off x="718112" y="2949792"/>
            <a:ext cx="1841594" cy="1219600"/>
            <a:chOff x="726782" y="2589840"/>
            <a:chExt cx="2455459" cy="3329389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B3029659-4B31-4190-9F15-390D9417E3D6}"/>
                </a:ext>
              </a:extLst>
            </p:cNvPr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8594" algn="l"/>
                </a:tabLst>
                <a:defRPr/>
              </a:pPr>
              <a:r>
                <a:rPr lang="en-US" altLang="zh-CN" sz="1100" b="1" dirty="0"/>
                <a:t>Title text preset</a:t>
              </a:r>
            </a:p>
          </p:txBody>
        </p:sp>
        <p:sp>
          <p:nvSpPr>
            <p:cNvPr id="22" name="矩形: 剪去顶角 21">
              <a:extLst>
                <a:ext uri="{FF2B5EF4-FFF2-40B4-BE49-F238E27FC236}">
                  <a16:creationId xmlns="" xmlns:a16="http://schemas.microsoft.com/office/drawing/2014/main" id="{69924278-BD3B-4ED9-AA7A-161884701DC2}"/>
                </a:ext>
              </a:extLst>
            </p:cNvPr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marL="228594" indent="-228594">
                <a:lnSpc>
                  <a:spcPct val="15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700" dirty="0"/>
                <a:t>This part of the content is displayed as a text layout placeholder (recommended to use the theme font)</a:t>
              </a:r>
            </a:p>
            <a:p>
              <a:pPr marL="228594" indent="-228594">
                <a:lnSpc>
                  <a:spcPct val="15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700" dirty="0"/>
                <a:t>If you need to change, please adjust it under the (Set Shape Format) menu (text option)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448F891F-080E-4645-972E-2568B8B54513}"/>
              </a:ext>
            </a:extLst>
          </p:cNvPr>
          <p:cNvGrpSpPr/>
          <p:nvPr/>
        </p:nvGrpSpPr>
        <p:grpSpPr>
          <a:xfrm>
            <a:off x="2673506" y="2949792"/>
            <a:ext cx="1841594" cy="1219600"/>
            <a:chOff x="726782" y="2589840"/>
            <a:chExt cx="2455459" cy="3329389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BB7E3BFF-1925-4359-A79C-E48261945D98}"/>
                </a:ext>
              </a:extLst>
            </p:cNvPr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8594" algn="l"/>
                </a:tabLst>
                <a:defRPr/>
              </a:pPr>
              <a:r>
                <a:rPr lang="en-US" altLang="zh-CN" sz="1100" b="1" dirty="0"/>
                <a:t>Title text preset</a:t>
              </a:r>
            </a:p>
          </p:txBody>
        </p:sp>
        <p:sp>
          <p:nvSpPr>
            <p:cNvPr id="20" name="矩形: 剪去顶角 19">
              <a:extLst>
                <a:ext uri="{FF2B5EF4-FFF2-40B4-BE49-F238E27FC236}">
                  <a16:creationId xmlns="" xmlns:a16="http://schemas.microsoft.com/office/drawing/2014/main" id="{4F3167DA-2475-49F6-9224-A0D542D18482}"/>
                </a:ext>
              </a:extLst>
            </p:cNvPr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marL="228594" indent="-228594">
                <a:lnSpc>
                  <a:spcPct val="15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700" dirty="0"/>
                <a:t>This part of the content is displayed as a text layout placeholder (recommended to use the theme font)</a:t>
              </a:r>
            </a:p>
            <a:p>
              <a:pPr marL="228594" indent="-228594">
                <a:lnSpc>
                  <a:spcPct val="15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700" dirty="0"/>
                <a:t>If you need to change, please adjust it under the (Set Shape Format) menu (text option)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AED71745-C5DE-4870-87CE-9AEDC4D90699}"/>
              </a:ext>
            </a:extLst>
          </p:cNvPr>
          <p:cNvGrpSpPr/>
          <p:nvPr/>
        </p:nvGrpSpPr>
        <p:grpSpPr>
          <a:xfrm>
            <a:off x="4628900" y="2949792"/>
            <a:ext cx="1841594" cy="1219600"/>
            <a:chOff x="726782" y="2589840"/>
            <a:chExt cx="2455459" cy="3329389"/>
          </a:xfrm>
        </p:grpSpPr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129ACF92-8758-4C09-9B02-DAB6B78EF8EF}"/>
                </a:ext>
              </a:extLst>
            </p:cNvPr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8594" algn="l"/>
                </a:tabLst>
                <a:defRPr/>
              </a:pPr>
              <a:r>
                <a:rPr lang="en-US" altLang="zh-CN" sz="1100" b="1" dirty="0"/>
                <a:t>Title text preset</a:t>
              </a:r>
            </a:p>
          </p:txBody>
        </p:sp>
        <p:sp>
          <p:nvSpPr>
            <p:cNvPr id="18" name="矩形: 剪去顶角 17">
              <a:extLst>
                <a:ext uri="{FF2B5EF4-FFF2-40B4-BE49-F238E27FC236}">
                  <a16:creationId xmlns="" xmlns:a16="http://schemas.microsoft.com/office/drawing/2014/main" id="{A0620160-5346-4C9D-8235-29F59B69CED1}"/>
                </a:ext>
              </a:extLst>
            </p:cNvPr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marL="228594" indent="-228594">
                <a:lnSpc>
                  <a:spcPct val="15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700" dirty="0"/>
                <a:t>This part of the content is displayed as a text layout placeholder (recommended to use the theme font)</a:t>
              </a:r>
            </a:p>
            <a:p>
              <a:pPr marL="228594" indent="-228594">
                <a:lnSpc>
                  <a:spcPct val="15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700" dirty="0"/>
                <a:t>If you need to change, please adjust it under the (Set Shape Format) menu (text option)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C9661E69-6F73-462B-BFA7-3AC2AA46E957}"/>
              </a:ext>
            </a:extLst>
          </p:cNvPr>
          <p:cNvGrpSpPr/>
          <p:nvPr/>
        </p:nvGrpSpPr>
        <p:grpSpPr>
          <a:xfrm>
            <a:off x="6584294" y="2949792"/>
            <a:ext cx="1841594" cy="1219600"/>
            <a:chOff x="726782" y="2589840"/>
            <a:chExt cx="2455459" cy="3329389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32E56617-C172-4527-9DA8-7664445F3B67}"/>
                </a:ext>
              </a:extLst>
            </p:cNvPr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28594" algn="l"/>
                </a:tabLst>
                <a:defRPr/>
              </a:pPr>
              <a:r>
                <a:rPr lang="en-US" altLang="zh-CN" sz="1100" b="1" dirty="0"/>
                <a:t>Title text preset</a:t>
              </a:r>
            </a:p>
          </p:txBody>
        </p:sp>
        <p:sp>
          <p:nvSpPr>
            <p:cNvPr id="16" name="矩形: 剪去顶角 15">
              <a:extLst>
                <a:ext uri="{FF2B5EF4-FFF2-40B4-BE49-F238E27FC236}">
                  <a16:creationId xmlns="" xmlns:a16="http://schemas.microsoft.com/office/drawing/2014/main" id="{2E5F9985-9EDB-4357-A88A-EEB166B90B6B}"/>
                </a:ext>
              </a:extLst>
            </p:cNvPr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Autofit/>
            </a:bodyPr>
            <a:lstStyle/>
            <a:p>
              <a:pPr marL="228594" indent="-228594">
                <a:lnSpc>
                  <a:spcPct val="15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700" dirty="0"/>
                <a:t>This part of the content is displayed as a text layout placeholder (recommended to use the theme font)</a:t>
              </a:r>
            </a:p>
            <a:p>
              <a:pPr marL="228594" indent="-228594">
                <a:lnSpc>
                  <a:spcPct val="15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700" dirty="0"/>
                <a:t>If you need to change, please adjust it under the (Set Shape Format) menu (text option)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30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/>
          </p:cNvPr>
          <p:cNvSpPr>
            <a:spLocks/>
          </p:cNvSpPr>
          <p:nvPr/>
        </p:nvSpPr>
        <p:spPr bwMode="auto">
          <a:xfrm>
            <a:off x="539354" y="2179064"/>
            <a:ext cx="2525781" cy="9611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5" name="矩形 4">
            <a:extLst/>
          </p:cNvPr>
          <p:cNvSpPr>
            <a:spLocks/>
          </p:cNvSpPr>
          <p:nvPr/>
        </p:nvSpPr>
        <p:spPr bwMode="auto">
          <a:xfrm>
            <a:off x="3312534" y="1852575"/>
            <a:ext cx="2525781" cy="96116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6" name="矩形 5">
            <a:extLst/>
          </p:cNvPr>
          <p:cNvSpPr>
            <a:spLocks/>
          </p:cNvSpPr>
          <p:nvPr/>
        </p:nvSpPr>
        <p:spPr bwMode="auto">
          <a:xfrm>
            <a:off x="6072642" y="1547539"/>
            <a:ext cx="2525704" cy="961076"/>
          </a:xfrm>
          <a:prstGeom prst="rect">
            <a:avLst/>
          </a:prstGeom>
          <a:blipFill>
            <a:blip/>
            <a:srcRect/>
            <a:stretch>
              <a:fillRect t="-77" b="-77"/>
            </a:stretch>
          </a:blip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lvl="0"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355" y="3207438"/>
            <a:ext cx="2525781" cy="1498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eaLnBrk="0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</a:rPr>
              <a:t>This part of the content is displayed as a text layout placeholder (recommended to use the theme font)</a:t>
            </a:r>
          </a:p>
          <a:p>
            <a:pPr lvl="0" algn="ctr" eaLnBrk="0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</a:rPr>
              <a:t>If you need to change, please adjust it under the (Set Shape Format) menu (text option)</a:t>
            </a:r>
            <a:endParaRPr lang="zh-CN" altLang="zh-CN" sz="1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12534" y="2880949"/>
            <a:ext cx="2525781" cy="1498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eaLnBrk="0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</a:rPr>
              <a:t>This part of the content is displayed as a text layout placeholder (recommended to use the theme font)</a:t>
            </a:r>
          </a:p>
          <a:p>
            <a:pPr lvl="0" algn="ctr" eaLnBrk="0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</a:rPr>
              <a:t>If you need to change, please adjust it under the (Set Shape Format) menu (text option)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72603" y="2577976"/>
            <a:ext cx="2525743" cy="1498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eaLnBrk="0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</a:rPr>
              <a:t>This part of the content is displayed as a text layout placeholder (recommended to use the theme font)</a:t>
            </a:r>
          </a:p>
          <a:p>
            <a:pPr lvl="0" algn="ctr" eaLnBrk="0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</a:rPr>
              <a:t>If you need to change, please adjust it under the (Set Shape Format) menu (text option)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9354" y="1167594"/>
            <a:ext cx="8065294" cy="972476"/>
            <a:chOff x="539354" y="1167594"/>
            <a:chExt cx="8065294" cy="972476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8B3432B9-0ADB-46EA-B6C4-09522339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54" y="1812868"/>
              <a:ext cx="2525781" cy="3264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8B3432B9-0ADB-46EA-B6C4-09522339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534" y="1486379"/>
              <a:ext cx="2525781" cy="3264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箭头: 五边形 8">
              <a:extLst>
                <a:ext uri="{FF2B5EF4-FFF2-40B4-BE49-F238E27FC236}">
                  <a16:creationId xmlns="" xmlns:a16="http://schemas.microsoft.com/office/drawing/2014/main" id="{8B3432B9-0ADB-46EA-B6C4-09522339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5713" y="1167594"/>
              <a:ext cx="2518935" cy="32648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3058366" y="1489237"/>
              <a:ext cx="254206" cy="650833"/>
            </a:xfrm>
            <a:custGeom>
              <a:avLst/>
              <a:gdLst>
                <a:gd name="connsiteX0" fmla="*/ 0 w 346710"/>
                <a:gd name="connsiteY0" fmla="*/ 426720 h 853440"/>
                <a:gd name="connsiteX1" fmla="*/ 0 w 346710"/>
                <a:gd name="connsiteY1" fmla="*/ 853440 h 853440"/>
                <a:gd name="connsiteX2" fmla="*/ 346710 w 346710"/>
                <a:gd name="connsiteY2" fmla="*/ 426720 h 853440"/>
                <a:gd name="connsiteX3" fmla="*/ 346710 w 346710"/>
                <a:gd name="connsiteY3" fmla="*/ 0 h 853440"/>
                <a:gd name="connsiteX4" fmla="*/ 0 w 346710"/>
                <a:gd name="connsiteY4" fmla="*/ 426720 h 853440"/>
                <a:gd name="connsiteX0" fmla="*/ 0 w 346710"/>
                <a:gd name="connsiteY0" fmla="*/ 436245 h 862965"/>
                <a:gd name="connsiteX1" fmla="*/ 0 w 346710"/>
                <a:gd name="connsiteY1" fmla="*/ 862965 h 862965"/>
                <a:gd name="connsiteX2" fmla="*/ 346710 w 346710"/>
                <a:gd name="connsiteY2" fmla="*/ 436245 h 862965"/>
                <a:gd name="connsiteX3" fmla="*/ 342900 w 346710"/>
                <a:gd name="connsiteY3" fmla="*/ 0 h 862965"/>
                <a:gd name="connsiteX4" fmla="*/ 0 w 346710"/>
                <a:gd name="connsiteY4" fmla="*/ 436245 h 862965"/>
                <a:gd name="connsiteX0" fmla="*/ 1905 w 348615"/>
                <a:gd name="connsiteY0" fmla="*/ 436245 h 870585"/>
                <a:gd name="connsiteX1" fmla="*/ 0 w 348615"/>
                <a:gd name="connsiteY1" fmla="*/ 870585 h 870585"/>
                <a:gd name="connsiteX2" fmla="*/ 348615 w 348615"/>
                <a:gd name="connsiteY2" fmla="*/ 436245 h 870585"/>
                <a:gd name="connsiteX3" fmla="*/ 344805 w 348615"/>
                <a:gd name="connsiteY3" fmla="*/ 0 h 870585"/>
                <a:gd name="connsiteX4" fmla="*/ 1905 w 348615"/>
                <a:gd name="connsiteY4" fmla="*/ 436245 h 870585"/>
                <a:gd name="connsiteX0" fmla="*/ 0 w 350520"/>
                <a:gd name="connsiteY0" fmla="*/ 438150 h 870585"/>
                <a:gd name="connsiteX1" fmla="*/ 1905 w 350520"/>
                <a:gd name="connsiteY1" fmla="*/ 870585 h 870585"/>
                <a:gd name="connsiteX2" fmla="*/ 350520 w 350520"/>
                <a:gd name="connsiteY2" fmla="*/ 436245 h 870585"/>
                <a:gd name="connsiteX3" fmla="*/ 346710 w 350520"/>
                <a:gd name="connsiteY3" fmla="*/ 0 h 870585"/>
                <a:gd name="connsiteX4" fmla="*/ 0 w 350520"/>
                <a:gd name="connsiteY4" fmla="*/ 438150 h 870585"/>
                <a:gd name="connsiteX0" fmla="*/ 0 w 356235"/>
                <a:gd name="connsiteY0" fmla="*/ 438150 h 870585"/>
                <a:gd name="connsiteX1" fmla="*/ 762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35"/>
                <a:gd name="connsiteY0" fmla="*/ 438150 h 870585"/>
                <a:gd name="connsiteX1" fmla="*/ 381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88"/>
                <a:gd name="connsiteY0" fmla="*/ 434344 h 866779"/>
                <a:gd name="connsiteX1" fmla="*/ 3810 w 356288"/>
                <a:gd name="connsiteY1" fmla="*/ 866779 h 866779"/>
                <a:gd name="connsiteX2" fmla="*/ 356235 w 356288"/>
                <a:gd name="connsiteY2" fmla="*/ 432439 h 866779"/>
                <a:gd name="connsiteX3" fmla="*/ 356288 w 356288"/>
                <a:gd name="connsiteY3" fmla="*/ 0 h 866779"/>
                <a:gd name="connsiteX4" fmla="*/ 0 w 356288"/>
                <a:gd name="connsiteY4" fmla="*/ 434344 h 86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88" h="866779">
                  <a:moveTo>
                    <a:pt x="0" y="434344"/>
                  </a:moveTo>
                  <a:lnTo>
                    <a:pt x="3810" y="866779"/>
                  </a:lnTo>
                  <a:lnTo>
                    <a:pt x="356235" y="432439"/>
                  </a:lnTo>
                  <a:cubicBezTo>
                    <a:pt x="356253" y="288293"/>
                    <a:pt x="356270" y="144146"/>
                    <a:pt x="356288" y="0"/>
                  </a:cubicBezTo>
                  <a:lnTo>
                    <a:pt x="0" y="4343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5831507" y="1167594"/>
              <a:ext cx="254206" cy="645274"/>
            </a:xfrm>
            <a:custGeom>
              <a:avLst/>
              <a:gdLst>
                <a:gd name="connsiteX0" fmla="*/ 0 w 346710"/>
                <a:gd name="connsiteY0" fmla="*/ 426720 h 853440"/>
                <a:gd name="connsiteX1" fmla="*/ 0 w 346710"/>
                <a:gd name="connsiteY1" fmla="*/ 853440 h 853440"/>
                <a:gd name="connsiteX2" fmla="*/ 346710 w 346710"/>
                <a:gd name="connsiteY2" fmla="*/ 426720 h 853440"/>
                <a:gd name="connsiteX3" fmla="*/ 346710 w 346710"/>
                <a:gd name="connsiteY3" fmla="*/ 0 h 853440"/>
                <a:gd name="connsiteX4" fmla="*/ 0 w 346710"/>
                <a:gd name="connsiteY4" fmla="*/ 426720 h 853440"/>
                <a:gd name="connsiteX0" fmla="*/ 0 w 346710"/>
                <a:gd name="connsiteY0" fmla="*/ 436245 h 862965"/>
                <a:gd name="connsiteX1" fmla="*/ 0 w 346710"/>
                <a:gd name="connsiteY1" fmla="*/ 862965 h 862965"/>
                <a:gd name="connsiteX2" fmla="*/ 346710 w 346710"/>
                <a:gd name="connsiteY2" fmla="*/ 436245 h 862965"/>
                <a:gd name="connsiteX3" fmla="*/ 342900 w 346710"/>
                <a:gd name="connsiteY3" fmla="*/ 0 h 862965"/>
                <a:gd name="connsiteX4" fmla="*/ 0 w 346710"/>
                <a:gd name="connsiteY4" fmla="*/ 436245 h 862965"/>
                <a:gd name="connsiteX0" fmla="*/ 1905 w 348615"/>
                <a:gd name="connsiteY0" fmla="*/ 436245 h 870585"/>
                <a:gd name="connsiteX1" fmla="*/ 0 w 348615"/>
                <a:gd name="connsiteY1" fmla="*/ 870585 h 870585"/>
                <a:gd name="connsiteX2" fmla="*/ 348615 w 348615"/>
                <a:gd name="connsiteY2" fmla="*/ 436245 h 870585"/>
                <a:gd name="connsiteX3" fmla="*/ 344805 w 348615"/>
                <a:gd name="connsiteY3" fmla="*/ 0 h 870585"/>
                <a:gd name="connsiteX4" fmla="*/ 1905 w 348615"/>
                <a:gd name="connsiteY4" fmla="*/ 436245 h 870585"/>
                <a:gd name="connsiteX0" fmla="*/ 0 w 350520"/>
                <a:gd name="connsiteY0" fmla="*/ 438150 h 870585"/>
                <a:gd name="connsiteX1" fmla="*/ 1905 w 350520"/>
                <a:gd name="connsiteY1" fmla="*/ 870585 h 870585"/>
                <a:gd name="connsiteX2" fmla="*/ 350520 w 350520"/>
                <a:gd name="connsiteY2" fmla="*/ 436245 h 870585"/>
                <a:gd name="connsiteX3" fmla="*/ 346710 w 350520"/>
                <a:gd name="connsiteY3" fmla="*/ 0 h 870585"/>
                <a:gd name="connsiteX4" fmla="*/ 0 w 350520"/>
                <a:gd name="connsiteY4" fmla="*/ 438150 h 870585"/>
                <a:gd name="connsiteX0" fmla="*/ 0 w 356235"/>
                <a:gd name="connsiteY0" fmla="*/ 438150 h 870585"/>
                <a:gd name="connsiteX1" fmla="*/ 762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35"/>
                <a:gd name="connsiteY0" fmla="*/ 438150 h 870585"/>
                <a:gd name="connsiteX1" fmla="*/ 3810 w 356235"/>
                <a:gd name="connsiteY1" fmla="*/ 870585 h 870585"/>
                <a:gd name="connsiteX2" fmla="*/ 356235 w 356235"/>
                <a:gd name="connsiteY2" fmla="*/ 436245 h 870585"/>
                <a:gd name="connsiteX3" fmla="*/ 352425 w 356235"/>
                <a:gd name="connsiteY3" fmla="*/ 0 h 870585"/>
                <a:gd name="connsiteX4" fmla="*/ 0 w 356235"/>
                <a:gd name="connsiteY4" fmla="*/ 438150 h 870585"/>
                <a:gd name="connsiteX0" fmla="*/ 0 w 356288"/>
                <a:gd name="connsiteY0" fmla="*/ 434344 h 866779"/>
                <a:gd name="connsiteX1" fmla="*/ 3810 w 356288"/>
                <a:gd name="connsiteY1" fmla="*/ 866779 h 866779"/>
                <a:gd name="connsiteX2" fmla="*/ 356235 w 356288"/>
                <a:gd name="connsiteY2" fmla="*/ 432439 h 866779"/>
                <a:gd name="connsiteX3" fmla="*/ 356288 w 356288"/>
                <a:gd name="connsiteY3" fmla="*/ 0 h 866779"/>
                <a:gd name="connsiteX4" fmla="*/ 0 w 356288"/>
                <a:gd name="connsiteY4" fmla="*/ 434344 h 86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88" h="866779">
                  <a:moveTo>
                    <a:pt x="0" y="434344"/>
                  </a:moveTo>
                  <a:lnTo>
                    <a:pt x="3810" y="866779"/>
                  </a:lnTo>
                  <a:lnTo>
                    <a:pt x="356235" y="432439"/>
                  </a:lnTo>
                  <a:cubicBezTo>
                    <a:pt x="356253" y="288293"/>
                    <a:pt x="356270" y="144146"/>
                    <a:pt x="356288" y="0"/>
                  </a:cubicBezTo>
                  <a:lnTo>
                    <a:pt x="0" y="434344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/>
                </a:gs>
                <a:gs pos="0">
                  <a:schemeClr val="accent2">
                    <a:lumMod val="70000"/>
                    <a:lumOff val="3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>
            <a:extLst/>
          </p:cNvPr>
          <p:cNvSpPr>
            <a:spLocks/>
          </p:cNvSpPr>
          <p:nvPr/>
        </p:nvSpPr>
        <p:spPr bwMode="auto">
          <a:xfrm>
            <a:off x="6072603" y="1547446"/>
            <a:ext cx="2525781" cy="96116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31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92121d6-4477-4faf-9db1-e913b18374c0"/>
          <p:cNvGrpSpPr>
            <a:grpSpLocks noChangeAspect="1"/>
          </p:cNvGrpSpPr>
          <p:nvPr/>
        </p:nvGrpSpPr>
        <p:grpSpPr>
          <a:xfrm>
            <a:off x="990378" y="1005576"/>
            <a:ext cx="7309124" cy="2534162"/>
            <a:chOff x="1320504" y="1340768"/>
            <a:chExt cx="9745498" cy="3378882"/>
          </a:xfrm>
        </p:grpSpPr>
        <p:grpSp>
          <p:nvGrpSpPr>
            <p:cNvPr id="4" name="Group 4"/>
            <p:cNvGrpSpPr/>
            <p:nvPr/>
          </p:nvGrpSpPr>
          <p:grpSpPr>
            <a:xfrm>
              <a:off x="1320504" y="1340768"/>
              <a:ext cx="9745498" cy="3378882"/>
              <a:chOff x="1320504" y="1340768"/>
              <a:chExt cx="9745498" cy="3378882"/>
            </a:xfrm>
          </p:grpSpPr>
          <p:sp>
            <p:nvSpPr>
              <p:cNvPr id="7" name="Rectangle 100"/>
              <p:cNvSpPr>
                <a:spLocks/>
              </p:cNvSpPr>
              <p:nvPr/>
            </p:nvSpPr>
            <p:spPr bwMode="auto">
              <a:xfrm>
                <a:off x="7846378" y="1794005"/>
                <a:ext cx="2876333" cy="1873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Freeform: Shape 101"/>
              <p:cNvSpPr>
                <a:spLocks/>
              </p:cNvSpPr>
              <p:nvPr/>
            </p:nvSpPr>
            <p:spPr bwMode="auto">
              <a:xfrm>
                <a:off x="7846378" y="1794005"/>
                <a:ext cx="2876333" cy="86207"/>
              </a:xfrm>
              <a:custGeom>
                <a:avLst/>
                <a:gdLst>
                  <a:gd name="T0" fmla="*/ 19 w 1574"/>
                  <a:gd name="T1" fmla="*/ 4 h 47"/>
                  <a:gd name="T2" fmla="*/ 243 w 1574"/>
                  <a:gd name="T3" fmla="*/ 4 h 47"/>
                  <a:gd name="T4" fmla="*/ 255 w 1574"/>
                  <a:gd name="T5" fmla="*/ 14 h 47"/>
                  <a:gd name="T6" fmla="*/ 265 w 1574"/>
                  <a:gd name="T7" fmla="*/ 47 h 47"/>
                  <a:gd name="T8" fmla="*/ 1574 w 1574"/>
                  <a:gd name="T9" fmla="*/ 47 h 47"/>
                  <a:gd name="T10" fmla="*/ 1574 w 1574"/>
                  <a:gd name="T11" fmla="*/ 0 h 47"/>
                  <a:gd name="T12" fmla="*/ 0 w 1574"/>
                  <a:gd name="T13" fmla="*/ 0 h 47"/>
                  <a:gd name="T14" fmla="*/ 0 w 1574"/>
                  <a:gd name="T15" fmla="*/ 41 h 47"/>
                  <a:gd name="T16" fmla="*/ 19 w 1574"/>
                  <a:gd name="T1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4" h="47">
                    <a:moveTo>
                      <a:pt x="19" y="4"/>
                    </a:moveTo>
                    <a:cubicBezTo>
                      <a:pt x="28" y="4"/>
                      <a:pt x="234" y="4"/>
                      <a:pt x="243" y="4"/>
                    </a:cubicBezTo>
                    <a:cubicBezTo>
                      <a:pt x="252" y="4"/>
                      <a:pt x="253" y="8"/>
                      <a:pt x="255" y="14"/>
                    </a:cubicBezTo>
                    <a:cubicBezTo>
                      <a:pt x="258" y="21"/>
                      <a:pt x="265" y="47"/>
                      <a:pt x="265" y="47"/>
                    </a:cubicBezTo>
                    <a:cubicBezTo>
                      <a:pt x="1574" y="47"/>
                      <a:pt x="1574" y="47"/>
                      <a:pt x="1574" y="47"/>
                    </a:cubicBezTo>
                    <a:cubicBezTo>
                      <a:pt x="1574" y="0"/>
                      <a:pt x="1574" y="0"/>
                      <a:pt x="15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29"/>
                      <a:pt x="12" y="4"/>
                      <a:pt x="19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Freeform: Shape 102"/>
              <p:cNvSpPr>
                <a:spLocks/>
              </p:cNvSpPr>
              <p:nvPr/>
            </p:nvSpPr>
            <p:spPr bwMode="auto">
              <a:xfrm>
                <a:off x="7844721" y="1868607"/>
                <a:ext cx="1658" cy="11605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1 w 1"/>
                  <a:gd name="T5" fmla="*/ 0 h 6"/>
                  <a:gd name="T6" fmla="*/ 0 w 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Freeform: Shape 103"/>
              <p:cNvSpPr>
                <a:spLocks/>
              </p:cNvSpPr>
              <p:nvPr/>
            </p:nvSpPr>
            <p:spPr bwMode="auto">
              <a:xfrm>
                <a:off x="7846378" y="1802294"/>
                <a:ext cx="484086" cy="77918"/>
              </a:xfrm>
              <a:custGeom>
                <a:avLst/>
                <a:gdLst>
                  <a:gd name="T0" fmla="*/ 255 w 265"/>
                  <a:gd name="T1" fmla="*/ 10 h 43"/>
                  <a:gd name="T2" fmla="*/ 243 w 265"/>
                  <a:gd name="T3" fmla="*/ 0 h 43"/>
                  <a:gd name="T4" fmla="*/ 19 w 265"/>
                  <a:gd name="T5" fmla="*/ 0 h 43"/>
                  <a:gd name="T6" fmla="*/ 0 w 265"/>
                  <a:gd name="T7" fmla="*/ 37 h 43"/>
                  <a:gd name="T8" fmla="*/ 0 w 265"/>
                  <a:gd name="T9" fmla="*/ 43 h 43"/>
                  <a:gd name="T10" fmla="*/ 265 w 265"/>
                  <a:gd name="T11" fmla="*/ 43 h 43"/>
                  <a:gd name="T12" fmla="*/ 255 w 265"/>
                  <a:gd name="T13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43">
                    <a:moveTo>
                      <a:pt x="255" y="10"/>
                    </a:moveTo>
                    <a:cubicBezTo>
                      <a:pt x="253" y="4"/>
                      <a:pt x="252" y="0"/>
                      <a:pt x="243" y="0"/>
                    </a:cubicBezTo>
                    <a:cubicBezTo>
                      <a:pt x="234" y="0"/>
                      <a:pt x="28" y="0"/>
                      <a:pt x="19" y="0"/>
                    </a:cubicBezTo>
                    <a:cubicBezTo>
                      <a:pt x="12" y="0"/>
                      <a:pt x="4" y="25"/>
                      <a:pt x="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65" y="43"/>
                      <a:pt x="265" y="43"/>
                      <a:pt x="265" y="43"/>
                    </a:cubicBezTo>
                    <a:cubicBezTo>
                      <a:pt x="265" y="43"/>
                      <a:pt x="258" y="17"/>
                      <a:pt x="255" y="1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104"/>
              <p:cNvSpPr>
                <a:spLocks/>
              </p:cNvSpPr>
              <p:nvPr/>
            </p:nvSpPr>
            <p:spPr bwMode="auto">
              <a:xfrm>
                <a:off x="8111631" y="1886843"/>
                <a:ext cx="2478454" cy="79576"/>
              </a:xfrm>
              <a:custGeom>
                <a:avLst/>
                <a:gdLst>
                  <a:gd name="T0" fmla="*/ 1357 w 1357"/>
                  <a:gd name="T1" fmla="*/ 31 h 43"/>
                  <a:gd name="T2" fmla="*/ 1346 w 1357"/>
                  <a:gd name="T3" fmla="*/ 43 h 43"/>
                  <a:gd name="T4" fmla="*/ 12 w 1357"/>
                  <a:gd name="T5" fmla="*/ 43 h 43"/>
                  <a:gd name="T6" fmla="*/ 0 w 1357"/>
                  <a:gd name="T7" fmla="*/ 31 h 43"/>
                  <a:gd name="T8" fmla="*/ 0 w 1357"/>
                  <a:gd name="T9" fmla="*/ 12 h 43"/>
                  <a:gd name="T10" fmla="*/ 12 w 1357"/>
                  <a:gd name="T11" fmla="*/ 0 h 43"/>
                  <a:gd name="T12" fmla="*/ 1346 w 1357"/>
                  <a:gd name="T13" fmla="*/ 0 h 43"/>
                  <a:gd name="T14" fmla="*/ 1357 w 1357"/>
                  <a:gd name="T15" fmla="*/ 12 h 43"/>
                  <a:gd name="T16" fmla="*/ 1357 w 1357"/>
                  <a:gd name="T17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7" h="43">
                    <a:moveTo>
                      <a:pt x="1357" y="31"/>
                    </a:moveTo>
                    <a:cubicBezTo>
                      <a:pt x="1357" y="37"/>
                      <a:pt x="1352" y="43"/>
                      <a:pt x="1346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5" y="43"/>
                      <a:pt x="0" y="37"/>
                      <a:pt x="0" y="3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346" y="0"/>
                      <a:pt x="1346" y="0"/>
                      <a:pt x="1346" y="0"/>
                    </a:cubicBezTo>
                    <a:cubicBezTo>
                      <a:pt x="1352" y="0"/>
                      <a:pt x="1357" y="6"/>
                      <a:pt x="1357" y="12"/>
                    </a:cubicBezTo>
                    <a:lnTo>
                      <a:pt x="1357" y="31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105"/>
              <p:cNvSpPr>
                <a:spLocks/>
              </p:cNvSpPr>
              <p:nvPr/>
            </p:nvSpPr>
            <p:spPr bwMode="auto">
              <a:xfrm>
                <a:off x="10623241" y="1903422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106"/>
              <p:cNvSpPr>
                <a:spLocks/>
              </p:cNvSpPr>
              <p:nvPr/>
            </p:nvSpPr>
            <p:spPr bwMode="auto">
              <a:xfrm>
                <a:off x="10523772" y="1847055"/>
                <a:ext cx="48078" cy="9947"/>
              </a:xfrm>
              <a:custGeom>
                <a:avLst/>
                <a:gdLst>
                  <a:gd name="T0" fmla="*/ 27 w 27"/>
                  <a:gd name="T1" fmla="*/ 2 h 5"/>
                  <a:gd name="T2" fmla="*/ 25 w 27"/>
                  <a:gd name="T3" fmla="*/ 5 h 5"/>
                  <a:gd name="T4" fmla="*/ 2 w 27"/>
                  <a:gd name="T5" fmla="*/ 5 h 5"/>
                  <a:gd name="T6" fmla="*/ 0 w 27"/>
                  <a:gd name="T7" fmla="*/ 2 h 5"/>
                  <a:gd name="T8" fmla="*/ 0 w 27"/>
                  <a:gd name="T9" fmla="*/ 2 h 5"/>
                  <a:gd name="T10" fmla="*/ 2 w 27"/>
                  <a:gd name="T11" fmla="*/ 0 h 5"/>
                  <a:gd name="T12" fmla="*/ 25 w 27"/>
                  <a:gd name="T13" fmla="*/ 0 h 5"/>
                  <a:gd name="T14" fmla="*/ 27 w 2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">
                    <a:moveTo>
                      <a:pt x="27" y="2"/>
                    </a:moveTo>
                    <a:cubicBezTo>
                      <a:pt x="27" y="4"/>
                      <a:pt x="26" y="5"/>
                      <a:pt x="2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107"/>
              <p:cNvSpPr>
                <a:spLocks/>
              </p:cNvSpPr>
              <p:nvPr/>
            </p:nvSpPr>
            <p:spPr bwMode="auto">
              <a:xfrm>
                <a:off x="10654740" y="1822188"/>
                <a:ext cx="38131" cy="36472"/>
              </a:xfrm>
              <a:custGeom>
                <a:avLst/>
                <a:gdLst>
                  <a:gd name="T0" fmla="*/ 20 w 21"/>
                  <a:gd name="T1" fmla="*/ 16 h 20"/>
                  <a:gd name="T2" fmla="*/ 14 w 21"/>
                  <a:gd name="T3" fmla="*/ 10 h 20"/>
                  <a:gd name="T4" fmla="*/ 20 w 21"/>
                  <a:gd name="T5" fmla="*/ 4 h 20"/>
                  <a:gd name="T6" fmla="*/ 20 w 21"/>
                  <a:gd name="T7" fmla="*/ 1 h 20"/>
                  <a:gd name="T8" fmla="*/ 17 w 21"/>
                  <a:gd name="T9" fmla="*/ 1 h 20"/>
                  <a:gd name="T10" fmla="*/ 11 w 21"/>
                  <a:gd name="T11" fmla="*/ 7 h 20"/>
                  <a:gd name="T12" fmla="*/ 4 w 21"/>
                  <a:gd name="T13" fmla="*/ 1 h 20"/>
                  <a:gd name="T14" fmla="*/ 1 w 21"/>
                  <a:gd name="T15" fmla="*/ 1 h 20"/>
                  <a:gd name="T16" fmla="*/ 1 w 21"/>
                  <a:gd name="T17" fmla="*/ 4 h 20"/>
                  <a:gd name="T18" fmla="*/ 7 w 21"/>
                  <a:gd name="T19" fmla="*/ 10 h 20"/>
                  <a:gd name="T20" fmla="*/ 1 w 21"/>
                  <a:gd name="T21" fmla="*/ 16 h 20"/>
                  <a:gd name="T22" fmla="*/ 1 w 21"/>
                  <a:gd name="T23" fmla="*/ 19 h 20"/>
                  <a:gd name="T24" fmla="*/ 4 w 21"/>
                  <a:gd name="T25" fmla="*/ 19 h 20"/>
                  <a:gd name="T26" fmla="*/ 11 w 21"/>
                  <a:gd name="T27" fmla="*/ 13 h 20"/>
                  <a:gd name="T28" fmla="*/ 17 w 21"/>
                  <a:gd name="T29" fmla="*/ 19 h 20"/>
                  <a:gd name="T30" fmla="*/ 20 w 21"/>
                  <a:gd name="T31" fmla="*/ 19 h 20"/>
                  <a:gd name="T32" fmla="*/ 20 w 21"/>
                  <a:gd name="T3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0">
                    <a:moveTo>
                      <a:pt x="20" y="16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2" y="20"/>
                      <a:pt x="3" y="20"/>
                      <a:pt x="4" y="19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9"/>
                      <a:pt x="21" y="17"/>
                      <a:pt x="20" y="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108"/>
              <p:cNvSpPr>
                <a:spLocks/>
              </p:cNvSpPr>
              <p:nvPr/>
            </p:nvSpPr>
            <p:spPr bwMode="auto">
              <a:xfrm>
                <a:off x="10623241" y="1921657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109"/>
              <p:cNvSpPr>
                <a:spLocks/>
              </p:cNvSpPr>
              <p:nvPr/>
            </p:nvSpPr>
            <p:spPr bwMode="auto">
              <a:xfrm>
                <a:off x="10623241" y="1939894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110"/>
              <p:cNvSpPr>
                <a:spLocks/>
              </p:cNvSpPr>
              <p:nvPr/>
            </p:nvSpPr>
            <p:spPr bwMode="auto">
              <a:xfrm>
                <a:off x="10598373" y="1820530"/>
                <a:ext cx="31499" cy="31499"/>
              </a:xfrm>
              <a:custGeom>
                <a:avLst/>
                <a:gdLst>
                  <a:gd name="T0" fmla="*/ 0 w 19"/>
                  <a:gd name="T1" fmla="*/ 19 h 19"/>
                  <a:gd name="T2" fmla="*/ 12 w 19"/>
                  <a:gd name="T3" fmla="*/ 19 h 19"/>
                  <a:gd name="T4" fmla="*/ 12 w 19"/>
                  <a:gd name="T5" fmla="*/ 6 h 19"/>
                  <a:gd name="T6" fmla="*/ 0 w 19"/>
                  <a:gd name="T7" fmla="*/ 6 h 19"/>
                  <a:gd name="T8" fmla="*/ 0 w 19"/>
                  <a:gd name="T9" fmla="*/ 19 h 19"/>
                  <a:gd name="T10" fmla="*/ 5 w 19"/>
                  <a:gd name="T11" fmla="*/ 0 h 19"/>
                  <a:gd name="T12" fmla="*/ 5 w 19"/>
                  <a:gd name="T13" fmla="*/ 4 h 19"/>
                  <a:gd name="T14" fmla="*/ 14 w 19"/>
                  <a:gd name="T15" fmla="*/ 4 h 19"/>
                  <a:gd name="T16" fmla="*/ 14 w 19"/>
                  <a:gd name="T17" fmla="*/ 12 h 19"/>
                  <a:gd name="T18" fmla="*/ 19 w 19"/>
                  <a:gd name="T19" fmla="*/ 12 h 19"/>
                  <a:gd name="T20" fmla="*/ 19 w 19"/>
                  <a:gd name="T21" fmla="*/ 0 h 19"/>
                  <a:gd name="T22" fmla="*/ 5 w 19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9"/>
                    </a:lnTo>
                    <a:close/>
                    <a:moveTo>
                      <a:pt x="5" y="0"/>
                    </a:moveTo>
                    <a:lnTo>
                      <a:pt x="5" y="4"/>
                    </a:lnTo>
                    <a:lnTo>
                      <a:pt x="14" y="4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11"/>
              <p:cNvSpPr>
                <a:spLocks/>
              </p:cNvSpPr>
              <p:nvPr/>
            </p:nvSpPr>
            <p:spPr bwMode="auto">
              <a:xfrm>
                <a:off x="7952479" y="1911710"/>
                <a:ext cx="44762" cy="29841"/>
              </a:xfrm>
              <a:custGeom>
                <a:avLst/>
                <a:gdLst>
                  <a:gd name="T0" fmla="*/ 18 w 27"/>
                  <a:gd name="T1" fmla="*/ 0 h 18"/>
                  <a:gd name="T2" fmla="*/ 14 w 27"/>
                  <a:gd name="T3" fmla="*/ 2 h 18"/>
                  <a:gd name="T4" fmla="*/ 19 w 27"/>
                  <a:gd name="T5" fmla="*/ 6 h 18"/>
                  <a:gd name="T6" fmla="*/ 0 w 27"/>
                  <a:gd name="T7" fmla="*/ 6 h 18"/>
                  <a:gd name="T8" fmla="*/ 0 w 27"/>
                  <a:gd name="T9" fmla="*/ 12 h 18"/>
                  <a:gd name="T10" fmla="*/ 19 w 27"/>
                  <a:gd name="T11" fmla="*/ 12 h 18"/>
                  <a:gd name="T12" fmla="*/ 14 w 27"/>
                  <a:gd name="T13" fmla="*/ 16 h 18"/>
                  <a:gd name="T14" fmla="*/ 18 w 27"/>
                  <a:gd name="T15" fmla="*/ 18 h 18"/>
                  <a:gd name="T16" fmla="*/ 27 w 27"/>
                  <a:gd name="T17" fmla="*/ 10 h 18"/>
                  <a:gd name="T18" fmla="*/ 18 w 2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8">
                    <a:moveTo>
                      <a:pt x="18" y="0"/>
                    </a:moveTo>
                    <a:lnTo>
                      <a:pt x="14" y="2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9" y="12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27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12"/>
              <p:cNvSpPr>
                <a:spLocks/>
              </p:cNvSpPr>
              <p:nvPr/>
            </p:nvSpPr>
            <p:spPr bwMode="auto">
              <a:xfrm>
                <a:off x="7877878" y="1911710"/>
                <a:ext cx="43104" cy="29841"/>
              </a:xfrm>
              <a:custGeom>
                <a:avLst/>
                <a:gdLst>
                  <a:gd name="T0" fmla="*/ 9 w 26"/>
                  <a:gd name="T1" fmla="*/ 0 h 18"/>
                  <a:gd name="T2" fmla="*/ 12 w 26"/>
                  <a:gd name="T3" fmla="*/ 2 h 18"/>
                  <a:gd name="T4" fmla="*/ 8 w 26"/>
                  <a:gd name="T5" fmla="*/ 6 h 18"/>
                  <a:gd name="T6" fmla="*/ 26 w 26"/>
                  <a:gd name="T7" fmla="*/ 6 h 18"/>
                  <a:gd name="T8" fmla="*/ 26 w 26"/>
                  <a:gd name="T9" fmla="*/ 12 h 18"/>
                  <a:gd name="T10" fmla="*/ 8 w 26"/>
                  <a:gd name="T11" fmla="*/ 12 h 18"/>
                  <a:gd name="T12" fmla="*/ 12 w 26"/>
                  <a:gd name="T13" fmla="*/ 16 h 18"/>
                  <a:gd name="T14" fmla="*/ 9 w 26"/>
                  <a:gd name="T15" fmla="*/ 18 h 18"/>
                  <a:gd name="T16" fmla="*/ 0 w 26"/>
                  <a:gd name="T17" fmla="*/ 10 h 18"/>
                  <a:gd name="T18" fmla="*/ 9 w 2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8">
                    <a:moveTo>
                      <a:pt x="9" y="0"/>
                    </a:moveTo>
                    <a:lnTo>
                      <a:pt x="12" y="2"/>
                    </a:lnTo>
                    <a:lnTo>
                      <a:pt x="8" y="6"/>
                    </a:lnTo>
                    <a:lnTo>
                      <a:pt x="26" y="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13"/>
              <p:cNvSpPr>
                <a:spLocks/>
              </p:cNvSpPr>
              <p:nvPr/>
            </p:nvSpPr>
            <p:spPr bwMode="auto">
              <a:xfrm>
                <a:off x="8025424" y="1893475"/>
                <a:ext cx="51393" cy="58024"/>
              </a:xfrm>
              <a:custGeom>
                <a:avLst/>
                <a:gdLst>
                  <a:gd name="T0" fmla="*/ 23 w 28"/>
                  <a:gd name="T1" fmla="*/ 20 h 32"/>
                  <a:gd name="T2" fmla="*/ 14 w 28"/>
                  <a:gd name="T3" fmla="*/ 27 h 32"/>
                  <a:gd name="T4" fmla="*/ 5 w 28"/>
                  <a:gd name="T5" fmla="*/ 18 h 32"/>
                  <a:gd name="T6" fmla="*/ 14 w 28"/>
                  <a:gd name="T7" fmla="*/ 9 h 32"/>
                  <a:gd name="T8" fmla="*/ 17 w 28"/>
                  <a:gd name="T9" fmla="*/ 10 h 32"/>
                  <a:gd name="T10" fmla="*/ 14 w 28"/>
                  <a:gd name="T11" fmla="*/ 15 h 32"/>
                  <a:gd name="T12" fmla="*/ 26 w 28"/>
                  <a:gd name="T13" fmla="*/ 11 h 32"/>
                  <a:gd name="T14" fmla="*/ 22 w 28"/>
                  <a:gd name="T15" fmla="*/ 0 h 32"/>
                  <a:gd name="T16" fmla="*/ 19 w 28"/>
                  <a:gd name="T17" fmla="*/ 5 h 32"/>
                  <a:gd name="T18" fmla="*/ 14 w 28"/>
                  <a:gd name="T19" fmla="*/ 4 h 32"/>
                  <a:gd name="T20" fmla="*/ 0 w 28"/>
                  <a:gd name="T21" fmla="*/ 18 h 32"/>
                  <a:gd name="T22" fmla="*/ 14 w 28"/>
                  <a:gd name="T23" fmla="*/ 32 h 32"/>
                  <a:gd name="T24" fmla="*/ 28 w 28"/>
                  <a:gd name="T25" fmla="*/ 20 h 32"/>
                  <a:gd name="T26" fmla="*/ 23 w 28"/>
                  <a:gd name="T2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2">
                    <a:moveTo>
                      <a:pt x="23" y="20"/>
                    </a:moveTo>
                    <a:cubicBezTo>
                      <a:pt x="22" y="24"/>
                      <a:pt x="19" y="27"/>
                      <a:pt x="14" y="27"/>
                    </a:cubicBezTo>
                    <a:cubicBezTo>
                      <a:pt x="9" y="27"/>
                      <a:pt x="5" y="23"/>
                      <a:pt x="5" y="18"/>
                    </a:cubicBezTo>
                    <a:cubicBezTo>
                      <a:pt x="5" y="13"/>
                      <a:pt x="9" y="9"/>
                      <a:pt x="14" y="9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6" y="4"/>
                      <a:pt x="14" y="4"/>
                    </a:cubicBezTo>
                    <a:cubicBezTo>
                      <a:pt x="6" y="4"/>
                      <a:pt x="0" y="11"/>
                      <a:pt x="0" y="18"/>
                    </a:cubicBezTo>
                    <a:cubicBezTo>
                      <a:pt x="0" y="26"/>
                      <a:pt x="6" y="32"/>
                      <a:pt x="14" y="32"/>
                    </a:cubicBezTo>
                    <a:cubicBezTo>
                      <a:pt x="21" y="32"/>
                      <a:pt x="27" y="27"/>
                      <a:pt x="28" y="20"/>
                    </a:cubicBezTo>
                    <a:lnTo>
                      <a:pt x="23" y="2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14"/>
              <p:cNvSpPr>
                <a:spLocks/>
              </p:cNvSpPr>
              <p:nvPr/>
            </p:nvSpPr>
            <p:spPr bwMode="auto">
              <a:xfrm>
                <a:off x="8270782" y="1830477"/>
                <a:ext cx="23210" cy="23210"/>
              </a:xfrm>
              <a:custGeom>
                <a:avLst/>
                <a:gdLst>
                  <a:gd name="T0" fmla="*/ 12 w 13"/>
                  <a:gd name="T1" fmla="*/ 11 h 13"/>
                  <a:gd name="T2" fmla="*/ 8 w 13"/>
                  <a:gd name="T3" fmla="*/ 7 h 13"/>
                  <a:gd name="T4" fmla="*/ 12 w 13"/>
                  <a:gd name="T5" fmla="*/ 3 h 13"/>
                  <a:gd name="T6" fmla="*/ 12 w 13"/>
                  <a:gd name="T7" fmla="*/ 1 h 13"/>
                  <a:gd name="T8" fmla="*/ 10 w 13"/>
                  <a:gd name="T9" fmla="*/ 1 h 13"/>
                  <a:gd name="T10" fmla="*/ 6 w 13"/>
                  <a:gd name="T11" fmla="*/ 5 h 13"/>
                  <a:gd name="T12" fmla="*/ 2 w 13"/>
                  <a:gd name="T13" fmla="*/ 1 h 13"/>
                  <a:gd name="T14" fmla="*/ 1 w 13"/>
                  <a:gd name="T15" fmla="*/ 1 h 13"/>
                  <a:gd name="T16" fmla="*/ 1 w 13"/>
                  <a:gd name="T17" fmla="*/ 3 h 13"/>
                  <a:gd name="T18" fmla="*/ 4 w 13"/>
                  <a:gd name="T19" fmla="*/ 7 h 13"/>
                  <a:gd name="T20" fmla="*/ 1 w 13"/>
                  <a:gd name="T21" fmla="*/ 11 h 13"/>
                  <a:gd name="T22" fmla="*/ 1 w 13"/>
                  <a:gd name="T23" fmla="*/ 12 h 13"/>
                  <a:gd name="T24" fmla="*/ 2 w 13"/>
                  <a:gd name="T25" fmla="*/ 12 h 13"/>
                  <a:gd name="T26" fmla="*/ 6 w 13"/>
                  <a:gd name="T27" fmla="*/ 8 h 13"/>
                  <a:gd name="T28" fmla="*/ 10 w 13"/>
                  <a:gd name="T29" fmla="*/ 12 h 13"/>
                  <a:gd name="T30" fmla="*/ 12 w 13"/>
                  <a:gd name="T31" fmla="*/ 12 h 13"/>
                  <a:gd name="T32" fmla="*/ 12 w 13"/>
                  <a:gd name="T3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12" y="11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2" y="13"/>
                      <a:pt x="12" y="12"/>
                    </a:cubicBezTo>
                    <a:cubicBezTo>
                      <a:pt x="13" y="12"/>
                      <a:pt x="13" y="11"/>
                      <a:pt x="12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15"/>
              <p:cNvSpPr>
                <a:spLocks/>
              </p:cNvSpPr>
              <p:nvPr/>
            </p:nvSpPr>
            <p:spPr bwMode="auto">
              <a:xfrm>
                <a:off x="8337095" y="1815556"/>
                <a:ext cx="84550" cy="48078"/>
              </a:xfrm>
              <a:custGeom>
                <a:avLst/>
                <a:gdLst>
                  <a:gd name="T0" fmla="*/ 11 w 47"/>
                  <a:gd name="T1" fmla="*/ 25 h 26"/>
                  <a:gd name="T2" fmla="*/ 7 w 47"/>
                  <a:gd name="T3" fmla="*/ 22 h 26"/>
                  <a:gd name="T4" fmla="*/ 1 w 47"/>
                  <a:gd name="T5" fmla="*/ 5 h 26"/>
                  <a:gd name="T6" fmla="*/ 4 w 47"/>
                  <a:gd name="T7" fmla="*/ 0 h 26"/>
                  <a:gd name="T8" fmla="*/ 35 w 47"/>
                  <a:gd name="T9" fmla="*/ 0 h 26"/>
                  <a:gd name="T10" fmla="*/ 41 w 47"/>
                  <a:gd name="T11" fmla="*/ 4 h 26"/>
                  <a:gd name="T12" fmla="*/ 46 w 47"/>
                  <a:gd name="T13" fmla="*/ 21 h 26"/>
                  <a:gd name="T14" fmla="*/ 42 w 47"/>
                  <a:gd name="T15" fmla="*/ 25 h 26"/>
                  <a:gd name="T16" fmla="*/ 11 w 47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6">
                    <a:moveTo>
                      <a:pt x="11" y="25"/>
                    </a:moveTo>
                    <a:cubicBezTo>
                      <a:pt x="11" y="25"/>
                      <a:pt x="8" y="26"/>
                      <a:pt x="7" y="22"/>
                    </a:cubicBezTo>
                    <a:cubicBezTo>
                      <a:pt x="5" y="19"/>
                      <a:pt x="2" y="8"/>
                      <a:pt x="1" y="5"/>
                    </a:cubicBezTo>
                    <a:cubicBezTo>
                      <a:pt x="1" y="3"/>
                      <a:pt x="0" y="0"/>
                      <a:pt x="4" y="0"/>
                    </a:cubicBezTo>
                    <a:cubicBezTo>
                      <a:pt x="7" y="0"/>
                      <a:pt x="29" y="0"/>
                      <a:pt x="35" y="0"/>
                    </a:cubicBezTo>
                    <a:cubicBezTo>
                      <a:pt x="40" y="0"/>
                      <a:pt x="40" y="1"/>
                      <a:pt x="41" y="4"/>
                    </a:cubicBezTo>
                    <a:cubicBezTo>
                      <a:pt x="42" y="6"/>
                      <a:pt x="46" y="18"/>
                      <a:pt x="46" y="21"/>
                    </a:cubicBezTo>
                    <a:cubicBezTo>
                      <a:pt x="47" y="24"/>
                      <a:pt x="46" y="25"/>
                      <a:pt x="42" y="25"/>
                    </a:cubicBezTo>
                    <a:cubicBezTo>
                      <a:pt x="37" y="25"/>
                      <a:pt x="11" y="25"/>
                      <a:pt x="11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16"/>
              <p:cNvSpPr>
                <a:spLocks/>
              </p:cNvSpPr>
              <p:nvPr/>
            </p:nvSpPr>
            <p:spPr bwMode="auto">
              <a:xfrm>
                <a:off x="8136499" y="1911710"/>
                <a:ext cx="36472" cy="36472"/>
              </a:xfrm>
              <a:custGeom>
                <a:avLst/>
                <a:gdLst>
                  <a:gd name="T0" fmla="*/ 19 w 20"/>
                  <a:gd name="T1" fmla="*/ 20 h 20"/>
                  <a:gd name="T2" fmla="*/ 18 w 20"/>
                  <a:gd name="T3" fmla="*/ 20 h 20"/>
                  <a:gd name="T4" fmla="*/ 11 w 20"/>
                  <a:gd name="T5" fmla="*/ 13 h 20"/>
                  <a:gd name="T6" fmla="*/ 7 w 20"/>
                  <a:gd name="T7" fmla="*/ 15 h 20"/>
                  <a:gd name="T8" fmla="*/ 0 w 20"/>
                  <a:gd name="T9" fmla="*/ 7 h 20"/>
                  <a:gd name="T10" fmla="*/ 7 w 20"/>
                  <a:gd name="T11" fmla="*/ 0 h 20"/>
                  <a:gd name="T12" fmla="*/ 14 w 20"/>
                  <a:gd name="T13" fmla="*/ 7 h 20"/>
                  <a:gd name="T14" fmla="*/ 13 w 20"/>
                  <a:gd name="T15" fmla="*/ 11 h 20"/>
                  <a:gd name="T16" fmla="*/ 19 w 20"/>
                  <a:gd name="T17" fmla="*/ 18 h 20"/>
                  <a:gd name="T18" fmla="*/ 20 w 20"/>
                  <a:gd name="T19" fmla="*/ 19 h 20"/>
                  <a:gd name="T20" fmla="*/ 19 w 20"/>
                  <a:gd name="T21" fmla="*/ 20 h 20"/>
                  <a:gd name="T22" fmla="*/ 7 w 20"/>
                  <a:gd name="T23" fmla="*/ 2 h 20"/>
                  <a:gd name="T24" fmla="*/ 2 w 20"/>
                  <a:gd name="T25" fmla="*/ 7 h 20"/>
                  <a:gd name="T26" fmla="*/ 7 w 20"/>
                  <a:gd name="T27" fmla="*/ 12 h 20"/>
                  <a:gd name="T28" fmla="*/ 12 w 20"/>
                  <a:gd name="T29" fmla="*/ 7 h 20"/>
                  <a:gd name="T30" fmla="*/ 7 w 20"/>
                  <a:gd name="T3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0">
                    <a:moveTo>
                      <a:pt x="19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4"/>
                      <a:pt x="9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9"/>
                    </a:cubicBezTo>
                    <a:cubicBezTo>
                      <a:pt x="20" y="19"/>
                      <a:pt x="19" y="20"/>
                      <a:pt x="19" y="20"/>
                    </a:cubicBezTo>
                    <a:close/>
                    <a:moveTo>
                      <a:pt x="7" y="2"/>
                    </a:moveTo>
                    <a:cubicBezTo>
                      <a:pt x="4" y="2"/>
                      <a:pt x="2" y="4"/>
                      <a:pt x="2" y="7"/>
                    </a:cubicBezTo>
                    <a:cubicBezTo>
                      <a:pt x="2" y="10"/>
                      <a:pt x="4" y="12"/>
                      <a:pt x="7" y="12"/>
                    </a:cubicBezTo>
                    <a:cubicBezTo>
                      <a:pt x="10" y="12"/>
                      <a:pt x="12" y="10"/>
                      <a:pt x="12" y="7"/>
                    </a:cubicBezTo>
                    <a:cubicBezTo>
                      <a:pt x="12" y="4"/>
                      <a:pt x="10" y="2"/>
                      <a:pt x="7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17"/>
              <p:cNvSpPr>
                <a:spLocks/>
              </p:cNvSpPr>
              <p:nvPr/>
            </p:nvSpPr>
            <p:spPr bwMode="auto">
              <a:xfrm>
                <a:off x="10518798" y="1896790"/>
                <a:ext cx="62997" cy="58024"/>
              </a:xfrm>
              <a:custGeom>
                <a:avLst/>
                <a:gdLst>
                  <a:gd name="T0" fmla="*/ 25 w 34"/>
                  <a:gd name="T1" fmla="*/ 32 h 32"/>
                  <a:gd name="T2" fmla="*/ 17 w 34"/>
                  <a:gd name="T3" fmla="*/ 26 h 32"/>
                  <a:gd name="T4" fmla="*/ 9 w 34"/>
                  <a:gd name="T5" fmla="*/ 32 h 32"/>
                  <a:gd name="T6" fmla="*/ 6 w 34"/>
                  <a:gd name="T7" fmla="*/ 32 h 32"/>
                  <a:gd name="T8" fmla="*/ 6 w 34"/>
                  <a:gd name="T9" fmla="*/ 32 h 32"/>
                  <a:gd name="T10" fmla="*/ 6 w 34"/>
                  <a:gd name="T11" fmla="*/ 30 h 32"/>
                  <a:gd name="T12" fmla="*/ 6 w 34"/>
                  <a:gd name="T13" fmla="*/ 30 h 32"/>
                  <a:gd name="T14" fmla="*/ 9 w 34"/>
                  <a:gd name="T15" fmla="*/ 20 h 32"/>
                  <a:gd name="T16" fmla="*/ 1 w 34"/>
                  <a:gd name="T17" fmla="*/ 15 h 32"/>
                  <a:gd name="T18" fmla="*/ 0 w 34"/>
                  <a:gd name="T19" fmla="*/ 12 h 32"/>
                  <a:gd name="T20" fmla="*/ 0 w 34"/>
                  <a:gd name="T21" fmla="*/ 12 h 32"/>
                  <a:gd name="T22" fmla="*/ 2 w 34"/>
                  <a:gd name="T23" fmla="*/ 11 h 32"/>
                  <a:gd name="T24" fmla="*/ 2 w 34"/>
                  <a:gd name="T25" fmla="*/ 11 h 32"/>
                  <a:gd name="T26" fmla="*/ 12 w 34"/>
                  <a:gd name="T27" fmla="*/ 11 h 32"/>
                  <a:gd name="T28" fmla="*/ 15 w 34"/>
                  <a:gd name="T29" fmla="*/ 2 h 32"/>
                  <a:gd name="T30" fmla="*/ 17 w 34"/>
                  <a:gd name="T31" fmla="*/ 0 h 32"/>
                  <a:gd name="T32" fmla="*/ 17 w 34"/>
                  <a:gd name="T33" fmla="*/ 0 h 32"/>
                  <a:gd name="T34" fmla="*/ 19 w 34"/>
                  <a:gd name="T35" fmla="*/ 2 h 32"/>
                  <a:gd name="T36" fmla="*/ 19 w 34"/>
                  <a:gd name="T37" fmla="*/ 2 h 32"/>
                  <a:gd name="T38" fmla="*/ 22 w 34"/>
                  <a:gd name="T39" fmla="*/ 11 h 32"/>
                  <a:gd name="T40" fmla="*/ 31 w 34"/>
                  <a:gd name="T41" fmla="*/ 11 h 32"/>
                  <a:gd name="T42" fmla="*/ 33 w 34"/>
                  <a:gd name="T43" fmla="*/ 12 h 32"/>
                  <a:gd name="T44" fmla="*/ 33 w 34"/>
                  <a:gd name="T45" fmla="*/ 12 h 32"/>
                  <a:gd name="T46" fmla="*/ 33 w 34"/>
                  <a:gd name="T47" fmla="*/ 15 h 32"/>
                  <a:gd name="T48" fmla="*/ 33 w 34"/>
                  <a:gd name="T49" fmla="*/ 15 h 32"/>
                  <a:gd name="T50" fmla="*/ 25 w 34"/>
                  <a:gd name="T51" fmla="*/ 20 h 32"/>
                  <a:gd name="T52" fmla="*/ 28 w 34"/>
                  <a:gd name="T53" fmla="*/ 30 h 32"/>
                  <a:gd name="T54" fmla="*/ 27 w 34"/>
                  <a:gd name="T55" fmla="*/ 32 h 32"/>
                  <a:gd name="T56" fmla="*/ 27 w 34"/>
                  <a:gd name="T57" fmla="*/ 32 h 32"/>
                  <a:gd name="T58" fmla="*/ 26 w 34"/>
                  <a:gd name="T59" fmla="*/ 32 h 32"/>
                  <a:gd name="T60" fmla="*/ 26 w 34"/>
                  <a:gd name="T61" fmla="*/ 32 h 32"/>
                  <a:gd name="T62" fmla="*/ 25 w 34"/>
                  <a:gd name="T63" fmla="*/ 32 h 32"/>
                  <a:gd name="T64" fmla="*/ 18 w 34"/>
                  <a:gd name="T65" fmla="*/ 22 h 32"/>
                  <a:gd name="T66" fmla="*/ 22 w 34"/>
                  <a:gd name="T67" fmla="*/ 25 h 32"/>
                  <a:gd name="T68" fmla="*/ 20 w 34"/>
                  <a:gd name="T69" fmla="*/ 20 h 32"/>
                  <a:gd name="T70" fmla="*/ 21 w 34"/>
                  <a:gd name="T71" fmla="*/ 18 h 32"/>
                  <a:gd name="T72" fmla="*/ 21 w 34"/>
                  <a:gd name="T73" fmla="*/ 18 h 32"/>
                  <a:gd name="T74" fmla="*/ 25 w 34"/>
                  <a:gd name="T75" fmla="*/ 15 h 32"/>
                  <a:gd name="T76" fmla="*/ 20 w 34"/>
                  <a:gd name="T77" fmla="*/ 15 h 32"/>
                  <a:gd name="T78" fmla="*/ 18 w 34"/>
                  <a:gd name="T79" fmla="*/ 14 h 32"/>
                  <a:gd name="T80" fmla="*/ 18 w 34"/>
                  <a:gd name="T81" fmla="*/ 14 h 32"/>
                  <a:gd name="T82" fmla="*/ 17 w 34"/>
                  <a:gd name="T83" fmla="*/ 9 h 32"/>
                  <a:gd name="T84" fmla="*/ 15 w 34"/>
                  <a:gd name="T85" fmla="*/ 14 h 32"/>
                  <a:gd name="T86" fmla="*/ 13 w 34"/>
                  <a:gd name="T87" fmla="*/ 15 h 32"/>
                  <a:gd name="T88" fmla="*/ 13 w 34"/>
                  <a:gd name="T89" fmla="*/ 15 h 32"/>
                  <a:gd name="T90" fmla="*/ 8 w 34"/>
                  <a:gd name="T91" fmla="*/ 15 h 32"/>
                  <a:gd name="T92" fmla="*/ 12 w 34"/>
                  <a:gd name="T93" fmla="*/ 18 h 32"/>
                  <a:gd name="T94" fmla="*/ 13 w 34"/>
                  <a:gd name="T95" fmla="*/ 20 h 32"/>
                  <a:gd name="T96" fmla="*/ 13 w 34"/>
                  <a:gd name="T97" fmla="*/ 20 h 32"/>
                  <a:gd name="T98" fmla="*/ 11 w 34"/>
                  <a:gd name="T99" fmla="*/ 25 h 32"/>
                  <a:gd name="T100" fmla="*/ 16 w 34"/>
                  <a:gd name="T101" fmla="*/ 22 h 32"/>
                  <a:gd name="T102" fmla="*/ 17 w 34"/>
                  <a:gd name="T103" fmla="*/ 22 h 32"/>
                  <a:gd name="T104" fmla="*/ 17 w 34"/>
                  <a:gd name="T105" fmla="*/ 22 h 32"/>
                  <a:gd name="T106" fmla="*/ 18 w 34"/>
                  <a:gd name="T10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32">
                    <a:moveTo>
                      <a:pt x="25" y="32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7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3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5" y="32"/>
                      <a:pt x="25" y="32"/>
                      <a:pt x="25" y="32"/>
                    </a:cubicBezTo>
                    <a:close/>
                    <a:moveTo>
                      <a:pt x="18" y="22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1"/>
              <p:cNvSpPr/>
              <p:nvPr/>
            </p:nvSpPr>
            <p:spPr>
              <a:xfrm>
                <a:off x="7844721" y="1974708"/>
                <a:ext cx="2877990" cy="1679173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 29"/>
              <p:cNvSpPr>
                <a:spLocks/>
              </p:cNvSpPr>
              <p:nvPr/>
            </p:nvSpPr>
            <p:spPr bwMode="auto">
              <a:xfrm>
                <a:off x="1506996" y="1794005"/>
                <a:ext cx="2876333" cy="1873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0"/>
              <p:cNvSpPr>
                <a:spLocks/>
              </p:cNvSpPr>
              <p:nvPr/>
            </p:nvSpPr>
            <p:spPr bwMode="auto">
              <a:xfrm>
                <a:off x="1506996" y="1794005"/>
                <a:ext cx="2876333" cy="86207"/>
              </a:xfrm>
              <a:custGeom>
                <a:avLst/>
                <a:gdLst>
                  <a:gd name="T0" fmla="*/ 19 w 1574"/>
                  <a:gd name="T1" fmla="*/ 4 h 47"/>
                  <a:gd name="T2" fmla="*/ 243 w 1574"/>
                  <a:gd name="T3" fmla="*/ 4 h 47"/>
                  <a:gd name="T4" fmla="*/ 255 w 1574"/>
                  <a:gd name="T5" fmla="*/ 14 h 47"/>
                  <a:gd name="T6" fmla="*/ 265 w 1574"/>
                  <a:gd name="T7" fmla="*/ 47 h 47"/>
                  <a:gd name="T8" fmla="*/ 1574 w 1574"/>
                  <a:gd name="T9" fmla="*/ 47 h 47"/>
                  <a:gd name="T10" fmla="*/ 1574 w 1574"/>
                  <a:gd name="T11" fmla="*/ 0 h 47"/>
                  <a:gd name="T12" fmla="*/ 0 w 1574"/>
                  <a:gd name="T13" fmla="*/ 0 h 47"/>
                  <a:gd name="T14" fmla="*/ 0 w 1574"/>
                  <a:gd name="T15" fmla="*/ 41 h 47"/>
                  <a:gd name="T16" fmla="*/ 19 w 1574"/>
                  <a:gd name="T1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4" h="47">
                    <a:moveTo>
                      <a:pt x="19" y="4"/>
                    </a:moveTo>
                    <a:cubicBezTo>
                      <a:pt x="28" y="4"/>
                      <a:pt x="234" y="4"/>
                      <a:pt x="243" y="4"/>
                    </a:cubicBezTo>
                    <a:cubicBezTo>
                      <a:pt x="252" y="4"/>
                      <a:pt x="253" y="8"/>
                      <a:pt x="255" y="14"/>
                    </a:cubicBezTo>
                    <a:cubicBezTo>
                      <a:pt x="258" y="21"/>
                      <a:pt x="265" y="47"/>
                      <a:pt x="265" y="47"/>
                    </a:cubicBezTo>
                    <a:cubicBezTo>
                      <a:pt x="1574" y="47"/>
                      <a:pt x="1574" y="47"/>
                      <a:pt x="1574" y="47"/>
                    </a:cubicBezTo>
                    <a:cubicBezTo>
                      <a:pt x="1574" y="0"/>
                      <a:pt x="1574" y="0"/>
                      <a:pt x="15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29"/>
                      <a:pt x="12" y="4"/>
                      <a:pt x="19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1"/>
              <p:cNvSpPr>
                <a:spLocks/>
              </p:cNvSpPr>
              <p:nvPr/>
            </p:nvSpPr>
            <p:spPr bwMode="auto">
              <a:xfrm>
                <a:off x="1505339" y="1868607"/>
                <a:ext cx="1658" cy="11605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1 w 1"/>
                  <a:gd name="T5" fmla="*/ 0 h 6"/>
                  <a:gd name="T6" fmla="*/ 0 w 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2"/>
              <p:cNvSpPr>
                <a:spLocks/>
              </p:cNvSpPr>
              <p:nvPr/>
            </p:nvSpPr>
            <p:spPr bwMode="auto">
              <a:xfrm>
                <a:off x="1506996" y="1802294"/>
                <a:ext cx="484086" cy="77918"/>
              </a:xfrm>
              <a:custGeom>
                <a:avLst/>
                <a:gdLst>
                  <a:gd name="T0" fmla="*/ 255 w 265"/>
                  <a:gd name="T1" fmla="*/ 10 h 43"/>
                  <a:gd name="T2" fmla="*/ 243 w 265"/>
                  <a:gd name="T3" fmla="*/ 0 h 43"/>
                  <a:gd name="T4" fmla="*/ 19 w 265"/>
                  <a:gd name="T5" fmla="*/ 0 h 43"/>
                  <a:gd name="T6" fmla="*/ 0 w 265"/>
                  <a:gd name="T7" fmla="*/ 37 h 43"/>
                  <a:gd name="T8" fmla="*/ 0 w 265"/>
                  <a:gd name="T9" fmla="*/ 43 h 43"/>
                  <a:gd name="T10" fmla="*/ 265 w 265"/>
                  <a:gd name="T11" fmla="*/ 43 h 43"/>
                  <a:gd name="T12" fmla="*/ 255 w 265"/>
                  <a:gd name="T13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43">
                    <a:moveTo>
                      <a:pt x="255" y="10"/>
                    </a:moveTo>
                    <a:cubicBezTo>
                      <a:pt x="253" y="4"/>
                      <a:pt x="252" y="0"/>
                      <a:pt x="243" y="0"/>
                    </a:cubicBezTo>
                    <a:cubicBezTo>
                      <a:pt x="234" y="0"/>
                      <a:pt x="28" y="0"/>
                      <a:pt x="19" y="0"/>
                    </a:cubicBezTo>
                    <a:cubicBezTo>
                      <a:pt x="12" y="0"/>
                      <a:pt x="4" y="25"/>
                      <a:pt x="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65" y="43"/>
                      <a:pt x="265" y="43"/>
                      <a:pt x="265" y="43"/>
                    </a:cubicBezTo>
                    <a:cubicBezTo>
                      <a:pt x="265" y="43"/>
                      <a:pt x="258" y="17"/>
                      <a:pt x="255" y="1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3"/>
              <p:cNvSpPr>
                <a:spLocks/>
              </p:cNvSpPr>
              <p:nvPr/>
            </p:nvSpPr>
            <p:spPr bwMode="auto">
              <a:xfrm>
                <a:off x="1772249" y="1886843"/>
                <a:ext cx="2478454" cy="79576"/>
              </a:xfrm>
              <a:custGeom>
                <a:avLst/>
                <a:gdLst>
                  <a:gd name="T0" fmla="*/ 1357 w 1357"/>
                  <a:gd name="T1" fmla="*/ 31 h 43"/>
                  <a:gd name="T2" fmla="*/ 1346 w 1357"/>
                  <a:gd name="T3" fmla="*/ 43 h 43"/>
                  <a:gd name="T4" fmla="*/ 12 w 1357"/>
                  <a:gd name="T5" fmla="*/ 43 h 43"/>
                  <a:gd name="T6" fmla="*/ 0 w 1357"/>
                  <a:gd name="T7" fmla="*/ 31 h 43"/>
                  <a:gd name="T8" fmla="*/ 0 w 1357"/>
                  <a:gd name="T9" fmla="*/ 12 h 43"/>
                  <a:gd name="T10" fmla="*/ 12 w 1357"/>
                  <a:gd name="T11" fmla="*/ 0 h 43"/>
                  <a:gd name="T12" fmla="*/ 1346 w 1357"/>
                  <a:gd name="T13" fmla="*/ 0 h 43"/>
                  <a:gd name="T14" fmla="*/ 1357 w 1357"/>
                  <a:gd name="T15" fmla="*/ 12 h 43"/>
                  <a:gd name="T16" fmla="*/ 1357 w 1357"/>
                  <a:gd name="T17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7" h="43">
                    <a:moveTo>
                      <a:pt x="1357" y="31"/>
                    </a:moveTo>
                    <a:cubicBezTo>
                      <a:pt x="1357" y="37"/>
                      <a:pt x="1352" y="43"/>
                      <a:pt x="1346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5" y="43"/>
                      <a:pt x="0" y="37"/>
                      <a:pt x="0" y="3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346" y="0"/>
                      <a:pt x="1346" y="0"/>
                      <a:pt x="1346" y="0"/>
                    </a:cubicBezTo>
                    <a:cubicBezTo>
                      <a:pt x="1352" y="0"/>
                      <a:pt x="1357" y="6"/>
                      <a:pt x="1357" y="12"/>
                    </a:cubicBezTo>
                    <a:lnTo>
                      <a:pt x="1357" y="31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4"/>
              <p:cNvSpPr>
                <a:spLocks/>
              </p:cNvSpPr>
              <p:nvPr/>
            </p:nvSpPr>
            <p:spPr bwMode="auto">
              <a:xfrm>
                <a:off x="4283859" y="1903422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5"/>
              <p:cNvSpPr>
                <a:spLocks/>
              </p:cNvSpPr>
              <p:nvPr/>
            </p:nvSpPr>
            <p:spPr bwMode="auto">
              <a:xfrm>
                <a:off x="4184390" y="1847055"/>
                <a:ext cx="48078" cy="9947"/>
              </a:xfrm>
              <a:custGeom>
                <a:avLst/>
                <a:gdLst>
                  <a:gd name="T0" fmla="*/ 27 w 27"/>
                  <a:gd name="T1" fmla="*/ 2 h 5"/>
                  <a:gd name="T2" fmla="*/ 25 w 27"/>
                  <a:gd name="T3" fmla="*/ 5 h 5"/>
                  <a:gd name="T4" fmla="*/ 2 w 27"/>
                  <a:gd name="T5" fmla="*/ 5 h 5"/>
                  <a:gd name="T6" fmla="*/ 0 w 27"/>
                  <a:gd name="T7" fmla="*/ 2 h 5"/>
                  <a:gd name="T8" fmla="*/ 0 w 27"/>
                  <a:gd name="T9" fmla="*/ 2 h 5"/>
                  <a:gd name="T10" fmla="*/ 2 w 27"/>
                  <a:gd name="T11" fmla="*/ 0 h 5"/>
                  <a:gd name="T12" fmla="*/ 25 w 27"/>
                  <a:gd name="T13" fmla="*/ 0 h 5"/>
                  <a:gd name="T14" fmla="*/ 27 w 2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">
                    <a:moveTo>
                      <a:pt x="27" y="2"/>
                    </a:moveTo>
                    <a:cubicBezTo>
                      <a:pt x="27" y="4"/>
                      <a:pt x="26" y="5"/>
                      <a:pt x="2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6"/>
              <p:cNvSpPr>
                <a:spLocks/>
              </p:cNvSpPr>
              <p:nvPr/>
            </p:nvSpPr>
            <p:spPr bwMode="auto">
              <a:xfrm>
                <a:off x="4315358" y="1822188"/>
                <a:ext cx="38131" cy="36472"/>
              </a:xfrm>
              <a:custGeom>
                <a:avLst/>
                <a:gdLst>
                  <a:gd name="T0" fmla="*/ 20 w 21"/>
                  <a:gd name="T1" fmla="*/ 16 h 20"/>
                  <a:gd name="T2" fmla="*/ 14 w 21"/>
                  <a:gd name="T3" fmla="*/ 10 h 20"/>
                  <a:gd name="T4" fmla="*/ 20 w 21"/>
                  <a:gd name="T5" fmla="*/ 4 h 20"/>
                  <a:gd name="T6" fmla="*/ 20 w 21"/>
                  <a:gd name="T7" fmla="*/ 1 h 20"/>
                  <a:gd name="T8" fmla="*/ 17 w 21"/>
                  <a:gd name="T9" fmla="*/ 1 h 20"/>
                  <a:gd name="T10" fmla="*/ 11 w 21"/>
                  <a:gd name="T11" fmla="*/ 7 h 20"/>
                  <a:gd name="T12" fmla="*/ 4 w 21"/>
                  <a:gd name="T13" fmla="*/ 1 h 20"/>
                  <a:gd name="T14" fmla="*/ 1 w 21"/>
                  <a:gd name="T15" fmla="*/ 1 h 20"/>
                  <a:gd name="T16" fmla="*/ 1 w 21"/>
                  <a:gd name="T17" fmla="*/ 4 h 20"/>
                  <a:gd name="T18" fmla="*/ 7 w 21"/>
                  <a:gd name="T19" fmla="*/ 10 h 20"/>
                  <a:gd name="T20" fmla="*/ 1 w 21"/>
                  <a:gd name="T21" fmla="*/ 16 h 20"/>
                  <a:gd name="T22" fmla="*/ 1 w 21"/>
                  <a:gd name="T23" fmla="*/ 19 h 20"/>
                  <a:gd name="T24" fmla="*/ 4 w 21"/>
                  <a:gd name="T25" fmla="*/ 19 h 20"/>
                  <a:gd name="T26" fmla="*/ 11 w 21"/>
                  <a:gd name="T27" fmla="*/ 13 h 20"/>
                  <a:gd name="T28" fmla="*/ 17 w 21"/>
                  <a:gd name="T29" fmla="*/ 19 h 20"/>
                  <a:gd name="T30" fmla="*/ 20 w 21"/>
                  <a:gd name="T31" fmla="*/ 19 h 20"/>
                  <a:gd name="T32" fmla="*/ 20 w 21"/>
                  <a:gd name="T3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0">
                    <a:moveTo>
                      <a:pt x="20" y="16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2" y="20"/>
                      <a:pt x="3" y="20"/>
                      <a:pt x="4" y="19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9"/>
                      <a:pt x="21" y="17"/>
                      <a:pt x="20" y="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7"/>
              <p:cNvSpPr>
                <a:spLocks/>
              </p:cNvSpPr>
              <p:nvPr/>
            </p:nvSpPr>
            <p:spPr bwMode="auto">
              <a:xfrm>
                <a:off x="4283859" y="1921657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8"/>
              <p:cNvSpPr>
                <a:spLocks/>
              </p:cNvSpPr>
              <p:nvPr/>
            </p:nvSpPr>
            <p:spPr bwMode="auto">
              <a:xfrm>
                <a:off x="4283859" y="1939894"/>
                <a:ext cx="71287" cy="11605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9"/>
              <p:cNvSpPr>
                <a:spLocks/>
              </p:cNvSpPr>
              <p:nvPr/>
            </p:nvSpPr>
            <p:spPr bwMode="auto">
              <a:xfrm>
                <a:off x="4258991" y="1820530"/>
                <a:ext cx="31499" cy="31499"/>
              </a:xfrm>
              <a:custGeom>
                <a:avLst/>
                <a:gdLst>
                  <a:gd name="T0" fmla="*/ 0 w 19"/>
                  <a:gd name="T1" fmla="*/ 19 h 19"/>
                  <a:gd name="T2" fmla="*/ 12 w 19"/>
                  <a:gd name="T3" fmla="*/ 19 h 19"/>
                  <a:gd name="T4" fmla="*/ 12 w 19"/>
                  <a:gd name="T5" fmla="*/ 6 h 19"/>
                  <a:gd name="T6" fmla="*/ 0 w 19"/>
                  <a:gd name="T7" fmla="*/ 6 h 19"/>
                  <a:gd name="T8" fmla="*/ 0 w 19"/>
                  <a:gd name="T9" fmla="*/ 19 h 19"/>
                  <a:gd name="T10" fmla="*/ 5 w 19"/>
                  <a:gd name="T11" fmla="*/ 0 h 19"/>
                  <a:gd name="T12" fmla="*/ 5 w 19"/>
                  <a:gd name="T13" fmla="*/ 4 h 19"/>
                  <a:gd name="T14" fmla="*/ 14 w 19"/>
                  <a:gd name="T15" fmla="*/ 4 h 19"/>
                  <a:gd name="T16" fmla="*/ 14 w 19"/>
                  <a:gd name="T17" fmla="*/ 12 h 19"/>
                  <a:gd name="T18" fmla="*/ 19 w 19"/>
                  <a:gd name="T19" fmla="*/ 12 h 19"/>
                  <a:gd name="T20" fmla="*/ 19 w 19"/>
                  <a:gd name="T21" fmla="*/ 0 h 19"/>
                  <a:gd name="T22" fmla="*/ 5 w 19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9"/>
                    </a:lnTo>
                    <a:close/>
                    <a:moveTo>
                      <a:pt x="5" y="0"/>
                    </a:moveTo>
                    <a:lnTo>
                      <a:pt x="5" y="4"/>
                    </a:lnTo>
                    <a:lnTo>
                      <a:pt x="14" y="4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0"/>
              <p:cNvSpPr>
                <a:spLocks/>
              </p:cNvSpPr>
              <p:nvPr/>
            </p:nvSpPr>
            <p:spPr bwMode="auto">
              <a:xfrm>
                <a:off x="1613097" y="1911710"/>
                <a:ext cx="44762" cy="29841"/>
              </a:xfrm>
              <a:custGeom>
                <a:avLst/>
                <a:gdLst>
                  <a:gd name="T0" fmla="*/ 18 w 27"/>
                  <a:gd name="T1" fmla="*/ 0 h 18"/>
                  <a:gd name="T2" fmla="*/ 14 w 27"/>
                  <a:gd name="T3" fmla="*/ 2 h 18"/>
                  <a:gd name="T4" fmla="*/ 19 w 27"/>
                  <a:gd name="T5" fmla="*/ 6 h 18"/>
                  <a:gd name="T6" fmla="*/ 0 w 27"/>
                  <a:gd name="T7" fmla="*/ 6 h 18"/>
                  <a:gd name="T8" fmla="*/ 0 w 27"/>
                  <a:gd name="T9" fmla="*/ 12 h 18"/>
                  <a:gd name="T10" fmla="*/ 19 w 27"/>
                  <a:gd name="T11" fmla="*/ 12 h 18"/>
                  <a:gd name="T12" fmla="*/ 14 w 27"/>
                  <a:gd name="T13" fmla="*/ 16 h 18"/>
                  <a:gd name="T14" fmla="*/ 18 w 27"/>
                  <a:gd name="T15" fmla="*/ 18 h 18"/>
                  <a:gd name="T16" fmla="*/ 27 w 27"/>
                  <a:gd name="T17" fmla="*/ 10 h 18"/>
                  <a:gd name="T18" fmla="*/ 18 w 2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8">
                    <a:moveTo>
                      <a:pt x="18" y="0"/>
                    </a:moveTo>
                    <a:lnTo>
                      <a:pt x="14" y="2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9" y="12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27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1"/>
              <p:cNvSpPr>
                <a:spLocks/>
              </p:cNvSpPr>
              <p:nvPr/>
            </p:nvSpPr>
            <p:spPr bwMode="auto">
              <a:xfrm>
                <a:off x="1538496" y="1911710"/>
                <a:ext cx="43104" cy="29841"/>
              </a:xfrm>
              <a:custGeom>
                <a:avLst/>
                <a:gdLst>
                  <a:gd name="T0" fmla="*/ 9 w 26"/>
                  <a:gd name="T1" fmla="*/ 0 h 18"/>
                  <a:gd name="T2" fmla="*/ 12 w 26"/>
                  <a:gd name="T3" fmla="*/ 2 h 18"/>
                  <a:gd name="T4" fmla="*/ 8 w 26"/>
                  <a:gd name="T5" fmla="*/ 6 h 18"/>
                  <a:gd name="T6" fmla="*/ 26 w 26"/>
                  <a:gd name="T7" fmla="*/ 6 h 18"/>
                  <a:gd name="T8" fmla="*/ 26 w 26"/>
                  <a:gd name="T9" fmla="*/ 12 h 18"/>
                  <a:gd name="T10" fmla="*/ 8 w 26"/>
                  <a:gd name="T11" fmla="*/ 12 h 18"/>
                  <a:gd name="T12" fmla="*/ 12 w 26"/>
                  <a:gd name="T13" fmla="*/ 16 h 18"/>
                  <a:gd name="T14" fmla="*/ 9 w 26"/>
                  <a:gd name="T15" fmla="*/ 18 h 18"/>
                  <a:gd name="T16" fmla="*/ 0 w 26"/>
                  <a:gd name="T17" fmla="*/ 10 h 18"/>
                  <a:gd name="T18" fmla="*/ 9 w 2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8">
                    <a:moveTo>
                      <a:pt x="9" y="0"/>
                    </a:moveTo>
                    <a:lnTo>
                      <a:pt x="12" y="2"/>
                    </a:lnTo>
                    <a:lnTo>
                      <a:pt x="8" y="6"/>
                    </a:lnTo>
                    <a:lnTo>
                      <a:pt x="26" y="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2"/>
              <p:cNvSpPr>
                <a:spLocks/>
              </p:cNvSpPr>
              <p:nvPr/>
            </p:nvSpPr>
            <p:spPr bwMode="auto">
              <a:xfrm>
                <a:off x="1686042" y="1893475"/>
                <a:ext cx="51393" cy="58024"/>
              </a:xfrm>
              <a:custGeom>
                <a:avLst/>
                <a:gdLst>
                  <a:gd name="T0" fmla="*/ 23 w 28"/>
                  <a:gd name="T1" fmla="*/ 20 h 32"/>
                  <a:gd name="T2" fmla="*/ 14 w 28"/>
                  <a:gd name="T3" fmla="*/ 27 h 32"/>
                  <a:gd name="T4" fmla="*/ 5 w 28"/>
                  <a:gd name="T5" fmla="*/ 18 h 32"/>
                  <a:gd name="T6" fmla="*/ 14 w 28"/>
                  <a:gd name="T7" fmla="*/ 9 h 32"/>
                  <a:gd name="T8" fmla="*/ 17 w 28"/>
                  <a:gd name="T9" fmla="*/ 10 h 32"/>
                  <a:gd name="T10" fmla="*/ 14 w 28"/>
                  <a:gd name="T11" fmla="*/ 15 h 32"/>
                  <a:gd name="T12" fmla="*/ 26 w 28"/>
                  <a:gd name="T13" fmla="*/ 11 h 32"/>
                  <a:gd name="T14" fmla="*/ 22 w 28"/>
                  <a:gd name="T15" fmla="*/ 0 h 32"/>
                  <a:gd name="T16" fmla="*/ 19 w 28"/>
                  <a:gd name="T17" fmla="*/ 5 h 32"/>
                  <a:gd name="T18" fmla="*/ 14 w 28"/>
                  <a:gd name="T19" fmla="*/ 4 h 32"/>
                  <a:gd name="T20" fmla="*/ 0 w 28"/>
                  <a:gd name="T21" fmla="*/ 18 h 32"/>
                  <a:gd name="T22" fmla="*/ 14 w 28"/>
                  <a:gd name="T23" fmla="*/ 32 h 32"/>
                  <a:gd name="T24" fmla="*/ 28 w 28"/>
                  <a:gd name="T25" fmla="*/ 20 h 32"/>
                  <a:gd name="T26" fmla="*/ 23 w 28"/>
                  <a:gd name="T2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2">
                    <a:moveTo>
                      <a:pt x="23" y="20"/>
                    </a:moveTo>
                    <a:cubicBezTo>
                      <a:pt x="22" y="24"/>
                      <a:pt x="19" y="27"/>
                      <a:pt x="14" y="27"/>
                    </a:cubicBezTo>
                    <a:cubicBezTo>
                      <a:pt x="9" y="27"/>
                      <a:pt x="5" y="23"/>
                      <a:pt x="5" y="18"/>
                    </a:cubicBezTo>
                    <a:cubicBezTo>
                      <a:pt x="5" y="13"/>
                      <a:pt x="9" y="9"/>
                      <a:pt x="14" y="9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6" y="4"/>
                      <a:pt x="14" y="4"/>
                    </a:cubicBezTo>
                    <a:cubicBezTo>
                      <a:pt x="6" y="4"/>
                      <a:pt x="0" y="11"/>
                      <a:pt x="0" y="18"/>
                    </a:cubicBezTo>
                    <a:cubicBezTo>
                      <a:pt x="0" y="26"/>
                      <a:pt x="6" y="32"/>
                      <a:pt x="14" y="32"/>
                    </a:cubicBezTo>
                    <a:cubicBezTo>
                      <a:pt x="21" y="32"/>
                      <a:pt x="27" y="27"/>
                      <a:pt x="28" y="20"/>
                    </a:cubicBezTo>
                    <a:lnTo>
                      <a:pt x="23" y="2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3"/>
              <p:cNvSpPr>
                <a:spLocks/>
              </p:cNvSpPr>
              <p:nvPr/>
            </p:nvSpPr>
            <p:spPr bwMode="auto">
              <a:xfrm>
                <a:off x="1931400" y="1830477"/>
                <a:ext cx="23210" cy="23210"/>
              </a:xfrm>
              <a:custGeom>
                <a:avLst/>
                <a:gdLst>
                  <a:gd name="T0" fmla="*/ 12 w 13"/>
                  <a:gd name="T1" fmla="*/ 11 h 13"/>
                  <a:gd name="T2" fmla="*/ 8 w 13"/>
                  <a:gd name="T3" fmla="*/ 7 h 13"/>
                  <a:gd name="T4" fmla="*/ 12 w 13"/>
                  <a:gd name="T5" fmla="*/ 3 h 13"/>
                  <a:gd name="T6" fmla="*/ 12 w 13"/>
                  <a:gd name="T7" fmla="*/ 1 h 13"/>
                  <a:gd name="T8" fmla="*/ 10 w 13"/>
                  <a:gd name="T9" fmla="*/ 1 h 13"/>
                  <a:gd name="T10" fmla="*/ 6 w 13"/>
                  <a:gd name="T11" fmla="*/ 5 h 13"/>
                  <a:gd name="T12" fmla="*/ 2 w 13"/>
                  <a:gd name="T13" fmla="*/ 1 h 13"/>
                  <a:gd name="T14" fmla="*/ 1 w 13"/>
                  <a:gd name="T15" fmla="*/ 1 h 13"/>
                  <a:gd name="T16" fmla="*/ 1 w 13"/>
                  <a:gd name="T17" fmla="*/ 3 h 13"/>
                  <a:gd name="T18" fmla="*/ 4 w 13"/>
                  <a:gd name="T19" fmla="*/ 7 h 13"/>
                  <a:gd name="T20" fmla="*/ 1 w 13"/>
                  <a:gd name="T21" fmla="*/ 11 h 13"/>
                  <a:gd name="T22" fmla="*/ 1 w 13"/>
                  <a:gd name="T23" fmla="*/ 12 h 13"/>
                  <a:gd name="T24" fmla="*/ 2 w 13"/>
                  <a:gd name="T25" fmla="*/ 12 h 13"/>
                  <a:gd name="T26" fmla="*/ 6 w 13"/>
                  <a:gd name="T27" fmla="*/ 8 h 13"/>
                  <a:gd name="T28" fmla="*/ 10 w 13"/>
                  <a:gd name="T29" fmla="*/ 12 h 13"/>
                  <a:gd name="T30" fmla="*/ 12 w 13"/>
                  <a:gd name="T31" fmla="*/ 12 h 13"/>
                  <a:gd name="T32" fmla="*/ 12 w 13"/>
                  <a:gd name="T3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12" y="11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2" y="13"/>
                      <a:pt x="12" y="12"/>
                    </a:cubicBezTo>
                    <a:cubicBezTo>
                      <a:pt x="13" y="12"/>
                      <a:pt x="13" y="11"/>
                      <a:pt x="12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44"/>
              <p:cNvSpPr>
                <a:spLocks/>
              </p:cNvSpPr>
              <p:nvPr/>
            </p:nvSpPr>
            <p:spPr bwMode="auto">
              <a:xfrm>
                <a:off x="1997713" y="1815556"/>
                <a:ext cx="84550" cy="48078"/>
              </a:xfrm>
              <a:custGeom>
                <a:avLst/>
                <a:gdLst>
                  <a:gd name="T0" fmla="*/ 11 w 47"/>
                  <a:gd name="T1" fmla="*/ 25 h 26"/>
                  <a:gd name="T2" fmla="*/ 7 w 47"/>
                  <a:gd name="T3" fmla="*/ 22 h 26"/>
                  <a:gd name="T4" fmla="*/ 1 w 47"/>
                  <a:gd name="T5" fmla="*/ 5 h 26"/>
                  <a:gd name="T6" fmla="*/ 4 w 47"/>
                  <a:gd name="T7" fmla="*/ 0 h 26"/>
                  <a:gd name="T8" fmla="*/ 35 w 47"/>
                  <a:gd name="T9" fmla="*/ 0 h 26"/>
                  <a:gd name="T10" fmla="*/ 41 w 47"/>
                  <a:gd name="T11" fmla="*/ 4 h 26"/>
                  <a:gd name="T12" fmla="*/ 46 w 47"/>
                  <a:gd name="T13" fmla="*/ 21 h 26"/>
                  <a:gd name="T14" fmla="*/ 42 w 47"/>
                  <a:gd name="T15" fmla="*/ 25 h 26"/>
                  <a:gd name="T16" fmla="*/ 11 w 47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6">
                    <a:moveTo>
                      <a:pt x="11" y="25"/>
                    </a:moveTo>
                    <a:cubicBezTo>
                      <a:pt x="11" y="25"/>
                      <a:pt x="8" y="26"/>
                      <a:pt x="7" y="22"/>
                    </a:cubicBezTo>
                    <a:cubicBezTo>
                      <a:pt x="5" y="19"/>
                      <a:pt x="2" y="8"/>
                      <a:pt x="1" y="5"/>
                    </a:cubicBezTo>
                    <a:cubicBezTo>
                      <a:pt x="1" y="3"/>
                      <a:pt x="0" y="0"/>
                      <a:pt x="4" y="0"/>
                    </a:cubicBezTo>
                    <a:cubicBezTo>
                      <a:pt x="7" y="0"/>
                      <a:pt x="29" y="0"/>
                      <a:pt x="35" y="0"/>
                    </a:cubicBezTo>
                    <a:cubicBezTo>
                      <a:pt x="40" y="0"/>
                      <a:pt x="40" y="1"/>
                      <a:pt x="41" y="4"/>
                    </a:cubicBezTo>
                    <a:cubicBezTo>
                      <a:pt x="42" y="6"/>
                      <a:pt x="46" y="18"/>
                      <a:pt x="46" y="21"/>
                    </a:cubicBezTo>
                    <a:cubicBezTo>
                      <a:pt x="47" y="24"/>
                      <a:pt x="46" y="25"/>
                      <a:pt x="42" y="25"/>
                    </a:cubicBezTo>
                    <a:cubicBezTo>
                      <a:pt x="37" y="25"/>
                      <a:pt x="11" y="25"/>
                      <a:pt x="11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45"/>
              <p:cNvSpPr>
                <a:spLocks/>
              </p:cNvSpPr>
              <p:nvPr/>
            </p:nvSpPr>
            <p:spPr bwMode="auto">
              <a:xfrm>
                <a:off x="1797117" y="1911710"/>
                <a:ext cx="36472" cy="36472"/>
              </a:xfrm>
              <a:custGeom>
                <a:avLst/>
                <a:gdLst>
                  <a:gd name="T0" fmla="*/ 19 w 20"/>
                  <a:gd name="T1" fmla="*/ 20 h 20"/>
                  <a:gd name="T2" fmla="*/ 18 w 20"/>
                  <a:gd name="T3" fmla="*/ 20 h 20"/>
                  <a:gd name="T4" fmla="*/ 11 w 20"/>
                  <a:gd name="T5" fmla="*/ 13 h 20"/>
                  <a:gd name="T6" fmla="*/ 7 w 20"/>
                  <a:gd name="T7" fmla="*/ 15 h 20"/>
                  <a:gd name="T8" fmla="*/ 0 w 20"/>
                  <a:gd name="T9" fmla="*/ 7 h 20"/>
                  <a:gd name="T10" fmla="*/ 7 w 20"/>
                  <a:gd name="T11" fmla="*/ 0 h 20"/>
                  <a:gd name="T12" fmla="*/ 14 w 20"/>
                  <a:gd name="T13" fmla="*/ 7 h 20"/>
                  <a:gd name="T14" fmla="*/ 13 w 20"/>
                  <a:gd name="T15" fmla="*/ 11 h 20"/>
                  <a:gd name="T16" fmla="*/ 19 w 20"/>
                  <a:gd name="T17" fmla="*/ 18 h 20"/>
                  <a:gd name="T18" fmla="*/ 20 w 20"/>
                  <a:gd name="T19" fmla="*/ 19 h 20"/>
                  <a:gd name="T20" fmla="*/ 19 w 20"/>
                  <a:gd name="T21" fmla="*/ 20 h 20"/>
                  <a:gd name="T22" fmla="*/ 7 w 20"/>
                  <a:gd name="T23" fmla="*/ 2 h 20"/>
                  <a:gd name="T24" fmla="*/ 2 w 20"/>
                  <a:gd name="T25" fmla="*/ 7 h 20"/>
                  <a:gd name="T26" fmla="*/ 7 w 20"/>
                  <a:gd name="T27" fmla="*/ 12 h 20"/>
                  <a:gd name="T28" fmla="*/ 12 w 20"/>
                  <a:gd name="T29" fmla="*/ 7 h 20"/>
                  <a:gd name="T30" fmla="*/ 7 w 20"/>
                  <a:gd name="T3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0">
                    <a:moveTo>
                      <a:pt x="19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4"/>
                      <a:pt x="9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9"/>
                    </a:cubicBezTo>
                    <a:cubicBezTo>
                      <a:pt x="20" y="19"/>
                      <a:pt x="19" y="20"/>
                      <a:pt x="19" y="20"/>
                    </a:cubicBezTo>
                    <a:close/>
                    <a:moveTo>
                      <a:pt x="7" y="2"/>
                    </a:moveTo>
                    <a:cubicBezTo>
                      <a:pt x="4" y="2"/>
                      <a:pt x="2" y="4"/>
                      <a:pt x="2" y="7"/>
                    </a:cubicBezTo>
                    <a:cubicBezTo>
                      <a:pt x="2" y="10"/>
                      <a:pt x="4" y="12"/>
                      <a:pt x="7" y="12"/>
                    </a:cubicBezTo>
                    <a:cubicBezTo>
                      <a:pt x="10" y="12"/>
                      <a:pt x="12" y="10"/>
                      <a:pt x="12" y="7"/>
                    </a:cubicBezTo>
                    <a:cubicBezTo>
                      <a:pt x="12" y="4"/>
                      <a:pt x="10" y="2"/>
                      <a:pt x="7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46"/>
              <p:cNvSpPr>
                <a:spLocks/>
              </p:cNvSpPr>
              <p:nvPr/>
            </p:nvSpPr>
            <p:spPr bwMode="auto">
              <a:xfrm>
                <a:off x="4179416" y="1896790"/>
                <a:ext cx="62997" cy="58024"/>
              </a:xfrm>
              <a:custGeom>
                <a:avLst/>
                <a:gdLst>
                  <a:gd name="T0" fmla="*/ 25 w 34"/>
                  <a:gd name="T1" fmla="*/ 32 h 32"/>
                  <a:gd name="T2" fmla="*/ 17 w 34"/>
                  <a:gd name="T3" fmla="*/ 26 h 32"/>
                  <a:gd name="T4" fmla="*/ 9 w 34"/>
                  <a:gd name="T5" fmla="*/ 32 h 32"/>
                  <a:gd name="T6" fmla="*/ 6 w 34"/>
                  <a:gd name="T7" fmla="*/ 32 h 32"/>
                  <a:gd name="T8" fmla="*/ 6 w 34"/>
                  <a:gd name="T9" fmla="*/ 32 h 32"/>
                  <a:gd name="T10" fmla="*/ 6 w 34"/>
                  <a:gd name="T11" fmla="*/ 30 h 32"/>
                  <a:gd name="T12" fmla="*/ 6 w 34"/>
                  <a:gd name="T13" fmla="*/ 30 h 32"/>
                  <a:gd name="T14" fmla="*/ 9 w 34"/>
                  <a:gd name="T15" fmla="*/ 20 h 32"/>
                  <a:gd name="T16" fmla="*/ 1 w 34"/>
                  <a:gd name="T17" fmla="*/ 15 h 32"/>
                  <a:gd name="T18" fmla="*/ 0 w 34"/>
                  <a:gd name="T19" fmla="*/ 12 h 32"/>
                  <a:gd name="T20" fmla="*/ 0 w 34"/>
                  <a:gd name="T21" fmla="*/ 12 h 32"/>
                  <a:gd name="T22" fmla="*/ 2 w 34"/>
                  <a:gd name="T23" fmla="*/ 11 h 32"/>
                  <a:gd name="T24" fmla="*/ 2 w 34"/>
                  <a:gd name="T25" fmla="*/ 11 h 32"/>
                  <a:gd name="T26" fmla="*/ 12 w 34"/>
                  <a:gd name="T27" fmla="*/ 11 h 32"/>
                  <a:gd name="T28" fmla="*/ 15 w 34"/>
                  <a:gd name="T29" fmla="*/ 2 h 32"/>
                  <a:gd name="T30" fmla="*/ 17 w 34"/>
                  <a:gd name="T31" fmla="*/ 0 h 32"/>
                  <a:gd name="T32" fmla="*/ 17 w 34"/>
                  <a:gd name="T33" fmla="*/ 0 h 32"/>
                  <a:gd name="T34" fmla="*/ 19 w 34"/>
                  <a:gd name="T35" fmla="*/ 2 h 32"/>
                  <a:gd name="T36" fmla="*/ 19 w 34"/>
                  <a:gd name="T37" fmla="*/ 2 h 32"/>
                  <a:gd name="T38" fmla="*/ 22 w 34"/>
                  <a:gd name="T39" fmla="*/ 11 h 32"/>
                  <a:gd name="T40" fmla="*/ 31 w 34"/>
                  <a:gd name="T41" fmla="*/ 11 h 32"/>
                  <a:gd name="T42" fmla="*/ 33 w 34"/>
                  <a:gd name="T43" fmla="*/ 12 h 32"/>
                  <a:gd name="T44" fmla="*/ 33 w 34"/>
                  <a:gd name="T45" fmla="*/ 12 h 32"/>
                  <a:gd name="T46" fmla="*/ 33 w 34"/>
                  <a:gd name="T47" fmla="*/ 15 h 32"/>
                  <a:gd name="T48" fmla="*/ 33 w 34"/>
                  <a:gd name="T49" fmla="*/ 15 h 32"/>
                  <a:gd name="T50" fmla="*/ 25 w 34"/>
                  <a:gd name="T51" fmla="*/ 20 h 32"/>
                  <a:gd name="T52" fmla="*/ 28 w 34"/>
                  <a:gd name="T53" fmla="*/ 30 h 32"/>
                  <a:gd name="T54" fmla="*/ 27 w 34"/>
                  <a:gd name="T55" fmla="*/ 32 h 32"/>
                  <a:gd name="T56" fmla="*/ 27 w 34"/>
                  <a:gd name="T57" fmla="*/ 32 h 32"/>
                  <a:gd name="T58" fmla="*/ 26 w 34"/>
                  <a:gd name="T59" fmla="*/ 32 h 32"/>
                  <a:gd name="T60" fmla="*/ 26 w 34"/>
                  <a:gd name="T61" fmla="*/ 32 h 32"/>
                  <a:gd name="T62" fmla="*/ 25 w 34"/>
                  <a:gd name="T63" fmla="*/ 32 h 32"/>
                  <a:gd name="T64" fmla="*/ 18 w 34"/>
                  <a:gd name="T65" fmla="*/ 22 h 32"/>
                  <a:gd name="T66" fmla="*/ 22 w 34"/>
                  <a:gd name="T67" fmla="*/ 25 h 32"/>
                  <a:gd name="T68" fmla="*/ 20 w 34"/>
                  <a:gd name="T69" fmla="*/ 20 h 32"/>
                  <a:gd name="T70" fmla="*/ 21 w 34"/>
                  <a:gd name="T71" fmla="*/ 18 h 32"/>
                  <a:gd name="T72" fmla="*/ 21 w 34"/>
                  <a:gd name="T73" fmla="*/ 18 h 32"/>
                  <a:gd name="T74" fmla="*/ 25 w 34"/>
                  <a:gd name="T75" fmla="*/ 15 h 32"/>
                  <a:gd name="T76" fmla="*/ 20 w 34"/>
                  <a:gd name="T77" fmla="*/ 15 h 32"/>
                  <a:gd name="T78" fmla="*/ 18 w 34"/>
                  <a:gd name="T79" fmla="*/ 14 h 32"/>
                  <a:gd name="T80" fmla="*/ 18 w 34"/>
                  <a:gd name="T81" fmla="*/ 14 h 32"/>
                  <a:gd name="T82" fmla="*/ 17 w 34"/>
                  <a:gd name="T83" fmla="*/ 9 h 32"/>
                  <a:gd name="T84" fmla="*/ 15 w 34"/>
                  <a:gd name="T85" fmla="*/ 14 h 32"/>
                  <a:gd name="T86" fmla="*/ 13 w 34"/>
                  <a:gd name="T87" fmla="*/ 15 h 32"/>
                  <a:gd name="T88" fmla="*/ 13 w 34"/>
                  <a:gd name="T89" fmla="*/ 15 h 32"/>
                  <a:gd name="T90" fmla="*/ 8 w 34"/>
                  <a:gd name="T91" fmla="*/ 15 h 32"/>
                  <a:gd name="T92" fmla="*/ 12 w 34"/>
                  <a:gd name="T93" fmla="*/ 18 h 32"/>
                  <a:gd name="T94" fmla="*/ 13 w 34"/>
                  <a:gd name="T95" fmla="*/ 20 h 32"/>
                  <a:gd name="T96" fmla="*/ 13 w 34"/>
                  <a:gd name="T97" fmla="*/ 20 h 32"/>
                  <a:gd name="T98" fmla="*/ 11 w 34"/>
                  <a:gd name="T99" fmla="*/ 25 h 32"/>
                  <a:gd name="T100" fmla="*/ 16 w 34"/>
                  <a:gd name="T101" fmla="*/ 22 h 32"/>
                  <a:gd name="T102" fmla="*/ 17 w 34"/>
                  <a:gd name="T103" fmla="*/ 22 h 32"/>
                  <a:gd name="T104" fmla="*/ 17 w 34"/>
                  <a:gd name="T105" fmla="*/ 22 h 32"/>
                  <a:gd name="T106" fmla="*/ 18 w 34"/>
                  <a:gd name="T10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32">
                    <a:moveTo>
                      <a:pt x="25" y="32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7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3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5" y="32"/>
                      <a:pt x="25" y="32"/>
                      <a:pt x="25" y="32"/>
                    </a:cubicBezTo>
                    <a:close/>
                    <a:moveTo>
                      <a:pt x="18" y="22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Rectangle 2"/>
              <p:cNvSpPr/>
              <p:nvPr/>
            </p:nvSpPr>
            <p:spPr>
              <a:xfrm>
                <a:off x="1505339" y="1974708"/>
                <a:ext cx="2877990" cy="1679173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Rectangle 3"/>
              <p:cNvSpPr/>
              <p:nvPr/>
            </p:nvSpPr>
            <p:spPr>
              <a:xfrm>
                <a:off x="4167545" y="1596833"/>
                <a:ext cx="3828398" cy="2208673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Rectangle 74"/>
              <p:cNvSpPr>
                <a:spLocks/>
              </p:cNvSpPr>
              <p:nvPr/>
            </p:nvSpPr>
            <p:spPr bwMode="auto">
              <a:xfrm>
                <a:off x="4167546" y="1340768"/>
                <a:ext cx="3828397" cy="2493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75"/>
              <p:cNvSpPr>
                <a:spLocks/>
              </p:cNvSpPr>
              <p:nvPr/>
            </p:nvSpPr>
            <p:spPr bwMode="auto">
              <a:xfrm>
                <a:off x="4167546" y="1340768"/>
                <a:ext cx="3828397" cy="114742"/>
              </a:xfrm>
              <a:custGeom>
                <a:avLst/>
                <a:gdLst>
                  <a:gd name="T0" fmla="*/ 19 w 1574"/>
                  <a:gd name="T1" fmla="*/ 4 h 47"/>
                  <a:gd name="T2" fmla="*/ 243 w 1574"/>
                  <a:gd name="T3" fmla="*/ 4 h 47"/>
                  <a:gd name="T4" fmla="*/ 255 w 1574"/>
                  <a:gd name="T5" fmla="*/ 14 h 47"/>
                  <a:gd name="T6" fmla="*/ 265 w 1574"/>
                  <a:gd name="T7" fmla="*/ 47 h 47"/>
                  <a:gd name="T8" fmla="*/ 1574 w 1574"/>
                  <a:gd name="T9" fmla="*/ 47 h 47"/>
                  <a:gd name="T10" fmla="*/ 1574 w 1574"/>
                  <a:gd name="T11" fmla="*/ 0 h 47"/>
                  <a:gd name="T12" fmla="*/ 0 w 1574"/>
                  <a:gd name="T13" fmla="*/ 0 h 47"/>
                  <a:gd name="T14" fmla="*/ 0 w 1574"/>
                  <a:gd name="T15" fmla="*/ 41 h 47"/>
                  <a:gd name="T16" fmla="*/ 19 w 1574"/>
                  <a:gd name="T1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4" h="47">
                    <a:moveTo>
                      <a:pt x="19" y="4"/>
                    </a:moveTo>
                    <a:cubicBezTo>
                      <a:pt x="28" y="4"/>
                      <a:pt x="234" y="4"/>
                      <a:pt x="243" y="4"/>
                    </a:cubicBezTo>
                    <a:cubicBezTo>
                      <a:pt x="252" y="4"/>
                      <a:pt x="253" y="8"/>
                      <a:pt x="255" y="14"/>
                    </a:cubicBezTo>
                    <a:cubicBezTo>
                      <a:pt x="258" y="21"/>
                      <a:pt x="265" y="47"/>
                      <a:pt x="265" y="47"/>
                    </a:cubicBezTo>
                    <a:cubicBezTo>
                      <a:pt x="1574" y="47"/>
                      <a:pt x="1574" y="47"/>
                      <a:pt x="1574" y="47"/>
                    </a:cubicBezTo>
                    <a:cubicBezTo>
                      <a:pt x="1574" y="0"/>
                      <a:pt x="1574" y="0"/>
                      <a:pt x="15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29"/>
                      <a:pt x="12" y="4"/>
                      <a:pt x="19" y="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76"/>
              <p:cNvSpPr>
                <a:spLocks/>
              </p:cNvSpPr>
              <p:nvPr/>
            </p:nvSpPr>
            <p:spPr bwMode="auto">
              <a:xfrm>
                <a:off x="4165340" y="1440063"/>
                <a:ext cx="2207" cy="15447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1 w 1"/>
                  <a:gd name="T5" fmla="*/ 0 h 6"/>
                  <a:gd name="T6" fmla="*/ 0 w 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77"/>
              <p:cNvSpPr>
                <a:spLocks/>
              </p:cNvSpPr>
              <p:nvPr/>
            </p:nvSpPr>
            <p:spPr bwMode="auto">
              <a:xfrm>
                <a:off x="4167546" y="1351800"/>
                <a:ext cx="644318" cy="103709"/>
              </a:xfrm>
              <a:custGeom>
                <a:avLst/>
                <a:gdLst>
                  <a:gd name="T0" fmla="*/ 255 w 265"/>
                  <a:gd name="T1" fmla="*/ 10 h 43"/>
                  <a:gd name="T2" fmla="*/ 243 w 265"/>
                  <a:gd name="T3" fmla="*/ 0 h 43"/>
                  <a:gd name="T4" fmla="*/ 19 w 265"/>
                  <a:gd name="T5" fmla="*/ 0 h 43"/>
                  <a:gd name="T6" fmla="*/ 0 w 265"/>
                  <a:gd name="T7" fmla="*/ 37 h 43"/>
                  <a:gd name="T8" fmla="*/ 0 w 265"/>
                  <a:gd name="T9" fmla="*/ 43 h 43"/>
                  <a:gd name="T10" fmla="*/ 265 w 265"/>
                  <a:gd name="T11" fmla="*/ 43 h 43"/>
                  <a:gd name="T12" fmla="*/ 255 w 265"/>
                  <a:gd name="T13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" h="43">
                    <a:moveTo>
                      <a:pt x="255" y="10"/>
                    </a:moveTo>
                    <a:cubicBezTo>
                      <a:pt x="253" y="4"/>
                      <a:pt x="252" y="0"/>
                      <a:pt x="243" y="0"/>
                    </a:cubicBezTo>
                    <a:cubicBezTo>
                      <a:pt x="234" y="0"/>
                      <a:pt x="28" y="0"/>
                      <a:pt x="19" y="0"/>
                    </a:cubicBezTo>
                    <a:cubicBezTo>
                      <a:pt x="12" y="0"/>
                      <a:pt x="4" y="25"/>
                      <a:pt x="0" y="3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65" y="43"/>
                      <a:pt x="265" y="43"/>
                      <a:pt x="265" y="43"/>
                    </a:cubicBezTo>
                    <a:cubicBezTo>
                      <a:pt x="265" y="43"/>
                      <a:pt x="258" y="17"/>
                      <a:pt x="255" y="1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78"/>
              <p:cNvSpPr>
                <a:spLocks/>
              </p:cNvSpPr>
              <p:nvPr/>
            </p:nvSpPr>
            <p:spPr bwMode="auto">
              <a:xfrm>
                <a:off x="4520597" y="1464336"/>
                <a:ext cx="3298821" cy="105915"/>
              </a:xfrm>
              <a:custGeom>
                <a:avLst/>
                <a:gdLst>
                  <a:gd name="T0" fmla="*/ 1357 w 1357"/>
                  <a:gd name="T1" fmla="*/ 31 h 43"/>
                  <a:gd name="T2" fmla="*/ 1346 w 1357"/>
                  <a:gd name="T3" fmla="*/ 43 h 43"/>
                  <a:gd name="T4" fmla="*/ 12 w 1357"/>
                  <a:gd name="T5" fmla="*/ 43 h 43"/>
                  <a:gd name="T6" fmla="*/ 0 w 1357"/>
                  <a:gd name="T7" fmla="*/ 31 h 43"/>
                  <a:gd name="T8" fmla="*/ 0 w 1357"/>
                  <a:gd name="T9" fmla="*/ 12 h 43"/>
                  <a:gd name="T10" fmla="*/ 12 w 1357"/>
                  <a:gd name="T11" fmla="*/ 0 h 43"/>
                  <a:gd name="T12" fmla="*/ 1346 w 1357"/>
                  <a:gd name="T13" fmla="*/ 0 h 43"/>
                  <a:gd name="T14" fmla="*/ 1357 w 1357"/>
                  <a:gd name="T15" fmla="*/ 12 h 43"/>
                  <a:gd name="T16" fmla="*/ 1357 w 1357"/>
                  <a:gd name="T17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7" h="43">
                    <a:moveTo>
                      <a:pt x="1357" y="31"/>
                    </a:moveTo>
                    <a:cubicBezTo>
                      <a:pt x="1357" y="37"/>
                      <a:pt x="1352" y="43"/>
                      <a:pt x="1346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5" y="43"/>
                      <a:pt x="0" y="37"/>
                      <a:pt x="0" y="3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346" y="0"/>
                      <a:pt x="1346" y="0"/>
                      <a:pt x="1346" y="0"/>
                    </a:cubicBezTo>
                    <a:cubicBezTo>
                      <a:pt x="1352" y="0"/>
                      <a:pt x="1357" y="6"/>
                      <a:pt x="1357" y="12"/>
                    </a:cubicBezTo>
                    <a:lnTo>
                      <a:pt x="1357" y="31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79"/>
              <p:cNvSpPr>
                <a:spLocks/>
              </p:cNvSpPr>
              <p:nvPr/>
            </p:nvSpPr>
            <p:spPr bwMode="auto">
              <a:xfrm>
                <a:off x="7863549" y="1486402"/>
                <a:ext cx="94883" cy="15447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80"/>
              <p:cNvSpPr>
                <a:spLocks/>
              </p:cNvSpPr>
              <p:nvPr/>
            </p:nvSpPr>
            <p:spPr bwMode="auto">
              <a:xfrm>
                <a:off x="7731155" y="1411378"/>
                <a:ext cx="63991" cy="13239"/>
              </a:xfrm>
              <a:custGeom>
                <a:avLst/>
                <a:gdLst>
                  <a:gd name="T0" fmla="*/ 27 w 27"/>
                  <a:gd name="T1" fmla="*/ 2 h 5"/>
                  <a:gd name="T2" fmla="*/ 25 w 27"/>
                  <a:gd name="T3" fmla="*/ 5 h 5"/>
                  <a:gd name="T4" fmla="*/ 2 w 27"/>
                  <a:gd name="T5" fmla="*/ 5 h 5"/>
                  <a:gd name="T6" fmla="*/ 0 w 27"/>
                  <a:gd name="T7" fmla="*/ 2 h 5"/>
                  <a:gd name="T8" fmla="*/ 0 w 27"/>
                  <a:gd name="T9" fmla="*/ 2 h 5"/>
                  <a:gd name="T10" fmla="*/ 2 w 27"/>
                  <a:gd name="T11" fmla="*/ 0 h 5"/>
                  <a:gd name="T12" fmla="*/ 25 w 27"/>
                  <a:gd name="T13" fmla="*/ 0 h 5"/>
                  <a:gd name="T14" fmla="*/ 27 w 2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">
                    <a:moveTo>
                      <a:pt x="27" y="2"/>
                    </a:moveTo>
                    <a:cubicBezTo>
                      <a:pt x="27" y="4"/>
                      <a:pt x="26" y="5"/>
                      <a:pt x="2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81"/>
              <p:cNvSpPr>
                <a:spLocks/>
              </p:cNvSpPr>
              <p:nvPr/>
            </p:nvSpPr>
            <p:spPr bwMode="auto">
              <a:xfrm>
                <a:off x="7905473" y="1378279"/>
                <a:ext cx="50752" cy="48545"/>
              </a:xfrm>
              <a:custGeom>
                <a:avLst/>
                <a:gdLst>
                  <a:gd name="T0" fmla="*/ 20 w 21"/>
                  <a:gd name="T1" fmla="*/ 16 h 20"/>
                  <a:gd name="T2" fmla="*/ 14 w 21"/>
                  <a:gd name="T3" fmla="*/ 10 h 20"/>
                  <a:gd name="T4" fmla="*/ 20 w 21"/>
                  <a:gd name="T5" fmla="*/ 4 h 20"/>
                  <a:gd name="T6" fmla="*/ 20 w 21"/>
                  <a:gd name="T7" fmla="*/ 1 h 20"/>
                  <a:gd name="T8" fmla="*/ 17 w 21"/>
                  <a:gd name="T9" fmla="*/ 1 h 20"/>
                  <a:gd name="T10" fmla="*/ 11 w 21"/>
                  <a:gd name="T11" fmla="*/ 7 h 20"/>
                  <a:gd name="T12" fmla="*/ 4 w 21"/>
                  <a:gd name="T13" fmla="*/ 1 h 20"/>
                  <a:gd name="T14" fmla="*/ 1 w 21"/>
                  <a:gd name="T15" fmla="*/ 1 h 20"/>
                  <a:gd name="T16" fmla="*/ 1 w 21"/>
                  <a:gd name="T17" fmla="*/ 4 h 20"/>
                  <a:gd name="T18" fmla="*/ 7 w 21"/>
                  <a:gd name="T19" fmla="*/ 10 h 20"/>
                  <a:gd name="T20" fmla="*/ 1 w 21"/>
                  <a:gd name="T21" fmla="*/ 16 h 20"/>
                  <a:gd name="T22" fmla="*/ 1 w 21"/>
                  <a:gd name="T23" fmla="*/ 19 h 20"/>
                  <a:gd name="T24" fmla="*/ 4 w 21"/>
                  <a:gd name="T25" fmla="*/ 19 h 20"/>
                  <a:gd name="T26" fmla="*/ 11 w 21"/>
                  <a:gd name="T27" fmla="*/ 13 h 20"/>
                  <a:gd name="T28" fmla="*/ 17 w 21"/>
                  <a:gd name="T29" fmla="*/ 19 h 20"/>
                  <a:gd name="T30" fmla="*/ 20 w 21"/>
                  <a:gd name="T31" fmla="*/ 19 h 20"/>
                  <a:gd name="T32" fmla="*/ 20 w 21"/>
                  <a:gd name="T33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0">
                    <a:moveTo>
                      <a:pt x="20" y="16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1" y="1"/>
                      <a:pt x="20" y="1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2" y="20"/>
                      <a:pt x="3" y="20"/>
                      <a:pt x="4" y="19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9"/>
                      <a:pt x="21" y="17"/>
                      <a:pt x="20" y="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82"/>
              <p:cNvSpPr>
                <a:spLocks/>
              </p:cNvSpPr>
              <p:nvPr/>
            </p:nvSpPr>
            <p:spPr bwMode="auto">
              <a:xfrm>
                <a:off x="7863549" y="1510673"/>
                <a:ext cx="94883" cy="15447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83"/>
              <p:cNvSpPr>
                <a:spLocks/>
              </p:cNvSpPr>
              <p:nvPr/>
            </p:nvSpPr>
            <p:spPr bwMode="auto">
              <a:xfrm>
                <a:off x="7863549" y="1534946"/>
                <a:ext cx="94883" cy="15447"/>
              </a:xfrm>
              <a:custGeom>
                <a:avLst/>
                <a:gdLst>
                  <a:gd name="T0" fmla="*/ 39 w 39"/>
                  <a:gd name="T1" fmla="*/ 3 h 6"/>
                  <a:gd name="T2" fmla="*/ 36 w 39"/>
                  <a:gd name="T3" fmla="*/ 6 h 6"/>
                  <a:gd name="T4" fmla="*/ 3 w 39"/>
                  <a:gd name="T5" fmla="*/ 6 h 6"/>
                  <a:gd name="T6" fmla="*/ 0 w 39"/>
                  <a:gd name="T7" fmla="*/ 3 h 6"/>
                  <a:gd name="T8" fmla="*/ 0 w 39"/>
                  <a:gd name="T9" fmla="*/ 3 h 6"/>
                  <a:gd name="T10" fmla="*/ 3 w 39"/>
                  <a:gd name="T11" fmla="*/ 0 h 6"/>
                  <a:gd name="T12" fmla="*/ 36 w 39"/>
                  <a:gd name="T13" fmla="*/ 0 h 6"/>
                  <a:gd name="T14" fmla="*/ 39 w 3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">
                    <a:moveTo>
                      <a:pt x="39" y="3"/>
                    </a:moveTo>
                    <a:cubicBezTo>
                      <a:pt x="39" y="4"/>
                      <a:pt x="37" y="6"/>
                      <a:pt x="36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7" y="0"/>
                      <a:pt x="39" y="1"/>
                      <a:pt x="39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84"/>
              <p:cNvSpPr>
                <a:spLocks/>
              </p:cNvSpPr>
              <p:nvPr/>
            </p:nvSpPr>
            <p:spPr bwMode="auto">
              <a:xfrm>
                <a:off x="7830450" y="1376073"/>
                <a:ext cx="41925" cy="41926"/>
              </a:xfrm>
              <a:custGeom>
                <a:avLst/>
                <a:gdLst>
                  <a:gd name="T0" fmla="*/ 0 w 19"/>
                  <a:gd name="T1" fmla="*/ 19 h 19"/>
                  <a:gd name="T2" fmla="*/ 12 w 19"/>
                  <a:gd name="T3" fmla="*/ 19 h 19"/>
                  <a:gd name="T4" fmla="*/ 12 w 19"/>
                  <a:gd name="T5" fmla="*/ 6 h 19"/>
                  <a:gd name="T6" fmla="*/ 0 w 19"/>
                  <a:gd name="T7" fmla="*/ 6 h 19"/>
                  <a:gd name="T8" fmla="*/ 0 w 19"/>
                  <a:gd name="T9" fmla="*/ 19 h 19"/>
                  <a:gd name="T10" fmla="*/ 5 w 19"/>
                  <a:gd name="T11" fmla="*/ 0 h 19"/>
                  <a:gd name="T12" fmla="*/ 5 w 19"/>
                  <a:gd name="T13" fmla="*/ 4 h 19"/>
                  <a:gd name="T14" fmla="*/ 14 w 19"/>
                  <a:gd name="T15" fmla="*/ 4 h 19"/>
                  <a:gd name="T16" fmla="*/ 14 w 19"/>
                  <a:gd name="T17" fmla="*/ 12 h 19"/>
                  <a:gd name="T18" fmla="*/ 19 w 19"/>
                  <a:gd name="T19" fmla="*/ 12 h 19"/>
                  <a:gd name="T20" fmla="*/ 19 w 19"/>
                  <a:gd name="T21" fmla="*/ 0 h 19"/>
                  <a:gd name="T22" fmla="*/ 5 w 19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0" y="19"/>
                    </a:lnTo>
                    <a:close/>
                    <a:moveTo>
                      <a:pt x="5" y="0"/>
                    </a:moveTo>
                    <a:lnTo>
                      <a:pt x="5" y="4"/>
                    </a:lnTo>
                    <a:lnTo>
                      <a:pt x="14" y="4"/>
                    </a:lnTo>
                    <a:lnTo>
                      <a:pt x="14" y="12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85"/>
              <p:cNvSpPr>
                <a:spLocks/>
              </p:cNvSpPr>
              <p:nvPr/>
            </p:nvSpPr>
            <p:spPr bwMode="auto">
              <a:xfrm>
                <a:off x="4308766" y="1497434"/>
                <a:ext cx="59578" cy="39718"/>
              </a:xfrm>
              <a:custGeom>
                <a:avLst/>
                <a:gdLst>
                  <a:gd name="T0" fmla="*/ 18 w 27"/>
                  <a:gd name="T1" fmla="*/ 0 h 18"/>
                  <a:gd name="T2" fmla="*/ 14 w 27"/>
                  <a:gd name="T3" fmla="*/ 2 h 18"/>
                  <a:gd name="T4" fmla="*/ 19 w 27"/>
                  <a:gd name="T5" fmla="*/ 6 h 18"/>
                  <a:gd name="T6" fmla="*/ 0 w 27"/>
                  <a:gd name="T7" fmla="*/ 6 h 18"/>
                  <a:gd name="T8" fmla="*/ 0 w 27"/>
                  <a:gd name="T9" fmla="*/ 12 h 18"/>
                  <a:gd name="T10" fmla="*/ 19 w 27"/>
                  <a:gd name="T11" fmla="*/ 12 h 18"/>
                  <a:gd name="T12" fmla="*/ 14 w 27"/>
                  <a:gd name="T13" fmla="*/ 16 h 18"/>
                  <a:gd name="T14" fmla="*/ 18 w 27"/>
                  <a:gd name="T15" fmla="*/ 18 h 18"/>
                  <a:gd name="T16" fmla="*/ 27 w 27"/>
                  <a:gd name="T17" fmla="*/ 10 h 18"/>
                  <a:gd name="T18" fmla="*/ 18 w 2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8">
                    <a:moveTo>
                      <a:pt x="18" y="0"/>
                    </a:moveTo>
                    <a:lnTo>
                      <a:pt x="14" y="2"/>
                    </a:lnTo>
                    <a:lnTo>
                      <a:pt x="19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9" y="12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27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86"/>
              <p:cNvSpPr>
                <a:spLocks/>
              </p:cNvSpPr>
              <p:nvPr/>
            </p:nvSpPr>
            <p:spPr bwMode="auto">
              <a:xfrm>
                <a:off x="4209471" y="1497434"/>
                <a:ext cx="57371" cy="39718"/>
              </a:xfrm>
              <a:custGeom>
                <a:avLst/>
                <a:gdLst>
                  <a:gd name="T0" fmla="*/ 9 w 26"/>
                  <a:gd name="T1" fmla="*/ 0 h 18"/>
                  <a:gd name="T2" fmla="*/ 12 w 26"/>
                  <a:gd name="T3" fmla="*/ 2 h 18"/>
                  <a:gd name="T4" fmla="*/ 8 w 26"/>
                  <a:gd name="T5" fmla="*/ 6 h 18"/>
                  <a:gd name="T6" fmla="*/ 26 w 26"/>
                  <a:gd name="T7" fmla="*/ 6 h 18"/>
                  <a:gd name="T8" fmla="*/ 26 w 26"/>
                  <a:gd name="T9" fmla="*/ 12 h 18"/>
                  <a:gd name="T10" fmla="*/ 8 w 26"/>
                  <a:gd name="T11" fmla="*/ 12 h 18"/>
                  <a:gd name="T12" fmla="*/ 12 w 26"/>
                  <a:gd name="T13" fmla="*/ 16 h 18"/>
                  <a:gd name="T14" fmla="*/ 9 w 26"/>
                  <a:gd name="T15" fmla="*/ 18 h 18"/>
                  <a:gd name="T16" fmla="*/ 0 w 26"/>
                  <a:gd name="T17" fmla="*/ 10 h 18"/>
                  <a:gd name="T18" fmla="*/ 9 w 2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8">
                    <a:moveTo>
                      <a:pt x="9" y="0"/>
                    </a:moveTo>
                    <a:lnTo>
                      <a:pt x="12" y="2"/>
                    </a:lnTo>
                    <a:lnTo>
                      <a:pt x="8" y="6"/>
                    </a:lnTo>
                    <a:lnTo>
                      <a:pt x="26" y="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87"/>
              <p:cNvSpPr>
                <a:spLocks/>
              </p:cNvSpPr>
              <p:nvPr/>
            </p:nvSpPr>
            <p:spPr bwMode="auto">
              <a:xfrm>
                <a:off x="4405855" y="1473162"/>
                <a:ext cx="68404" cy="77231"/>
              </a:xfrm>
              <a:custGeom>
                <a:avLst/>
                <a:gdLst>
                  <a:gd name="T0" fmla="*/ 23 w 28"/>
                  <a:gd name="T1" fmla="*/ 20 h 32"/>
                  <a:gd name="T2" fmla="*/ 14 w 28"/>
                  <a:gd name="T3" fmla="*/ 27 h 32"/>
                  <a:gd name="T4" fmla="*/ 5 w 28"/>
                  <a:gd name="T5" fmla="*/ 18 h 32"/>
                  <a:gd name="T6" fmla="*/ 14 w 28"/>
                  <a:gd name="T7" fmla="*/ 9 h 32"/>
                  <a:gd name="T8" fmla="*/ 17 w 28"/>
                  <a:gd name="T9" fmla="*/ 10 h 32"/>
                  <a:gd name="T10" fmla="*/ 14 w 28"/>
                  <a:gd name="T11" fmla="*/ 15 h 32"/>
                  <a:gd name="T12" fmla="*/ 26 w 28"/>
                  <a:gd name="T13" fmla="*/ 11 h 32"/>
                  <a:gd name="T14" fmla="*/ 22 w 28"/>
                  <a:gd name="T15" fmla="*/ 0 h 32"/>
                  <a:gd name="T16" fmla="*/ 19 w 28"/>
                  <a:gd name="T17" fmla="*/ 5 h 32"/>
                  <a:gd name="T18" fmla="*/ 14 w 28"/>
                  <a:gd name="T19" fmla="*/ 4 h 32"/>
                  <a:gd name="T20" fmla="*/ 0 w 28"/>
                  <a:gd name="T21" fmla="*/ 18 h 32"/>
                  <a:gd name="T22" fmla="*/ 14 w 28"/>
                  <a:gd name="T23" fmla="*/ 32 h 32"/>
                  <a:gd name="T24" fmla="*/ 28 w 28"/>
                  <a:gd name="T25" fmla="*/ 20 h 32"/>
                  <a:gd name="T26" fmla="*/ 23 w 28"/>
                  <a:gd name="T2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2">
                    <a:moveTo>
                      <a:pt x="23" y="20"/>
                    </a:moveTo>
                    <a:cubicBezTo>
                      <a:pt x="22" y="24"/>
                      <a:pt x="19" y="27"/>
                      <a:pt x="14" y="27"/>
                    </a:cubicBezTo>
                    <a:cubicBezTo>
                      <a:pt x="9" y="27"/>
                      <a:pt x="5" y="23"/>
                      <a:pt x="5" y="18"/>
                    </a:cubicBezTo>
                    <a:cubicBezTo>
                      <a:pt x="5" y="13"/>
                      <a:pt x="9" y="9"/>
                      <a:pt x="14" y="9"/>
                    </a:cubicBezTo>
                    <a:cubicBezTo>
                      <a:pt x="15" y="9"/>
                      <a:pt x="16" y="9"/>
                      <a:pt x="17" y="1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5"/>
                      <a:pt x="16" y="4"/>
                      <a:pt x="14" y="4"/>
                    </a:cubicBezTo>
                    <a:cubicBezTo>
                      <a:pt x="6" y="4"/>
                      <a:pt x="0" y="11"/>
                      <a:pt x="0" y="18"/>
                    </a:cubicBezTo>
                    <a:cubicBezTo>
                      <a:pt x="0" y="26"/>
                      <a:pt x="6" y="32"/>
                      <a:pt x="14" y="32"/>
                    </a:cubicBezTo>
                    <a:cubicBezTo>
                      <a:pt x="21" y="32"/>
                      <a:pt x="27" y="27"/>
                      <a:pt x="28" y="20"/>
                    </a:cubicBezTo>
                    <a:lnTo>
                      <a:pt x="23" y="2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88"/>
              <p:cNvSpPr>
                <a:spLocks/>
              </p:cNvSpPr>
              <p:nvPr/>
            </p:nvSpPr>
            <p:spPr bwMode="auto">
              <a:xfrm>
                <a:off x="4732427" y="1389313"/>
                <a:ext cx="30892" cy="30892"/>
              </a:xfrm>
              <a:custGeom>
                <a:avLst/>
                <a:gdLst>
                  <a:gd name="T0" fmla="*/ 12 w 13"/>
                  <a:gd name="T1" fmla="*/ 11 h 13"/>
                  <a:gd name="T2" fmla="*/ 8 w 13"/>
                  <a:gd name="T3" fmla="*/ 7 h 13"/>
                  <a:gd name="T4" fmla="*/ 12 w 13"/>
                  <a:gd name="T5" fmla="*/ 3 h 13"/>
                  <a:gd name="T6" fmla="*/ 12 w 13"/>
                  <a:gd name="T7" fmla="*/ 1 h 13"/>
                  <a:gd name="T8" fmla="*/ 10 w 13"/>
                  <a:gd name="T9" fmla="*/ 1 h 13"/>
                  <a:gd name="T10" fmla="*/ 6 w 13"/>
                  <a:gd name="T11" fmla="*/ 5 h 13"/>
                  <a:gd name="T12" fmla="*/ 2 w 13"/>
                  <a:gd name="T13" fmla="*/ 1 h 13"/>
                  <a:gd name="T14" fmla="*/ 1 w 13"/>
                  <a:gd name="T15" fmla="*/ 1 h 13"/>
                  <a:gd name="T16" fmla="*/ 1 w 13"/>
                  <a:gd name="T17" fmla="*/ 3 h 13"/>
                  <a:gd name="T18" fmla="*/ 4 w 13"/>
                  <a:gd name="T19" fmla="*/ 7 h 13"/>
                  <a:gd name="T20" fmla="*/ 1 w 13"/>
                  <a:gd name="T21" fmla="*/ 11 h 13"/>
                  <a:gd name="T22" fmla="*/ 1 w 13"/>
                  <a:gd name="T23" fmla="*/ 12 h 13"/>
                  <a:gd name="T24" fmla="*/ 2 w 13"/>
                  <a:gd name="T25" fmla="*/ 12 h 13"/>
                  <a:gd name="T26" fmla="*/ 6 w 13"/>
                  <a:gd name="T27" fmla="*/ 8 h 13"/>
                  <a:gd name="T28" fmla="*/ 10 w 13"/>
                  <a:gd name="T29" fmla="*/ 12 h 13"/>
                  <a:gd name="T30" fmla="*/ 12 w 13"/>
                  <a:gd name="T31" fmla="*/ 12 h 13"/>
                  <a:gd name="T32" fmla="*/ 12 w 13"/>
                  <a:gd name="T3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12" y="11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2" y="13"/>
                      <a:pt x="12" y="12"/>
                    </a:cubicBezTo>
                    <a:cubicBezTo>
                      <a:pt x="13" y="12"/>
                      <a:pt x="13" y="11"/>
                      <a:pt x="12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89"/>
              <p:cNvSpPr>
                <a:spLocks/>
              </p:cNvSpPr>
              <p:nvPr/>
            </p:nvSpPr>
            <p:spPr bwMode="auto">
              <a:xfrm>
                <a:off x="4820690" y="1369453"/>
                <a:ext cx="112536" cy="63991"/>
              </a:xfrm>
              <a:custGeom>
                <a:avLst/>
                <a:gdLst>
                  <a:gd name="T0" fmla="*/ 11 w 47"/>
                  <a:gd name="T1" fmla="*/ 25 h 26"/>
                  <a:gd name="T2" fmla="*/ 7 w 47"/>
                  <a:gd name="T3" fmla="*/ 22 h 26"/>
                  <a:gd name="T4" fmla="*/ 1 w 47"/>
                  <a:gd name="T5" fmla="*/ 5 h 26"/>
                  <a:gd name="T6" fmla="*/ 4 w 47"/>
                  <a:gd name="T7" fmla="*/ 0 h 26"/>
                  <a:gd name="T8" fmla="*/ 35 w 47"/>
                  <a:gd name="T9" fmla="*/ 0 h 26"/>
                  <a:gd name="T10" fmla="*/ 41 w 47"/>
                  <a:gd name="T11" fmla="*/ 4 h 26"/>
                  <a:gd name="T12" fmla="*/ 46 w 47"/>
                  <a:gd name="T13" fmla="*/ 21 h 26"/>
                  <a:gd name="T14" fmla="*/ 42 w 47"/>
                  <a:gd name="T15" fmla="*/ 25 h 26"/>
                  <a:gd name="T16" fmla="*/ 11 w 47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6">
                    <a:moveTo>
                      <a:pt x="11" y="25"/>
                    </a:moveTo>
                    <a:cubicBezTo>
                      <a:pt x="11" y="25"/>
                      <a:pt x="8" y="26"/>
                      <a:pt x="7" y="22"/>
                    </a:cubicBezTo>
                    <a:cubicBezTo>
                      <a:pt x="5" y="19"/>
                      <a:pt x="2" y="8"/>
                      <a:pt x="1" y="5"/>
                    </a:cubicBezTo>
                    <a:cubicBezTo>
                      <a:pt x="1" y="3"/>
                      <a:pt x="0" y="0"/>
                      <a:pt x="4" y="0"/>
                    </a:cubicBezTo>
                    <a:cubicBezTo>
                      <a:pt x="7" y="0"/>
                      <a:pt x="29" y="0"/>
                      <a:pt x="35" y="0"/>
                    </a:cubicBezTo>
                    <a:cubicBezTo>
                      <a:pt x="40" y="0"/>
                      <a:pt x="40" y="1"/>
                      <a:pt x="41" y="4"/>
                    </a:cubicBezTo>
                    <a:cubicBezTo>
                      <a:pt x="42" y="6"/>
                      <a:pt x="46" y="18"/>
                      <a:pt x="46" y="21"/>
                    </a:cubicBezTo>
                    <a:cubicBezTo>
                      <a:pt x="47" y="24"/>
                      <a:pt x="46" y="25"/>
                      <a:pt x="42" y="25"/>
                    </a:cubicBezTo>
                    <a:cubicBezTo>
                      <a:pt x="37" y="25"/>
                      <a:pt x="11" y="25"/>
                      <a:pt x="11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90"/>
              <p:cNvSpPr>
                <a:spLocks/>
              </p:cNvSpPr>
              <p:nvPr/>
            </p:nvSpPr>
            <p:spPr bwMode="auto">
              <a:xfrm>
                <a:off x="4553696" y="1497434"/>
                <a:ext cx="48545" cy="48545"/>
              </a:xfrm>
              <a:custGeom>
                <a:avLst/>
                <a:gdLst>
                  <a:gd name="T0" fmla="*/ 19 w 20"/>
                  <a:gd name="T1" fmla="*/ 20 h 20"/>
                  <a:gd name="T2" fmla="*/ 18 w 20"/>
                  <a:gd name="T3" fmla="*/ 20 h 20"/>
                  <a:gd name="T4" fmla="*/ 11 w 20"/>
                  <a:gd name="T5" fmla="*/ 13 h 20"/>
                  <a:gd name="T6" fmla="*/ 7 w 20"/>
                  <a:gd name="T7" fmla="*/ 15 h 20"/>
                  <a:gd name="T8" fmla="*/ 0 w 20"/>
                  <a:gd name="T9" fmla="*/ 7 h 20"/>
                  <a:gd name="T10" fmla="*/ 7 w 20"/>
                  <a:gd name="T11" fmla="*/ 0 h 20"/>
                  <a:gd name="T12" fmla="*/ 14 w 20"/>
                  <a:gd name="T13" fmla="*/ 7 h 20"/>
                  <a:gd name="T14" fmla="*/ 13 w 20"/>
                  <a:gd name="T15" fmla="*/ 11 h 20"/>
                  <a:gd name="T16" fmla="*/ 19 w 20"/>
                  <a:gd name="T17" fmla="*/ 18 h 20"/>
                  <a:gd name="T18" fmla="*/ 20 w 20"/>
                  <a:gd name="T19" fmla="*/ 19 h 20"/>
                  <a:gd name="T20" fmla="*/ 19 w 20"/>
                  <a:gd name="T21" fmla="*/ 20 h 20"/>
                  <a:gd name="T22" fmla="*/ 7 w 20"/>
                  <a:gd name="T23" fmla="*/ 2 h 20"/>
                  <a:gd name="T24" fmla="*/ 2 w 20"/>
                  <a:gd name="T25" fmla="*/ 7 h 20"/>
                  <a:gd name="T26" fmla="*/ 7 w 20"/>
                  <a:gd name="T27" fmla="*/ 12 h 20"/>
                  <a:gd name="T28" fmla="*/ 12 w 20"/>
                  <a:gd name="T29" fmla="*/ 7 h 20"/>
                  <a:gd name="T30" fmla="*/ 7 w 20"/>
                  <a:gd name="T3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0">
                    <a:moveTo>
                      <a:pt x="19" y="20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4"/>
                      <a:pt x="9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9"/>
                    </a:cubicBezTo>
                    <a:cubicBezTo>
                      <a:pt x="20" y="19"/>
                      <a:pt x="19" y="20"/>
                      <a:pt x="19" y="20"/>
                    </a:cubicBezTo>
                    <a:close/>
                    <a:moveTo>
                      <a:pt x="7" y="2"/>
                    </a:moveTo>
                    <a:cubicBezTo>
                      <a:pt x="4" y="2"/>
                      <a:pt x="2" y="4"/>
                      <a:pt x="2" y="7"/>
                    </a:cubicBezTo>
                    <a:cubicBezTo>
                      <a:pt x="2" y="10"/>
                      <a:pt x="4" y="12"/>
                      <a:pt x="7" y="12"/>
                    </a:cubicBezTo>
                    <a:cubicBezTo>
                      <a:pt x="10" y="12"/>
                      <a:pt x="12" y="10"/>
                      <a:pt x="12" y="7"/>
                    </a:cubicBezTo>
                    <a:cubicBezTo>
                      <a:pt x="12" y="4"/>
                      <a:pt x="10" y="2"/>
                      <a:pt x="7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91"/>
              <p:cNvSpPr>
                <a:spLocks/>
              </p:cNvSpPr>
              <p:nvPr/>
            </p:nvSpPr>
            <p:spPr bwMode="auto">
              <a:xfrm>
                <a:off x="7724534" y="1477575"/>
                <a:ext cx="83850" cy="77231"/>
              </a:xfrm>
              <a:custGeom>
                <a:avLst/>
                <a:gdLst>
                  <a:gd name="T0" fmla="*/ 25 w 34"/>
                  <a:gd name="T1" fmla="*/ 32 h 32"/>
                  <a:gd name="T2" fmla="*/ 17 w 34"/>
                  <a:gd name="T3" fmla="*/ 26 h 32"/>
                  <a:gd name="T4" fmla="*/ 9 w 34"/>
                  <a:gd name="T5" fmla="*/ 32 h 32"/>
                  <a:gd name="T6" fmla="*/ 6 w 34"/>
                  <a:gd name="T7" fmla="*/ 32 h 32"/>
                  <a:gd name="T8" fmla="*/ 6 w 34"/>
                  <a:gd name="T9" fmla="*/ 32 h 32"/>
                  <a:gd name="T10" fmla="*/ 6 w 34"/>
                  <a:gd name="T11" fmla="*/ 30 h 32"/>
                  <a:gd name="T12" fmla="*/ 6 w 34"/>
                  <a:gd name="T13" fmla="*/ 30 h 32"/>
                  <a:gd name="T14" fmla="*/ 9 w 34"/>
                  <a:gd name="T15" fmla="*/ 20 h 32"/>
                  <a:gd name="T16" fmla="*/ 1 w 34"/>
                  <a:gd name="T17" fmla="*/ 15 h 32"/>
                  <a:gd name="T18" fmla="*/ 0 w 34"/>
                  <a:gd name="T19" fmla="*/ 12 h 32"/>
                  <a:gd name="T20" fmla="*/ 0 w 34"/>
                  <a:gd name="T21" fmla="*/ 12 h 32"/>
                  <a:gd name="T22" fmla="*/ 2 w 34"/>
                  <a:gd name="T23" fmla="*/ 11 h 32"/>
                  <a:gd name="T24" fmla="*/ 2 w 34"/>
                  <a:gd name="T25" fmla="*/ 11 h 32"/>
                  <a:gd name="T26" fmla="*/ 12 w 34"/>
                  <a:gd name="T27" fmla="*/ 11 h 32"/>
                  <a:gd name="T28" fmla="*/ 15 w 34"/>
                  <a:gd name="T29" fmla="*/ 2 h 32"/>
                  <a:gd name="T30" fmla="*/ 17 w 34"/>
                  <a:gd name="T31" fmla="*/ 0 h 32"/>
                  <a:gd name="T32" fmla="*/ 17 w 34"/>
                  <a:gd name="T33" fmla="*/ 0 h 32"/>
                  <a:gd name="T34" fmla="*/ 19 w 34"/>
                  <a:gd name="T35" fmla="*/ 2 h 32"/>
                  <a:gd name="T36" fmla="*/ 19 w 34"/>
                  <a:gd name="T37" fmla="*/ 2 h 32"/>
                  <a:gd name="T38" fmla="*/ 22 w 34"/>
                  <a:gd name="T39" fmla="*/ 11 h 32"/>
                  <a:gd name="T40" fmla="*/ 31 w 34"/>
                  <a:gd name="T41" fmla="*/ 11 h 32"/>
                  <a:gd name="T42" fmla="*/ 33 w 34"/>
                  <a:gd name="T43" fmla="*/ 12 h 32"/>
                  <a:gd name="T44" fmla="*/ 33 w 34"/>
                  <a:gd name="T45" fmla="*/ 12 h 32"/>
                  <a:gd name="T46" fmla="*/ 33 w 34"/>
                  <a:gd name="T47" fmla="*/ 15 h 32"/>
                  <a:gd name="T48" fmla="*/ 33 w 34"/>
                  <a:gd name="T49" fmla="*/ 15 h 32"/>
                  <a:gd name="T50" fmla="*/ 25 w 34"/>
                  <a:gd name="T51" fmla="*/ 20 h 32"/>
                  <a:gd name="T52" fmla="*/ 28 w 34"/>
                  <a:gd name="T53" fmla="*/ 30 h 32"/>
                  <a:gd name="T54" fmla="*/ 27 w 34"/>
                  <a:gd name="T55" fmla="*/ 32 h 32"/>
                  <a:gd name="T56" fmla="*/ 27 w 34"/>
                  <a:gd name="T57" fmla="*/ 32 h 32"/>
                  <a:gd name="T58" fmla="*/ 26 w 34"/>
                  <a:gd name="T59" fmla="*/ 32 h 32"/>
                  <a:gd name="T60" fmla="*/ 26 w 34"/>
                  <a:gd name="T61" fmla="*/ 32 h 32"/>
                  <a:gd name="T62" fmla="*/ 25 w 34"/>
                  <a:gd name="T63" fmla="*/ 32 h 32"/>
                  <a:gd name="T64" fmla="*/ 18 w 34"/>
                  <a:gd name="T65" fmla="*/ 22 h 32"/>
                  <a:gd name="T66" fmla="*/ 22 w 34"/>
                  <a:gd name="T67" fmla="*/ 25 h 32"/>
                  <a:gd name="T68" fmla="*/ 20 w 34"/>
                  <a:gd name="T69" fmla="*/ 20 h 32"/>
                  <a:gd name="T70" fmla="*/ 21 w 34"/>
                  <a:gd name="T71" fmla="*/ 18 h 32"/>
                  <a:gd name="T72" fmla="*/ 21 w 34"/>
                  <a:gd name="T73" fmla="*/ 18 h 32"/>
                  <a:gd name="T74" fmla="*/ 25 w 34"/>
                  <a:gd name="T75" fmla="*/ 15 h 32"/>
                  <a:gd name="T76" fmla="*/ 20 w 34"/>
                  <a:gd name="T77" fmla="*/ 15 h 32"/>
                  <a:gd name="T78" fmla="*/ 18 w 34"/>
                  <a:gd name="T79" fmla="*/ 14 h 32"/>
                  <a:gd name="T80" fmla="*/ 18 w 34"/>
                  <a:gd name="T81" fmla="*/ 14 h 32"/>
                  <a:gd name="T82" fmla="*/ 17 w 34"/>
                  <a:gd name="T83" fmla="*/ 9 h 32"/>
                  <a:gd name="T84" fmla="*/ 15 w 34"/>
                  <a:gd name="T85" fmla="*/ 14 h 32"/>
                  <a:gd name="T86" fmla="*/ 13 w 34"/>
                  <a:gd name="T87" fmla="*/ 15 h 32"/>
                  <a:gd name="T88" fmla="*/ 13 w 34"/>
                  <a:gd name="T89" fmla="*/ 15 h 32"/>
                  <a:gd name="T90" fmla="*/ 8 w 34"/>
                  <a:gd name="T91" fmla="*/ 15 h 32"/>
                  <a:gd name="T92" fmla="*/ 12 w 34"/>
                  <a:gd name="T93" fmla="*/ 18 h 32"/>
                  <a:gd name="T94" fmla="*/ 13 w 34"/>
                  <a:gd name="T95" fmla="*/ 20 h 32"/>
                  <a:gd name="T96" fmla="*/ 13 w 34"/>
                  <a:gd name="T97" fmla="*/ 20 h 32"/>
                  <a:gd name="T98" fmla="*/ 11 w 34"/>
                  <a:gd name="T99" fmla="*/ 25 h 32"/>
                  <a:gd name="T100" fmla="*/ 16 w 34"/>
                  <a:gd name="T101" fmla="*/ 22 h 32"/>
                  <a:gd name="T102" fmla="*/ 17 w 34"/>
                  <a:gd name="T103" fmla="*/ 22 h 32"/>
                  <a:gd name="T104" fmla="*/ 17 w 34"/>
                  <a:gd name="T105" fmla="*/ 22 h 32"/>
                  <a:gd name="T106" fmla="*/ 18 w 34"/>
                  <a:gd name="T10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32">
                    <a:moveTo>
                      <a:pt x="25" y="32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7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5" y="31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3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5" y="32"/>
                      <a:pt x="25" y="32"/>
                      <a:pt x="25" y="32"/>
                    </a:cubicBezTo>
                    <a:close/>
                    <a:moveTo>
                      <a:pt x="18" y="22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TextBox 118"/>
              <p:cNvSpPr txBox="1"/>
              <p:nvPr/>
            </p:nvSpPr>
            <p:spPr>
              <a:xfrm>
                <a:off x="1320504" y="3900002"/>
                <a:ext cx="2520280" cy="338554"/>
              </a:xfrm>
              <a:prstGeom prst="rect">
                <a:avLst/>
              </a:prstGeom>
            </p:spPr>
            <p:txBody>
              <a:bodyPr vert="horz" wrap="none" lIns="0">
                <a:normAutofit fontScale="77500" lnSpcReduction="20000"/>
              </a:bodyPr>
              <a:lstStyle/>
              <a:p>
                <a:pPr algn="ctr"/>
                <a:r>
                  <a:rPr lang="en-US" altLang="zh-CN" sz="1600" b="1" kern="900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600" b="1" kern="9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TextBox 119"/>
              <p:cNvSpPr txBox="1"/>
              <p:nvPr/>
            </p:nvSpPr>
            <p:spPr>
              <a:xfrm>
                <a:off x="1320504" y="4238556"/>
                <a:ext cx="2520280" cy="481094"/>
              </a:xfrm>
              <a:prstGeom prst="rect">
                <a:avLst/>
              </a:prstGeom>
            </p:spPr>
            <p:txBody>
              <a:bodyPr vert="horz" wrap="square" lIns="0">
                <a:normAutofit fontScale="47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  <p:sp>
            <p:nvSpPr>
              <p:cNvPr id="66" name="TextBox 121"/>
              <p:cNvSpPr txBox="1"/>
              <p:nvPr/>
            </p:nvSpPr>
            <p:spPr>
              <a:xfrm>
                <a:off x="4933113" y="3900002"/>
                <a:ext cx="2520280" cy="338554"/>
              </a:xfrm>
              <a:prstGeom prst="rect">
                <a:avLst/>
              </a:prstGeom>
            </p:spPr>
            <p:txBody>
              <a:bodyPr vert="horz" wrap="none" lIns="0">
                <a:normAutofit fontScale="77500" lnSpcReduction="20000"/>
              </a:bodyPr>
              <a:lstStyle/>
              <a:p>
                <a:pPr algn="ctr"/>
                <a:r>
                  <a:rPr lang="en-US" altLang="zh-CN" sz="1600" b="1" kern="900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600" b="1" kern="9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7" name="TextBox 122"/>
              <p:cNvSpPr txBox="1"/>
              <p:nvPr/>
            </p:nvSpPr>
            <p:spPr>
              <a:xfrm>
                <a:off x="4933113" y="4238556"/>
                <a:ext cx="2520280" cy="481094"/>
              </a:xfrm>
              <a:prstGeom prst="rect">
                <a:avLst/>
              </a:prstGeom>
            </p:spPr>
            <p:txBody>
              <a:bodyPr vert="horz" wrap="square" lIns="0">
                <a:normAutofit fontScale="47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  <p:sp>
            <p:nvSpPr>
              <p:cNvPr id="68" name="TextBox 124"/>
              <p:cNvSpPr txBox="1"/>
              <p:nvPr/>
            </p:nvSpPr>
            <p:spPr>
              <a:xfrm>
                <a:off x="8545722" y="3900002"/>
                <a:ext cx="2520280" cy="338554"/>
              </a:xfrm>
              <a:prstGeom prst="rect">
                <a:avLst/>
              </a:prstGeom>
            </p:spPr>
            <p:txBody>
              <a:bodyPr vert="horz" wrap="none" lIns="0">
                <a:normAutofit fontScale="77500" lnSpcReduction="20000"/>
              </a:bodyPr>
              <a:lstStyle/>
              <a:p>
                <a:pPr algn="ctr"/>
                <a:r>
                  <a:rPr lang="en-US" altLang="zh-CN" sz="1600" b="1" kern="900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600" b="1" kern="9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9" name="TextBox 125"/>
              <p:cNvSpPr txBox="1"/>
              <p:nvPr/>
            </p:nvSpPr>
            <p:spPr>
              <a:xfrm>
                <a:off x="8545722" y="4238556"/>
                <a:ext cx="2520280" cy="481094"/>
              </a:xfrm>
              <a:prstGeom prst="rect">
                <a:avLst/>
              </a:prstGeom>
            </p:spPr>
            <p:txBody>
              <a:bodyPr vert="horz" wrap="square" lIns="0">
                <a:normAutofit fontScale="47500" lnSpcReduction="20000"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/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  <p:cxnSp>
          <p:nvCxnSpPr>
            <p:cNvPr id="5" name="Straight Connector 6"/>
            <p:cNvCxnSpPr/>
            <p:nvPr/>
          </p:nvCxnSpPr>
          <p:spPr>
            <a:xfrm flipH="1">
              <a:off x="4137782" y="1465440"/>
              <a:ext cx="2206" cy="23400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7"/>
            <p:cNvCxnSpPr/>
            <p:nvPr/>
          </p:nvCxnSpPr>
          <p:spPr>
            <a:xfrm flipH="1">
              <a:off x="8032401" y="1465440"/>
              <a:ext cx="2206" cy="234006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58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9 0.7791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6896" y="1420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9353" y="1383618"/>
            <a:ext cx="2084044" cy="2214246"/>
            <a:chOff x="719138" y="1990946"/>
            <a:chExt cx="2475611" cy="3453653"/>
          </a:xfrm>
        </p:grpSpPr>
        <p:sp>
          <p:nvSpPr>
            <p:cNvPr id="17" name="矩形 16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/>
                <a:t>This part of the content is displayed as a text layout placeholder (recommended to use the theme font)</a:t>
              </a:r>
              <a:endParaRPr lang="zh-CN" altLang="en-US" sz="1200" dirty="0"/>
            </a:p>
          </p:txBody>
        </p:sp>
        <p:sp>
          <p:nvSpPr>
            <p:cNvPr id="18" name="箭头: 五边形 17"/>
            <p:cNvSpPr/>
            <p:nvPr/>
          </p:nvSpPr>
          <p:spPr bwMode="auto">
            <a:xfrm>
              <a:off x="720779" y="2465501"/>
              <a:ext cx="2473970" cy="546905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箭头: 五边形 18"/>
            <p:cNvSpPr/>
            <p:nvPr/>
          </p:nvSpPr>
          <p:spPr bwMode="auto">
            <a:xfrm>
              <a:off x="1416393" y="1990946"/>
              <a:ext cx="1082742" cy="546906"/>
            </a:xfrm>
            <a:prstGeom prst="homePlat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Impact" panose="020B0806030902050204" pitchFamily="34" charset="0"/>
                </a:rPr>
                <a:t>2015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19781" y="1383619"/>
            <a:ext cx="2084044" cy="2214245"/>
            <a:chOff x="719138" y="1990947"/>
            <a:chExt cx="2475611" cy="3453652"/>
          </a:xfrm>
        </p:grpSpPr>
        <p:sp>
          <p:nvSpPr>
            <p:cNvPr id="14" name="矩形 13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/>
                <a:t>This part of the content is displayed as a text layout placeholder (recommended to use the theme font)</a:t>
              </a:r>
              <a:endParaRPr lang="zh-CN" altLang="en-US" sz="1200" dirty="0"/>
            </a:p>
          </p:txBody>
        </p:sp>
        <p:sp>
          <p:nvSpPr>
            <p:cNvPr id="15" name="箭头: V 形 14"/>
            <p:cNvSpPr/>
            <p:nvPr/>
          </p:nvSpPr>
          <p:spPr bwMode="auto">
            <a:xfrm>
              <a:off x="720779" y="2465501"/>
              <a:ext cx="2473970" cy="546906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箭头: V 形 15"/>
            <p:cNvSpPr/>
            <p:nvPr/>
          </p:nvSpPr>
          <p:spPr bwMode="auto">
            <a:xfrm>
              <a:off x="1184396" y="1990947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2"/>
                  </a:solidFill>
                  <a:latin typeface="Impact" panose="020B0806030902050204" pitchFamily="34" charset="0"/>
                </a:rPr>
                <a:t>2016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20190" y="1383618"/>
            <a:ext cx="2084046" cy="2214246"/>
            <a:chOff x="719136" y="1990946"/>
            <a:chExt cx="2475613" cy="3453653"/>
          </a:xfrm>
        </p:grpSpPr>
        <p:sp>
          <p:nvSpPr>
            <p:cNvPr id="11" name="矩形 10"/>
            <p:cNvSpPr/>
            <p:nvPr/>
          </p:nvSpPr>
          <p:spPr bwMode="auto">
            <a:xfrm>
              <a:off x="719136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/>
                <a:t>This part of the content is displayed as a text layout placeholder (recommended to use the theme font)</a:t>
              </a:r>
              <a:endParaRPr lang="zh-CN" altLang="en-US" sz="1200" dirty="0"/>
            </a:p>
          </p:txBody>
        </p:sp>
        <p:sp>
          <p:nvSpPr>
            <p:cNvPr id="12" name="箭头: V 形 11"/>
            <p:cNvSpPr/>
            <p:nvPr/>
          </p:nvSpPr>
          <p:spPr bwMode="auto">
            <a:xfrm>
              <a:off x="720779" y="2465501"/>
              <a:ext cx="2473970" cy="54690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箭头: V 形 12"/>
            <p:cNvSpPr/>
            <p:nvPr/>
          </p:nvSpPr>
          <p:spPr bwMode="auto">
            <a:xfrm>
              <a:off x="1184395" y="1990946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Impact" panose="020B0806030902050204" pitchFamily="34" charset="0"/>
                </a:rPr>
                <a:t>2017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20603" y="1383618"/>
            <a:ext cx="2084044" cy="2214246"/>
            <a:chOff x="719138" y="1990946"/>
            <a:chExt cx="2475611" cy="3453653"/>
          </a:xfrm>
        </p:grpSpPr>
        <p:sp>
          <p:nvSpPr>
            <p:cNvPr id="8" name="矩形 7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/>
                <a:t>This part of the content is displayed as a text layout placeholder (recommended to use the theme font)</a:t>
              </a:r>
              <a:endParaRPr lang="zh-CN" altLang="en-US" sz="1200" dirty="0"/>
            </a:p>
          </p:txBody>
        </p:sp>
        <p:sp>
          <p:nvSpPr>
            <p:cNvPr id="9" name="箭头: V 形 8"/>
            <p:cNvSpPr/>
            <p:nvPr/>
          </p:nvSpPr>
          <p:spPr bwMode="auto">
            <a:xfrm>
              <a:off x="720779" y="2465501"/>
              <a:ext cx="2473970" cy="546905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箭头: V 形 9"/>
            <p:cNvSpPr/>
            <p:nvPr/>
          </p:nvSpPr>
          <p:spPr bwMode="auto">
            <a:xfrm>
              <a:off x="1184396" y="1990946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2"/>
                  </a:solidFill>
                  <a:latin typeface="Impact" panose="020B0806030902050204" pitchFamily="34" charset="0"/>
                </a:rPr>
                <a:t>2018</a:t>
              </a: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1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8">
            <a:extLst>
              <a:ext uri="{FF2B5EF4-FFF2-40B4-BE49-F238E27FC236}">
                <a16:creationId xmlns="" xmlns:a16="http://schemas.microsoft.com/office/drawing/2014/main" id="{63A4DFF8-13FD-44CA-9714-9E6919BD1AE6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2">
            <a:extLst>
              <a:ext uri="{FF2B5EF4-FFF2-40B4-BE49-F238E27FC236}">
                <a16:creationId xmlns="" xmlns:a16="http://schemas.microsoft.com/office/drawing/2014/main" id="{FBF83AD5-E226-4956-87CA-AA563D5EE9D0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3">
            <a:extLst>
              <a:ext uri="{FF2B5EF4-FFF2-40B4-BE49-F238E27FC236}">
                <a16:creationId xmlns="" xmlns:a16="http://schemas.microsoft.com/office/drawing/2014/main" id="{05A9E336-126A-460F-BAAA-BDB57A84D33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4">
            <a:extLst>
              <a:ext uri="{FF2B5EF4-FFF2-40B4-BE49-F238E27FC236}">
                <a16:creationId xmlns="" xmlns:a16="http://schemas.microsoft.com/office/drawing/2014/main" id="{82860A54-A5FE-40A9-9554-6D80EFB977D6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4">
            <a:extLst>
              <a:ext uri="{FF2B5EF4-FFF2-40B4-BE49-F238E27FC236}">
                <a16:creationId xmlns="" xmlns:a16="http://schemas.microsoft.com/office/drawing/2014/main" id="{BFDDA507-66AB-43B5-B00B-1CAAFC9C7EA6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5">
            <a:extLst>
              <a:ext uri="{FF2B5EF4-FFF2-40B4-BE49-F238E27FC236}">
                <a16:creationId xmlns="" xmlns:a16="http://schemas.microsoft.com/office/drawing/2014/main" id="{FFBB5F04-FE25-462F-94A8-D4B188A06A3A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6">
            <a:extLst>
              <a:ext uri="{FF2B5EF4-FFF2-40B4-BE49-F238E27FC236}">
                <a16:creationId xmlns="" xmlns:a16="http://schemas.microsoft.com/office/drawing/2014/main" id="{FDB435FA-0AEF-4E2D-A605-F48656F43DF2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830ABB0D-0729-491C-95DE-482CB3A49A35}"/>
              </a:ext>
            </a:extLst>
          </p:cNvPr>
          <p:cNvSpPr/>
          <p:nvPr/>
        </p:nvSpPr>
        <p:spPr>
          <a:xfrm>
            <a:off x="4107006" y="1158734"/>
            <a:ext cx="135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4" name="TextBox 7">
            <a:extLst>
              <a:ext uri="{FF2B5EF4-FFF2-40B4-BE49-F238E27FC236}">
                <a16:creationId xmlns="" xmlns:a16="http://schemas.microsoft.com/office/drawing/2014/main" id="{1CDEEFC3-1F8E-406E-AD60-3491AD8AE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2357486"/>
            <a:ext cx="37444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 text preset</a:t>
            </a:r>
            <a:r>
              <a:rPr lang="zh-CN" altLang="en-US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42" grpId="0" animBg="1"/>
      <p:bldP spid="43" grpId="0"/>
      <p:bldP spid="44" grpId="0"/>
      <p:bldP spid="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: 形状 3"/>
          <p:cNvSpPr>
            <a:spLocks/>
          </p:cNvSpPr>
          <p:nvPr/>
        </p:nvSpPr>
        <p:spPr bwMode="auto">
          <a:xfrm>
            <a:off x="4574382" y="564839"/>
            <a:ext cx="3699662" cy="4013823"/>
          </a:xfrm>
          <a:custGeom>
            <a:avLst/>
            <a:gdLst>
              <a:gd name="T0" fmla="*/ 357 w 860"/>
              <a:gd name="T1" fmla="*/ 772 h 934"/>
              <a:gd name="T2" fmla="*/ 326 w 860"/>
              <a:gd name="T3" fmla="*/ 787 h 934"/>
              <a:gd name="T4" fmla="*/ 292 w 860"/>
              <a:gd name="T5" fmla="*/ 821 h 934"/>
              <a:gd name="T6" fmla="*/ 282 w 860"/>
              <a:gd name="T7" fmla="*/ 848 h 934"/>
              <a:gd name="T8" fmla="*/ 245 w 860"/>
              <a:gd name="T9" fmla="*/ 891 h 934"/>
              <a:gd name="T10" fmla="*/ 239 w 860"/>
              <a:gd name="T11" fmla="*/ 922 h 934"/>
              <a:gd name="T12" fmla="*/ 236 w 860"/>
              <a:gd name="T13" fmla="*/ 918 h 934"/>
              <a:gd name="T14" fmla="*/ 228 w 860"/>
              <a:gd name="T15" fmla="*/ 905 h 934"/>
              <a:gd name="T16" fmla="*/ 224 w 860"/>
              <a:gd name="T17" fmla="*/ 876 h 934"/>
              <a:gd name="T18" fmla="*/ 226 w 860"/>
              <a:gd name="T19" fmla="*/ 844 h 934"/>
              <a:gd name="T20" fmla="*/ 216 w 860"/>
              <a:gd name="T21" fmla="*/ 876 h 934"/>
              <a:gd name="T22" fmla="*/ 212 w 860"/>
              <a:gd name="T23" fmla="*/ 891 h 934"/>
              <a:gd name="T24" fmla="*/ 179 w 860"/>
              <a:gd name="T25" fmla="*/ 923 h 934"/>
              <a:gd name="T26" fmla="*/ 187 w 860"/>
              <a:gd name="T27" fmla="*/ 866 h 934"/>
              <a:gd name="T28" fmla="*/ 205 w 860"/>
              <a:gd name="T29" fmla="*/ 813 h 934"/>
              <a:gd name="T30" fmla="*/ 188 w 860"/>
              <a:gd name="T31" fmla="*/ 832 h 934"/>
              <a:gd name="T32" fmla="*/ 183 w 860"/>
              <a:gd name="T33" fmla="*/ 849 h 934"/>
              <a:gd name="T34" fmla="*/ 235 w 860"/>
              <a:gd name="T35" fmla="*/ 713 h 934"/>
              <a:gd name="T36" fmla="*/ 219 w 860"/>
              <a:gd name="T37" fmla="*/ 723 h 934"/>
              <a:gd name="T38" fmla="*/ 217 w 860"/>
              <a:gd name="T39" fmla="*/ 675 h 934"/>
              <a:gd name="T40" fmla="*/ 226 w 860"/>
              <a:gd name="T41" fmla="*/ 654 h 934"/>
              <a:gd name="T42" fmla="*/ 240 w 860"/>
              <a:gd name="T43" fmla="*/ 616 h 934"/>
              <a:gd name="T44" fmla="*/ 229 w 860"/>
              <a:gd name="T45" fmla="*/ 584 h 934"/>
              <a:gd name="T46" fmla="*/ 208 w 860"/>
              <a:gd name="T47" fmla="*/ 590 h 934"/>
              <a:gd name="T48" fmla="*/ 174 w 860"/>
              <a:gd name="T49" fmla="*/ 636 h 934"/>
              <a:gd name="T50" fmla="*/ 130 w 860"/>
              <a:gd name="T51" fmla="*/ 676 h 934"/>
              <a:gd name="T52" fmla="*/ 132 w 860"/>
              <a:gd name="T53" fmla="*/ 665 h 934"/>
              <a:gd name="T54" fmla="*/ 106 w 860"/>
              <a:gd name="T55" fmla="*/ 682 h 934"/>
              <a:gd name="T56" fmla="*/ 72 w 860"/>
              <a:gd name="T57" fmla="*/ 735 h 934"/>
              <a:gd name="T58" fmla="*/ 29 w 860"/>
              <a:gd name="T59" fmla="*/ 822 h 934"/>
              <a:gd name="T60" fmla="*/ 17 w 860"/>
              <a:gd name="T61" fmla="*/ 876 h 934"/>
              <a:gd name="T62" fmla="*/ 0 w 860"/>
              <a:gd name="T63" fmla="*/ 929 h 934"/>
              <a:gd name="T64" fmla="*/ 54 w 860"/>
              <a:gd name="T65" fmla="*/ 694 h 934"/>
              <a:gd name="T66" fmla="*/ 145 w 860"/>
              <a:gd name="T67" fmla="*/ 487 h 934"/>
              <a:gd name="T68" fmla="*/ 163 w 860"/>
              <a:gd name="T69" fmla="*/ 431 h 934"/>
              <a:gd name="T70" fmla="*/ 219 w 860"/>
              <a:gd name="T71" fmla="*/ 302 h 934"/>
              <a:gd name="T72" fmla="*/ 376 w 860"/>
              <a:gd name="T73" fmla="*/ 166 h 934"/>
              <a:gd name="T74" fmla="*/ 392 w 860"/>
              <a:gd name="T75" fmla="*/ 144 h 934"/>
              <a:gd name="T76" fmla="*/ 416 w 860"/>
              <a:gd name="T77" fmla="*/ 144 h 934"/>
              <a:gd name="T78" fmla="*/ 459 w 860"/>
              <a:gd name="T79" fmla="*/ 112 h 934"/>
              <a:gd name="T80" fmla="*/ 489 w 860"/>
              <a:gd name="T81" fmla="*/ 94 h 934"/>
              <a:gd name="T82" fmla="*/ 496 w 860"/>
              <a:gd name="T83" fmla="*/ 88 h 934"/>
              <a:gd name="T84" fmla="*/ 520 w 860"/>
              <a:gd name="T85" fmla="*/ 62 h 934"/>
              <a:gd name="T86" fmla="*/ 590 w 860"/>
              <a:gd name="T87" fmla="*/ 22 h 934"/>
              <a:gd name="T88" fmla="*/ 655 w 860"/>
              <a:gd name="T89" fmla="*/ 32 h 934"/>
              <a:gd name="T90" fmla="*/ 766 w 860"/>
              <a:gd name="T91" fmla="*/ 43 h 934"/>
              <a:gd name="T92" fmla="*/ 778 w 860"/>
              <a:gd name="T93" fmla="*/ 48 h 934"/>
              <a:gd name="T94" fmla="*/ 780 w 860"/>
              <a:gd name="T95" fmla="*/ 49 h 934"/>
              <a:gd name="T96" fmla="*/ 794 w 860"/>
              <a:gd name="T97" fmla="*/ 69 h 934"/>
              <a:gd name="T98" fmla="*/ 769 w 860"/>
              <a:gd name="T99" fmla="*/ 146 h 934"/>
              <a:gd name="T100" fmla="*/ 781 w 860"/>
              <a:gd name="T101" fmla="*/ 212 h 934"/>
              <a:gd name="T102" fmla="*/ 802 w 860"/>
              <a:gd name="T103" fmla="*/ 227 h 934"/>
              <a:gd name="T104" fmla="*/ 853 w 860"/>
              <a:gd name="T105" fmla="*/ 250 h 934"/>
              <a:gd name="T106" fmla="*/ 848 w 860"/>
              <a:gd name="T107" fmla="*/ 329 h 934"/>
              <a:gd name="T108" fmla="*/ 692 w 860"/>
              <a:gd name="T109" fmla="*/ 458 h 934"/>
              <a:gd name="T110" fmla="*/ 574 w 860"/>
              <a:gd name="T111" fmla="*/ 519 h 934"/>
              <a:gd name="T112" fmla="*/ 437 w 860"/>
              <a:gd name="T113" fmla="*/ 663 h 934"/>
              <a:gd name="T114" fmla="*/ 385 w 860"/>
              <a:gd name="T115" fmla="*/ 72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0" h="934">
                <a:moveTo>
                  <a:pt x="367" y="757"/>
                </a:moveTo>
                <a:cubicBezTo>
                  <a:pt x="364" y="763"/>
                  <a:pt x="361" y="768"/>
                  <a:pt x="357" y="772"/>
                </a:cubicBezTo>
                <a:cubicBezTo>
                  <a:pt x="354" y="776"/>
                  <a:pt x="351" y="779"/>
                  <a:pt x="348" y="779"/>
                </a:cubicBezTo>
                <a:cubicBezTo>
                  <a:pt x="341" y="781"/>
                  <a:pt x="333" y="783"/>
                  <a:pt x="326" y="787"/>
                </a:cubicBezTo>
                <a:cubicBezTo>
                  <a:pt x="319" y="791"/>
                  <a:pt x="313" y="795"/>
                  <a:pt x="307" y="801"/>
                </a:cubicBezTo>
                <a:cubicBezTo>
                  <a:pt x="301" y="806"/>
                  <a:pt x="296" y="813"/>
                  <a:pt x="292" y="821"/>
                </a:cubicBezTo>
                <a:cubicBezTo>
                  <a:pt x="290" y="825"/>
                  <a:pt x="288" y="829"/>
                  <a:pt x="286" y="833"/>
                </a:cubicBezTo>
                <a:cubicBezTo>
                  <a:pt x="284" y="838"/>
                  <a:pt x="283" y="843"/>
                  <a:pt x="282" y="848"/>
                </a:cubicBezTo>
                <a:cubicBezTo>
                  <a:pt x="273" y="843"/>
                  <a:pt x="266" y="848"/>
                  <a:pt x="259" y="853"/>
                </a:cubicBezTo>
                <a:cubicBezTo>
                  <a:pt x="253" y="863"/>
                  <a:pt x="249" y="877"/>
                  <a:pt x="245" y="891"/>
                </a:cubicBezTo>
                <a:cubicBezTo>
                  <a:pt x="243" y="898"/>
                  <a:pt x="242" y="905"/>
                  <a:pt x="241" y="912"/>
                </a:cubicBezTo>
                <a:cubicBezTo>
                  <a:pt x="240" y="916"/>
                  <a:pt x="239" y="919"/>
                  <a:pt x="239" y="922"/>
                </a:cubicBezTo>
                <a:cubicBezTo>
                  <a:pt x="238" y="926"/>
                  <a:pt x="237" y="929"/>
                  <a:pt x="237" y="932"/>
                </a:cubicBezTo>
                <a:cubicBezTo>
                  <a:pt x="236" y="927"/>
                  <a:pt x="235" y="922"/>
                  <a:pt x="236" y="918"/>
                </a:cubicBezTo>
                <a:cubicBezTo>
                  <a:pt x="236" y="914"/>
                  <a:pt x="237" y="910"/>
                  <a:pt x="238" y="906"/>
                </a:cubicBezTo>
                <a:cubicBezTo>
                  <a:pt x="237" y="900"/>
                  <a:pt x="233" y="903"/>
                  <a:pt x="228" y="905"/>
                </a:cubicBezTo>
                <a:cubicBezTo>
                  <a:pt x="224" y="907"/>
                  <a:pt x="220" y="910"/>
                  <a:pt x="218" y="905"/>
                </a:cubicBezTo>
                <a:cubicBezTo>
                  <a:pt x="218" y="896"/>
                  <a:pt x="221" y="885"/>
                  <a:pt x="224" y="876"/>
                </a:cubicBezTo>
                <a:cubicBezTo>
                  <a:pt x="228" y="866"/>
                  <a:pt x="232" y="856"/>
                  <a:pt x="235" y="848"/>
                </a:cubicBezTo>
                <a:cubicBezTo>
                  <a:pt x="226" y="844"/>
                  <a:pt x="226" y="844"/>
                  <a:pt x="226" y="844"/>
                </a:cubicBezTo>
                <a:cubicBezTo>
                  <a:pt x="224" y="850"/>
                  <a:pt x="222" y="855"/>
                  <a:pt x="220" y="860"/>
                </a:cubicBezTo>
                <a:cubicBezTo>
                  <a:pt x="219" y="866"/>
                  <a:pt x="217" y="871"/>
                  <a:pt x="216" y="876"/>
                </a:cubicBezTo>
                <a:cubicBezTo>
                  <a:pt x="215" y="878"/>
                  <a:pt x="215" y="881"/>
                  <a:pt x="214" y="883"/>
                </a:cubicBezTo>
                <a:cubicBezTo>
                  <a:pt x="213" y="886"/>
                  <a:pt x="212" y="889"/>
                  <a:pt x="212" y="891"/>
                </a:cubicBezTo>
                <a:cubicBezTo>
                  <a:pt x="210" y="897"/>
                  <a:pt x="209" y="902"/>
                  <a:pt x="207" y="909"/>
                </a:cubicBezTo>
                <a:cubicBezTo>
                  <a:pt x="197" y="931"/>
                  <a:pt x="182" y="934"/>
                  <a:pt x="179" y="923"/>
                </a:cubicBezTo>
                <a:cubicBezTo>
                  <a:pt x="179" y="914"/>
                  <a:pt x="180" y="904"/>
                  <a:pt x="181" y="894"/>
                </a:cubicBezTo>
                <a:cubicBezTo>
                  <a:pt x="182" y="885"/>
                  <a:pt x="185" y="875"/>
                  <a:pt x="187" y="866"/>
                </a:cubicBezTo>
                <a:cubicBezTo>
                  <a:pt x="190" y="856"/>
                  <a:pt x="193" y="847"/>
                  <a:pt x="196" y="838"/>
                </a:cubicBezTo>
                <a:cubicBezTo>
                  <a:pt x="199" y="829"/>
                  <a:pt x="202" y="821"/>
                  <a:pt x="205" y="813"/>
                </a:cubicBezTo>
                <a:cubicBezTo>
                  <a:pt x="202" y="821"/>
                  <a:pt x="198" y="818"/>
                  <a:pt x="193" y="816"/>
                </a:cubicBezTo>
                <a:cubicBezTo>
                  <a:pt x="192" y="820"/>
                  <a:pt x="190" y="826"/>
                  <a:pt x="188" y="832"/>
                </a:cubicBezTo>
                <a:cubicBezTo>
                  <a:pt x="187" y="835"/>
                  <a:pt x="186" y="839"/>
                  <a:pt x="185" y="841"/>
                </a:cubicBezTo>
                <a:cubicBezTo>
                  <a:pt x="184" y="844"/>
                  <a:pt x="184" y="847"/>
                  <a:pt x="183" y="849"/>
                </a:cubicBezTo>
                <a:cubicBezTo>
                  <a:pt x="190" y="824"/>
                  <a:pt x="198" y="801"/>
                  <a:pt x="206" y="780"/>
                </a:cubicBezTo>
                <a:cubicBezTo>
                  <a:pt x="215" y="758"/>
                  <a:pt x="224" y="736"/>
                  <a:pt x="235" y="713"/>
                </a:cubicBezTo>
                <a:cubicBezTo>
                  <a:pt x="226" y="707"/>
                  <a:pt x="226" y="707"/>
                  <a:pt x="226" y="707"/>
                </a:cubicBezTo>
                <a:cubicBezTo>
                  <a:pt x="219" y="723"/>
                  <a:pt x="219" y="723"/>
                  <a:pt x="219" y="723"/>
                </a:cubicBezTo>
                <a:cubicBezTo>
                  <a:pt x="215" y="720"/>
                  <a:pt x="206" y="715"/>
                  <a:pt x="202" y="712"/>
                </a:cubicBezTo>
                <a:cubicBezTo>
                  <a:pt x="206" y="701"/>
                  <a:pt x="211" y="688"/>
                  <a:pt x="217" y="675"/>
                </a:cubicBezTo>
                <a:cubicBezTo>
                  <a:pt x="218" y="671"/>
                  <a:pt x="220" y="668"/>
                  <a:pt x="221" y="664"/>
                </a:cubicBezTo>
                <a:cubicBezTo>
                  <a:pt x="223" y="661"/>
                  <a:pt x="224" y="657"/>
                  <a:pt x="226" y="654"/>
                </a:cubicBezTo>
                <a:cubicBezTo>
                  <a:pt x="229" y="647"/>
                  <a:pt x="232" y="640"/>
                  <a:pt x="234" y="634"/>
                </a:cubicBezTo>
                <a:cubicBezTo>
                  <a:pt x="237" y="628"/>
                  <a:pt x="239" y="621"/>
                  <a:pt x="240" y="616"/>
                </a:cubicBezTo>
                <a:cubicBezTo>
                  <a:pt x="242" y="610"/>
                  <a:pt x="242" y="605"/>
                  <a:pt x="242" y="601"/>
                </a:cubicBezTo>
                <a:cubicBezTo>
                  <a:pt x="242" y="592"/>
                  <a:pt x="238" y="585"/>
                  <a:pt x="229" y="584"/>
                </a:cubicBezTo>
                <a:cubicBezTo>
                  <a:pt x="220" y="599"/>
                  <a:pt x="220" y="599"/>
                  <a:pt x="220" y="599"/>
                </a:cubicBezTo>
                <a:cubicBezTo>
                  <a:pt x="216" y="596"/>
                  <a:pt x="208" y="590"/>
                  <a:pt x="208" y="590"/>
                </a:cubicBezTo>
                <a:cubicBezTo>
                  <a:pt x="203" y="597"/>
                  <a:pt x="197" y="604"/>
                  <a:pt x="191" y="612"/>
                </a:cubicBezTo>
                <a:cubicBezTo>
                  <a:pt x="186" y="619"/>
                  <a:pt x="180" y="628"/>
                  <a:pt x="174" y="636"/>
                </a:cubicBezTo>
                <a:cubicBezTo>
                  <a:pt x="163" y="652"/>
                  <a:pt x="153" y="669"/>
                  <a:pt x="143" y="684"/>
                </a:cubicBezTo>
                <a:cubicBezTo>
                  <a:pt x="143" y="684"/>
                  <a:pt x="135" y="679"/>
                  <a:pt x="130" y="676"/>
                </a:cubicBezTo>
                <a:cubicBezTo>
                  <a:pt x="134" y="667"/>
                  <a:pt x="138" y="659"/>
                  <a:pt x="142" y="651"/>
                </a:cubicBezTo>
                <a:cubicBezTo>
                  <a:pt x="139" y="657"/>
                  <a:pt x="136" y="662"/>
                  <a:pt x="132" y="665"/>
                </a:cubicBezTo>
                <a:cubicBezTo>
                  <a:pt x="129" y="669"/>
                  <a:pt x="126" y="672"/>
                  <a:pt x="123" y="673"/>
                </a:cubicBezTo>
                <a:cubicBezTo>
                  <a:pt x="116" y="677"/>
                  <a:pt x="110" y="679"/>
                  <a:pt x="106" y="682"/>
                </a:cubicBezTo>
                <a:cubicBezTo>
                  <a:pt x="99" y="686"/>
                  <a:pt x="93" y="692"/>
                  <a:pt x="87" y="702"/>
                </a:cubicBezTo>
                <a:cubicBezTo>
                  <a:pt x="82" y="711"/>
                  <a:pt x="76" y="722"/>
                  <a:pt x="72" y="735"/>
                </a:cubicBezTo>
                <a:cubicBezTo>
                  <a:pt x="62" y="761"/>
                  <a:pt x="54" y="791"/>
                  <a:pt x="45" y="819"/>
                </a:cubicBezTo>
                <a:cubicBezTo>
                  <a:pt x="42" y="828"/>
                  <a:pt x="33" y="824"/>
                  <a:pt x="29" y="822"/>
                </a:cubicBezTo>
                <a:cubicBezTo>
                  <a:pt x="28" y="832"/>
                  <a:pt x="26" y="841"/>
                  <a:pt x="24" y="850"/>
                </a:cubicBezTo>
                <a:cubicBezTo>
                  <a:pt x="22" y="859"/>
                  <a:pt x="19" y="867"/>
                  <a:pt x="17" y="876"/>
                </a:cubicBezTo>
                <a:cubicBezTo>
                  <a:pt x="14" y="884"/>
                  <a:pt x="11" y="892"/>
                  <a:pt x="8" y="901"/>
                </a:cubicBezTo>
                <a:cubicBezTo>
                  <a:pt x="6" y="910"/>
                  <a:pt x="3" y="919"/>
                  <a:pt x="0" y="929"/>
                </a:cubicBezTo>
                <a:cubicBezTo>
                  <a:pt x="2" y="886"/>
                  <a:pt x="8" y="844"/>
                  <a:pt x="18" y="805"/>
                </a:cubicBezTo>
                <a:cubicBezTo>
                  <a:pt x="27" y="766"/>
                  <a:pt x="40" y="729"/>
                  <a:pt x="54" y="694"/>
                </a:cubicBezTo>
                <a:cubicBezTo>
                  <a:pt x="68" y="658"/>
                  <a:pt x="84" y="624"/>
                  <a:pt x="100" y="590"/>
                </a:cubicBezTo>
                <a:cubicBezTo>
                  <a:pt x="115" y="556"/>
                  <a:pt x="131" y="522"/>
                  <a:pt x="145" y="487"/>
                </a:cubicBezTo>
                <a:cubicBezTo>
                  <a:pt x="155" y="471"/>
                  <a:pt x="138" y="469"/>
                  <a:pt x="148" y="454"/>
                </a:cubicBezTo>
                <a:cubicBezTo>
                  <a:pt x="153" y="446"/>
                  <a:pt x="158" y="439"/>
                  <a:pt x="163" y="431"/>
                </a:cubicBezTo>
                <a:cubicBezTo>
                  <a:pt x="150" y="432"/>
                  <a:pt x="147" y="418"/>
                  <a:pt x="152" y="411"/>
                </a:cubicBezTo>
                <a:cubicBezTo>
                  <a:pt x="171" y="373"/>
                  <a:pt x="194" y="335"/>
                  <a:pt x="219" y="302"/>
                </a:cubicBezTo>
                <a:cubicBezTo>
                  <a:pt x="245" y="269"/>
                  <a:pt x="274" y="241"/>
                  <a:pt x="306" y="222"/>
                </a:cubicBezTo>
                <a:cubicBezTo>
                  <a:pt x="328" y="206"/>
                  <a:pt x="351" y="191"/>
                  <a:pt x="376" y="166"/>
                </a:cubicBezTo>
                <a:cubicBezTo>
                  <a:pt x="373" y="163"/>
                  <a:pt x="373" y="163"/>
                  <a:pt x="369" y="159"/>
                </a:cubicBezTo>
                <a:cubicBezTo>
                  <a:pt x="376" y="166"/>
                  <a:pt x="382" y="147"/>
                  <a:pt x="392" y="144"/>
                </a:cubicBezTo>
                <a:cubicBezTo>
                  <a:pt x="396" y="148"/>
                  <a:pt x="396" y="148"/>
                  <a:pt x="399" y="152"/>
                </a:cubicBezTo>
                <a:cubicBezTo>
                  <a:pt x="403" y="156"/>
                  <a:pt x="409" y="150"/>
                  <a:pt x="416" y="144"/>
                </a:cubicBezTo>
                <a:cubicBezTo>
                  <a:pt x="419" y="147"/>
                  <a:pt x="419" y="147"/>
                  <a:pt x="423" y="151"/>
                </a:cubicBezTo>
                <a:cubicBezTo>
                  <a:pt x="432" y="136"/>
                  <a:pt x="453" y="132"/>
                  <a:pt x="459" y="112"/>
                </a:cubicBezTo>
                <a:cubicBezTo>
                  <a:pt x="462" y="116"/>
                  <a:pt x="462" y="116"/>
                  <a:pt x="466" y="120"/>
                </a:cubicBezTo>
                <a:cubicBezTo>
                  <a:pt x="469" y="111"/>
                  <a:pt x="489" y="107"/>
                  <a:pt x="489" y="94"/>
                </a:cubicBezTo>
                <a:cubicBezTo>
                  <a:pt x="493" y="97"/>
                  <a:pt x="493" y="97"/>
                  <a:pt x="496" y="101"/>
                </a:cubicBezTo>
                <a:cubicBezTo>
                  <a:pt x="493" y="97"/>
                  <a:pt x="489" y="94"/>
                  <a:pt x="496" y="88"/>
                </a:cubicBezTo>
                <a:cubicBezTo>
                  <a:pt x="506" y="80"/>
                  <a:pt x="512" y="73"/>
                  <a:pt x="516" y="69"/>
                </a:cubicBezTo>
                <a:cubicBezTo>
                  <a:pt x="519" y="64"/>
                  <a:pt x="520" y="62"/>
                  <a:pt x="520" y="62"/>
                </a:cubicBezTo>
                <a:cubicBezTo>
                  <a:pt x="530" y="54"/>
                  <a:pt x="547" y="43"/>
                  <a:pt x="561" y="34"/>
                </a:cubicBezTo>
                <a:cubicBezTo>
                  <a:pt x="576" y="26"/>
                  <a:pt x="588" y="20"/>
                  <a:pt x="590" y="22"/>
                </a:cubicBezTo>
                <a:cubicBezTo>
                  <a:pt x="601" y="7"/>
                  <a:pt x="618" y="14"/>
                  <a:pt x="629" y="0"/>
                </a:cubicBezTo>
                <a:cubicBezTo>
                  <a:pt x="639" y="12"/>
                  <a:pt x="634" y="34"/>
                  <a:pt x="655" y="32"/>
                </a:cubicBezTo>
                <a:cubicBezTo>
                  <a:pt x="674" y="28"/>
                  <a:pt x="712" y="30"/>
                  <a:pt x="744" y="37"/>
                </a:cubicBezTo>
                <a:cubicBezTo>
                  <a:pt x="752" y="39"/>
                  <a:pt x="759" y="41"/>
                  <a:pt x="766" y="43"/>
                </a:cubicBezTo>
                <a:cubicBezTo>
                  <a:pt x="770" y="45"/>
                  <a:pt x="773" y="46"/>
                  <a:pt x="776" y="47"/>
                </a:cubicBezTo>
                <a:cubicBezTo>
                  <a:pt x="777" y="47"/>
                  <a:pt x="777" y="48"/>
                  <a:pt x="778" y="48"/>
                </a:cubicBezTo>
                <a:cubicBezTo>
                  <a:pt x="778" y="48"/>
                  <a:pt x="779" y="48"/>
                  <a:pt x="779" y="48"/>
                </a:cubicBezTo>
                <a:cubicBezTo>
                  <a:pt x="779" y="49"/>
                  <a:pt x="780" y="49"/>
                  <a:pt x="780" y="49"/>
                </a:cubicBezTo>
                <a:cubicBezTo>
                  <a:pt x="781" y="50"/>
                  <a:pt x="783" y="50"/>
                  <a:pt x="784" y="51"/>
                </a:cubicBezTo>
                <a:cubicBezTo>
                  <a:pt x="793" y="57"/>
                  <a:pt x="798" y="63"/>
                  <a:pt x="794" y="69"/>
                </a:cubicBezTo>
                <a:cubicBezTo>
                  <a:pt x="793" y="75"/>
                  <a:pt x="787" y="91"/>
                  <a:pt x="781" y="107"/>
                </a:cubicBezTo>
                <a:cubicBezTo>
                  <a:pt x="775" y="123"/>
                  <a:pt x="770" y="140"/>
                  <a:pt x="769" y="146"/>
                </a:cubicBezTo>
                <a:cubicBezTo>
                  <a:pt x="766" y="148"/>
                  <a:pt x="766" y="161"/>
                  <a:pt x="768" y="175"/>
                </a:cubicBezTo>
                <a:cubicBezTo>
                  <a:pt x="770" y="189"/>
                  <a:pt x="775" y="205"/>
                  <a:pt x="781" y="212"/>
                </a:cubicBezTo>
                <a:cubicBezTo>
                  <a:pt x="775" y="217"/>
                  <a:pt x="768" y="222"/>
                  <a:pt x="772" y="226"/>
                </a:cubicBezTo>
                <a:cubicBezTo>
                  <a:pt x="778" y="234"/>
                  <a:pt x="790" y="232"/>
                  <a:pt x="802" y="227"/>
                </a:cubicBezTo>
                <a:cubicBezTo>
                  <a:pt x="813" y="223"/>
                  <a:pt x="826" y="216"/>
                  <a:pt x="834" y="213"/>
                </a:cubicBezTo>
                <a:cubicBezTo>
                  <a:pt x="847" y="217"/>
                  <a:pt x="853" y="238"/>
                  <a:pt x="853" y="250"/>
                </a:cubicBezTo>
                <a:cubicBezTo>
                  <a:pt x="853" y="250"/>
                  <a:pt x="857" y="264"/>
                  <a:pt x="859" y="281"/>
                </a:cubicBezTo>
                <a:cubicBezTo>
                  <a:pt x="860" y="298"/>
                  <a:pt x="859" y="318"/>
                  <a:pt x="848" y="329"/>
                </a:cubicBezTo>
                <a:cubicBezTo>
                  <a:pt x="826" y="352"/>
                  <a:pt x="801" y="376"/>
                  <a:pt x="774" y="398"/>
                </a:cubicBezTo>
                <a:cubicBezTo>
                  <a:pt x="748" y="421"/>
                  <a:pt x="720" y="442"/>
                  <a:pt x="692" y="458"/>
                </a:cubicBezTo>
                <a:cubicBezTo>
                  <a:pt x="683" y="459"/>
                  <a:pt x="664" y="462"/>
                  <a:pt x="655" y="464"/>
                </a:cubicBezTo>
                <a:cubicBezTo>
                  <a:pt x="627" y="479"/>
                  <a:pt x="600" y="498"/>
                  <a:pt x="574" y="519"/>
                </a:cubicBezTo>
                <a:cubicBezTo>
                  <a:pt x="549" y="540"/>
                  <a:pt x="525" y="563"/>
                  <a:pt x="502" y="587"/>
                </a:cubicBezTo>
                <a:cubicBezTo>
                  <a:pt x="479" y="612"/>
                  <a:pt x="458" y="637"/>
                  <a:pt x="437" y="663"/>
                </a:cubicBezTo>
                <a:cubicBezTo>
                  <a:pt x="416" y="689"/>
                  <a:pt x="395" y="715"/>
                  <a:pt x="374" y="740"/>
                </a:cubicBezTo>
                <a:cubicBezTo>
                  <a:pt x="378" y="734"/>
                  <a:pt x="381" y="727"/>
                  <a:pt x="385" y="720"/>
                </a:cubicBezTo>
                <a:cubicBezTo>
                  <a:pt x="379" y="730"/>
                  <a:pt x="373" y="745"/>
                  <a:pt x="367" y="75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/>
          <p:cNvGrpSpPr/>
          <p:nvPr/>
        </p:nvGrpSpPr>
        <p:grpSpPr>
          <a:xfrm>
            <a:off x="869956" y="1639975"/>
            <a:ext cx="3866444" cy="1863553"/>
            <a:chOff x="1055440" y="2384884"/>
            <a:chExt cx="5155259" cy="2484737"/>
          </a:xfrm>
        </p:grpSpPr>
        <p:grpSp>
          <p:nvGrpSpPr>
            <p:cNvPr id="6" name="组合 5"/>
            <p:cNvGrpSpPr/>
            <p:nvPr/>
          </p:nvGrpSpPr>
          <p:grpSpPr>
            <a:xfrm>
              <a:off x="1055440" y="2384884"/>
              <a:ext cx="5144231" cy="700515"/>
              <a:chOff x="5403632" y="1998273"/>
              <a:chExt cx="5144231" cy="700515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25" name="任意多边形: 形状 24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6729846" y="3935367"/>
                  <a:ext cx="4745018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85000" lnSpcReduction="20000"/>
                </a:bodyPr>
                <a:lstStyle/>
                <a:p>
                  <a:r>
                    <a:rPr lang="en-US" altLang="zh-CN" sz="1400" b="1" dirty="0">
                      <a:solidFill>
                        <a:schemeClr val="accent1"/>
                      </a:solidFill>
                    </a:rPr>
                    <a:t>Title text preset</a:t>
                  </a:r>
                  <a:endParaRPr lang="zh-CN" altLang="en-US" sz="14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50" dirty="0">
                      <a:solidFill>
                        <a:srgbClr val="000000"/>
                      </a:solidFill>
                    </a:rPr>
                    <a:t>This part of the content is displayed as a text layout placeholder (recommended to use the theme font)</a:t>
                  </a:r>
                  <a:endParaRPr lang="zh-CN" altLang="en-US" sz="105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1055440" y="3276995"/>
              <a:ext cx="5155259" cy="700515"/>
              <a:chOff x="5403632" y="2988092"/>
              <a:chExt cx="5155259" cy="70051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19" name="任意多边形: 形状 18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729846" y="3935367"/>
                  <a:ext cx="4745018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85000" lnSpcReduction="20000"/>
                </a:bodyPr>
                <a:lstStyle/>
                <a:p>
                  <a:r>
                    <a:rPr lang="en-US" altLang="zh-CN" sz="1400" b="1" dirty="0">
                      <a:solidFill>
                        <a:schemeClr val="accent2"/>
                      </a:solidFill>
                    </a:rPr>
                    <a:t>Title text preset</a:t>
                  </a:r>
                  <a:endParaRPr lang="zh-CN" altLang="en-US" sz="1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50" dirty="0">
                      <a:solidFill>
                        <a:srgbClr val="000000"/>
                      </a:solidFill>
                    </a:rPr>
                    <a:t>This part of the content is displayed as a text layout placeholder (recommended to use the theme font)</a:t>
                  </a:r>
                  <a:endParaRPr lang="zh-CN" altLang="en-US" sz="105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1055440" y="4169106"/>
              <a:ext cx="5144231" cy="700515"/>
              <a:chOff x="5403632" y="4279235"/>
              <a:chExt cx="5144231" cy="700515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3" name="任意多边形: 形状 12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任意多边形: 形状 13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6729846" y="3935367"/>
                  <a:ext cx="4745018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85000" lnSpcReduction="20000"/>
                </a:bodyPr>
                <a:lstStyle/>
                <a:p>
                  <a:r>
                    <a:rPr lang="en-US" altLang="zh-CN" sz="1400" b="1" dirty="0">
                      <a:solidFill>
                        <a:schemeClr val="accent3"/>
                      </a:solidFill>
                    </a:rPr>
                    <a:t>Title text preset</a:t>
                  </a:r>
                  <a:endParaRPr lang="zh-CN" altLang="en-US" sz="1400" b="1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050" dirty="0">
                      <a:solidFill>
                        <a:srgbClr val="000000"/>
                      </a:solidFill>
                    </a:rPr>
                    <a:t>This part of the content is displayed as a text layout placeholder (recommended to use the theme font)</a:t>
                  </a:r>
                  <a:endParaRPr lang="zh-CN" altLang="en-US" sz="105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94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1194598"/>
            <a:ext cx="9144000" cy="339288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5166066" y="1194601"/>
            <a:ext cx="3977934" cy="3392882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3" name="组合 22"/>
          <p:cNvGrpSpPr/>
          <p:nvPr/>
        </p:nvGrpSpPr>
        <p:grpSpPr>
          <a:xfrm>
            <a:off x="5436098" y="1408724"/>
            <a:ext cx="3170053" cy="484695"/>
            <a:chOff x="5436098" y="1408724"/>
            <a:chExt cx="3170053" cy="484695"/>
          </a:xfrm>
        </p:grpSpPr>
        <p:sp>
          <p:nvSpPr>
            <p:cNvPr id="6" name="Oval 4"/>
            <p:cNvSpPr/>
            <p:nvPr/>
          </p:nvSpPr>
          <p:spPr>
            <a:xfrm>
              <a:off x="5436098" y="1437626"/>
              <a:ext cx="455793" cy="45579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5567811" y="1559006"/>
              <a:ext cx="192366" cy="213034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5894281" y="1408724"/>
              <a:ext cx="2711870" cy="253915"/>
            </a:xfrm>
            <a:prstGeom prst="rect">
              <a:avLst/>
            </a:prstGeom>
          </p:spPr>
          <p:txBody>
            <a:bodyPr vert="horz" wrap="none" lIns="144000" rIns="144000">
              <a:normAutofit fontScale="77500" lnSpcReduction="20000"/>
            </a:bodyPr>
            <a:lstStyle/>
            <a:p>
              <a:r>
                <a:rPr lang="en-US" altLang="zh-CN" sz="1600" b="1" kern="900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kern="9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25"/>
            <p:cNvSpPr txBox="1"/>
            <p:nvPr/>
          </p:nvSpPr>
          <p:spPr>
            <a:xfrm>
              <a:off x="5894281" y="1662638"/>
              <a:ext cx="2711870" cy="195823"/>
            </a:xfrm>
            <a:prstGeom prst="rect">
              <a:avLst/>
            </a:prstGeom>
          </p:spPr>
          <p:txBody>
            <a:bodyPr vert="horz" wrap="square" lIns="144000" rIns="144000">
              <a:normAutofit fontScale="4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is displayed as a text layout placeholder (recommended to use the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36098" y="2222954"/>
            <a:ext cx="3170053" cy="462552"/>
            <a:chOff x="5436098" y="2222954"/>
            <a:chExt cx="3170053" cy="462552"/>
          </a:xfrm>
        </p:grpSpPr>
        <p:sp>
          <p:nvSpPr>
            <p:cNvPr id="8" name="Oval 7"/>
            <p:cNvSpPr/>
            <p:nvPr/>
          </p:nvSpPr>
          <p:spPr>
            <a:xfrm>
              <a:off x="5436098" y="2229713"/>
              <a:ext cx="455793" cy="45579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/>
            <p:cNvSpPr>
              <a:spLocks/>
            </p:cNvSpPr>
            <p:nvPr/>
          </p:nvSpPr>
          <p:spPr bwMode="auto">
            <a:xfrm>
              <a:off x="5542202" y="2335817"/>
              <a:ext cx="243585" cy="24358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27"/>
            <p:cNvSpPr txBox="1"/>
            <p:nvPr/>
          </p:nvSpPr>
          <p:spPr>
            <a:xfrm>
              <a:off x="5894281" y="2222954"/>
              <a:ext cx="2711870" cy="253915"/>
            </a:xfrm>
            <a:prstGeom prst="rect">
              <a:avLst/>
            </a:prstGeom>
          </p:spPr>
          <p:txBody>
            <a:bodyPr vert="horz" wrap="none" lIns="144000" rIns="144000">
              <a:normAutofit fontScale="77500" lnSpcReduction="20000"/>
            </a:bodyPr>
            <a:lstStyle/>
            <a:p>
              <a:r>
                <a:rPr lang="en-US" altLang="zh-CN" sz="1600" b="1" kern="900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kern="9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28"/>
            <p:cNvSpPr txBox="1"/>
            <p:nvPr/>
          </p:nvSpPr>
          <p:spPr>
            <a:xfrm>
              <a:off x="5894281" y="2476868"/>
              <a:ext cx="2711870" cy="195823"/>
            </a:xfrm>
            <a:prstGeom prst="rect">
              <a:avLst/>
            </a:prstGeom>
          </p:spPr>
          <p:txBody>
            <a:bodyPr vert="horz" wrap="square" lIns="144000" rIns="144000">
              <a:normAutofit fontScale="4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is displayed as a text layout placeholder (recommended to use the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36098" y="3015140"/>
            <a:ext cx="3170053" cy="462453"/>
            <a:chOff x="5436098" y="3015140"/>
            <a:chExt cx="3170053" cy="462453"/>
          </a:xfrm>
        </p:grpSpPr>
        <p:sp>
          <p:nvSpPr>
            <p:cNvPr id="10" name="Oval 10"/>
            <p:cNvSpPr/>
            <p:nvPr/>
          </p:nvSpPr>
          <p:spPr>
            <a:xfrm>
              <a:off x="5436098" y="3021800"/>
              <a:ext cx="455793" cy="45579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1"/>
            <p:cNvSpPr>
              <a:spLocks/>
            </p:cNvSpPr>
            <p:nvPr/>
          </p:nvSpPr>
          <p:spPr bwMode="auto">
            <a:xfrm>
              <a:off x="5540403" y="3133271"/>
              <a:ext cx="247180" cy="232851"/>
            </a:xfrm>
            <a:custGeom>
              <a:avLst/>
              <a:gdLst/>
              <a:ahLst/>
              <a:cxnLst>
                <a:cxn ang="0">
                  <a:pos x="63" y="25"/>
                </a:cxn>
                <a:cxn ang="0">
                  <a:pos x="49" y="39"/>
                </a:cxn>
                <a:cxn ang="0">
                  <a:pos x="52" y="57"/>
                </a:cxn>
                <a:cxn ang="0">
                  <a:pos x="52" y="58"/>
                </a:cxn>
                <a:cxn ang="0">
                  <a:pos x="51" y="60"/>
                </a:cxn>
                <a:cxn ang="0">
                  <a:pos x="49" y="60"/>
                </a:cxn>
                <a:cxn ang="0">
                  <a:pos x="32" y="51"/>
                </a:cxn>
                <a:cxn ang="0">
                  <a:pos x="15" y="60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57"/>
                </a:cxn>
                <a:cxn ang="0">
                  <a:pos x="15" y="39"/>
                </a:cxn>
                <a:cxn ang="0">
                  <a:pos x="1" y="25"/>
                </a:cxn>
                <a:cxn ang="0">
                  <a:pos x="0" y="23"/>
                </a:cxn>
                <a:cxn ang="0">
                  <a:pos x="3" y="22"/>
                </a:cxn>
                <a:cxn ang="0">
                  <a:pos x="22" y="19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4" y="1"/>
                </a:cxn>
                <a:cxn ang="0">
                  <a:pos x="42" y="19"/>
                </a:cxn>
                <a:cxn ang="0">
                  <a:pos x="61" y="22"/>
                </a:cxn>
                <a:cxn ang="0">
                  <a:pos x="64" y="23"/>
                </a:cxn>
                <a:cxn ang="0">
                  <a:pos x="63" y="25"/>
                </a:cxn>
              </a:cxnLst>
              <a:rect l="0" t="0" r="r" b="b"/>
              <a:pathLst>
                <a:path w="64" h="60">
                  <a:moveTo>
                    <a:pt x="63" y="25"/>
                  </a:moveTo>
                  <a:cubicBezTo>
                    <a:pt x="49" y="39"/>
                    <a:pt x="49" y="39"/>
                    <a:pt x="49" y="39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9"/>
                    <a:pt x="52" y="60"/>
                    <a:pt x="51" y="60"/>
                  </a:cubicBezTo>
                  <a:cubicBezTo>
                    <a:pt x="50" y="60"/>
                    <a:pt x="50" y="60"/>
                    <a:pt x="49" y="6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0"/>
                    <a:pt x="14" y="60"/>
                    <a:pt x="13" y="60"/>
                  </a:cubicBezTo>
                  <a:cubicBezTo>
                    <a:pt x="12" y="60"/>
                    <a:pt x="12" y="59"/>
                    <a:pt x="12" y="58"/>
                  </a:cubicBezTo>
                  <a:cubicBezTo>
                    <a:pt x="12" y="58"/>
                    <a:pt x="12" y="58"/>
                    <a:pt x="12" y="5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22"/>
                    <a:pt x="2" y="22"/>
                    <a:pt x="3" y="2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2"/>
                    <a:pt x="64" y="22"/>
                    <a:pt x="64" y="23"/>
                  </a:cubicBezTo>
                  <a:cubicBezTo>
                    <a:pt x="64" y="24"/>
                    <a:pt x="63" y="25"/>
                    <a:pt x="63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34"/>
            <p:cNvSpPr txBox="1"/>
            <p:nvPr/>
          </p:nvSpPr>
          <p:spPr>
            <a:xfrm>
              <a:off x="5894281" y="3015140"/>
              <a:ext cx="2711870" cy="253915"/>
            </a:xfrm>
            <a:prstGeom prst="rect">
              <a:avLst/>
            </a:prstGeom>
          </p:spPr>
          <p:txBody>
            <a:bodyPr vert="horz" wrap="none" lIns="144000" rIns="144000">
              <a:normAutofit fontScale="77500" lnSpcReduction="20000"/>
            </a:bodyPr>
            <a:lstStyle/>
            <a:p>
              <a:r>
                <a:rPr lang="en-US" altLang="zh-CN" sz="1600" b="1" kern="900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kern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35"/>
            <p:cNvSpPr txBox="1"/>
            <p:nvPr/>
          </p:nvSpPr>
          <p:spPr>
            <a:xfrm>
              <a:off x="5894281" y="3269054"/>
              <a:ext cx="2711870" cy="195823"/>
            </a:xfrm>
            <a:prstGeom prst="rect">
              <a:avLst/>
            </a:prstGeom>
          </p:spPr>
          <p:txBody>
            <a:bodyPr vert="horz" wrap="square" lIns="144000" rIns="144000">
              <a:normAutofit fontScale="4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is displayed as a text layout placeholder (recommended to use the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36098" y="3804080"/>
            <a:ext cx="3170053" cy="465603"/>
            <a:chOff x="5436098" y="3804080"/>
            <a:chExt cx="3170053" cy="465603"/>
          </a:xfrm>
        </p:grpSpPr>
        <p:sp>
          <p:nvSpPr>
            <p:cNvPr id="12" name="Oval 13"/>
            <p:cNvSpPr/>
            <p:nvPr/>
          </p:nvSpPr>
          <p:spPr>
            <a:xfrm>
              <a:off x="5436098" y="3813890"/>
              <a:ext cx="455793" cy="45579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4"/>
            <p:cNvSpPr>
              <a:spLocks/>
            </p:cNvSpPr>
            <p:nvPr/>
          </p:nvSpPr>
          <p:spPr bwMode="auto">
            <a:xfrm>
              <a:off x="5544496" y="3922949"/>
              <a:ext cx="238994" cy="237675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TextBox 37"/>
            <p:cNvSpPr txBox="1"/>
            <p:nvPr/>
          </p:nvSpPr>
          <p:spPr>
            <a:xfrm>
              <a:off x="5894281" y="3804080"/>
              <a:ext cx="2711870" cy="253915"/>
            </a:xfrm>
            <a:prstGeom prst="rect">
              <a:avLst/>
            </a:prstGeom>
          </p:spPr>
          <p:txBody>
            <a:bodyPr vert="horz" wrap="none" lIns="144000" rIns="144000">
              <a:normAutofit fontScale="77500" lnSpcReduction="20000"/>
            </a:bodyPr>
            <a:lstStyle/>
            <a:p>
              <a:r>
                <a:rPr lang="en-US" altLang="zh-CN" sz="1600" b="1" kern="900" dirty="0">
                  <a:solidFill>
                    <a:schemeClr val="bg1"/>
                  </a:solidFill>
                </a:rPr>
                <a:t>Title text preset</a:t>
              </a:r>
              <a:endParaRPr lang="zh-CN" altLang="en-US" sz="1600" b="1" kern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5894281" y="4057994"/>
              <a:ext cx="2711870" cy="195823"/>
            </a:xfrm>
            <a:prstGeom prst="rect">
              <a:avLst/>
            </a:prstGeom>
          </p:spPr>
          <p:txBody>
            <a:bodyPr vert="horz" wrap="square" lIns="144000" rIns="144000">
              <a:normAutofit fontScale="4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</a:rPr>
                <a:t>This part of the content is displayed as a text layout placeholder (recommended to use the theme font)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8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1944980" y="3117384"/>
            <a:ext cx="6150862" cy="1218874"/>
            <a:chOff x="1944980" y="3117384"/>
            <a:chExt cx="6150862" cy="1218874"/>
          </a:xfrm>
        </p:grpSpPr>
        <p:sp>
          <p:nvSpPr>
            <p:cNvPr id="8" name="Freeform: Shape 48"/>
            <p:cNvSpPr>
              <a:spLocks/>
            </p:cNvSpPr>
            <p:nvPr/>
          </p:nvSpPr>
          <p:spPr bwMode="auto">
            <a:xfrm>
              <a:off x="1944980" y="3118716"/>
              <a:ext cx="1299294" cy="1217490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60959" tIns="720000" rIns="60959" bIns="288000" anchor="t" anchorCtr="1">
              <a:normAutofit fontScale="5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</a:rPr>
                <a:t>This part of the content as a text typesetting display (Suggested theme fonts)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49"/>
            <p:cNvSpPr txBox="1"/>
            <p:nvPr/>
          </p:nvSpPr>
          <p:spPr>
            <a:xfrm>
              <a:off x="2136045" y="3120315"/>
              <a:ext cx="902549" cy="484747"/>
            </a:xfrm>
            <a:prstGeom prst="rect">
              <a:avLst/>
            </a:prstGeom>
            <a:noFill/>
          </p:spPr>
          <p:txBody>
            <a:bodyPr wrap="square" lIns="0" tIns="30479" rIns="0" bIns="0">
              <a:normAutofit fontScale="92500" lnSpcReduction="20000"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Impact" panose="020B0806030902050204" pitchFamily="34" charset="0"/>
                </a:rPr>
                <a:t>3M</a:t>
              </a:r>
            </a:p>
          </p:txBody>
        </p:sp>
        <p:sp>
          <p:nvSpPr>
            <p:cNvPr id="10" name="Freeform: Shape 52"/>
            <p:cNvSpPr>
              <a:spLocks/>
            </p:cNvSpPr>
            <p:nvPr/>
          </p:nvSpPr>
          <p:spPr bwMode="auto">
            <a:xfrm>
              <a:off x="3591384" y="3117384"/>
              <a:ext cx="1299294" cy="1218822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60959" tIns="720000" rIns="60959" bIns="30479" anchor="t" anchorCtr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</a:rPr>
                <a:t>This part of the content as a text typesetting display (Suggested theme fonts)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53"/>
            <p:cNvSpPr txBox="1"/>
            <p:nvPr/>
          </p:nvSpPr>
          <p:spPr>
            <a:xfrm>
              <a:off x="3782449" y="3119013"/>
              <a:ext cx="902549" cy="48474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0" tIns="30479" rIns="0" bIns="0">
              <a:normAutofit fontScale="92500" lnSpcReduction="20000"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Impact" panose="020B0806030902050204" pitchFamily="34" charset="0"/>
                </a:rPr>
                <a:t>6M</a:t>
              </a:r>
            </a:p>
          </p:txBody>
        </p:sp>
        <p:sp>
          <p:nvSpPr>
            <p:cNvPr id="12" name="Freeform: Shape 56"/>
            <p:cNvSpPr>
              <a:spLocks/>
            </p:cNvSpPr>
            <p:nvPr/>
          </p:nvSpPr>
          <p:spPr bwMode="auto">
            <a:xfrm>
              <a:off x="5208435" y="3118717"/>
              <a:ext cx="1299294" cy="1217490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lIns="60959" tIns="720000" rIns="60959" bIns="30479" anchor="t" anchorCtr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</a:rPr>
                <a:t>This part of the content as a text typesetting display (Suggested theme fonts)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57"/>
            <p:cNvSpPr txBox="1"/>
            <p:nvPr/>
          </p:nvSpPr>
          <p:spPr>
            <a:xfrm>
              <a:off x="5399500" y="3120316"/>
              <a:ext cx="902549" cy="484747"/>
            </a:xfrm>
            <a:prstGeom prst="rect">
              <a:avLst/>
            </a:prstGeom>
            <a:noFill/>
          </p:spPr>
          <p:txBody>
            <a:bodyPr wrap="square" lIns="0" tIns="30479" rIns="0" bIns="0">
              <a:normAutofit fontScale="92500" lnSpcReduction="20000"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Impact" panose="020B0806030902050204" pitchFamily="34" charset="0"/>
                </a:rPr>
                <a:t>7M</a:t>
              </a:r>
            </a:p>
          </p:txBody>
        </p:sp>
        <p:sp>
          <p:nvSpPr>
            <p:cNvPr id="14" name="Freeform: Shape 60"/>
            <p:cNvSpPr>
              <a:spLocks/>
            </p:cNvSpPr>
            <p:nvPr/>
          </p:nvSpPr>
          <p:spPr bwMode="auto">
            <a:xfrm>
              <a:off x="6796548" y="3118717"/>
              <a:ext cx="1299294" cy="1217541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lIns="60959" tIns="720000" rIns="60959" bIns="30479" anchor="t" anchorCtr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</a:rPr>
                <a:t>This part of the content as a text typesetting display (Suggested theme fonts)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61"/>
            <p:cNvSpPr txBox="1"/>
            <p:nvPr/>
          </p:nvSpPr>
          <p:spPr>
            <a:xfrm>
              <a:off x="6987614" y="3120318"/>
              <a:ext cx="902549" cy="484747"/>
            </a:xfrm>
            <a:prstGeom prst="rect">
              <a:avLst/>
            </a:prstGeom>
            <a:noFill/>
          </p:spPr>
          <p:txBody>
            <a:bodyPr wrap="square" lIns="0" tIns="30479" rIns="0" bIns="0">
              <a:normAutofit fontScale="92500" lnSpcReduction="20000"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Impact" panose="020B0806030902050204" pitchFamily="34" charset="0"/>
                </a:rPr>
                <a:t>9M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738966" y="1088716"/>
            <a:ext cx="1386717" cy="4219308"/>
            <a:chOff x="2738966" y="1088716"/>
            <a:chExt cx="1386717" cy="4219308"/>
          </a:xfrm>
        </p:grpSpPr>
        <p:grpSp>
          <p:nvGrpSpPr>
            <p:cNvPr id="6" name="Group 25"/>
            <p:cNvGrpSpPr/>
            <p:nvPr/>
          </p:nvGrpSpPr>
          <p:grpSpPr>
            <a:xfrm>
              <a:off x="2738966" y="1088716"/>
              <a:ext cx="1386717" cy="4219308"/>
              <a:chOff x="3602834" y="3465939"/>
              <a:chExt cx="1849437" cy="5625746"/>
            </a:xfrm>
          </p:grpSpPr>
          <p:sp>
            <p:nvSpPr>
              <p:cNvPr id="30" name="Freeform: Shape 26"/>
              <p:cNvSpPr>
                <a:spLocks/>
              </p:cNvSpPr>
              <p:nvPr/>
            </p:nvSpPr>
            <p:spPr bwMode="auto">
              <a:xfrm>
                <a:off x="4526759" y="3465939"/>
                <a:ext cx="925512" cy="2566988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7"/>
              <p:cNvSpPr>
                <a:spLocks/>
              </p:cNvSpPr>
              <p:nvPr/>
            </p:nvSpPr>
            <p:spPr bwMode="auto">
              <a:xfrm>
                <a:off x="4456115" y="6007527"/>
                <a:ext cx="141288" cy="3084158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8"/>
              <p:cNvSpPr>
                <a:spLocks/>
              </p:cNvSpPr>
              <p:nvPr/>
            </p:nvSpPr>
            <p:spPr bwMode="auto">
              <a:xfrm>
                <a:off x="3602834" y="3465939"/>
                <a:ext cx="923925" cy="2566988"/>
              </a:xfrm>
              <a:custGeom>
                <a:avLst/>
                <a:gdLst>
                  <a:gd name="T0" fmla="*/ 0 w 245"/>
                  <a:gd name="T1" fmla="*/ 429 h 682"/>
                  <a:gd name="T2" fmla="*/ 245 w 245"/>
                  <a:gd name="T3" fmla="*/ 682 h 682"/>
                  <a:gd name="T4" fmla="*/ 245 w 245"/>
                  <a:gd name="T5" fmla="*/ 0 h 682"/>
                  <a:gd name="T6" fmla="*/ 0 w 245"/>
                  <a:gd name="T7" fmla="*/ 429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29"/>
              <p:cNvGrpSpPr/>
              <p:nvPr/>
            </p:nvGrpSpPr>
            <p:grpSpPr>
              <a:xfrm>
                <a:off x="3879059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34" name="Freeform: Shape 30"/>
                <p:cNvSpPr>
                  <a:spLocks/>
                </p:cNvSpPr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31"/>
                <p:cNvSpPr>
                  <a:spLocks/>
                </p:cNvSpPr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32"/>
                <p:cNvSpPr>
                  <a:spLocks/>
                </p:cNvSpPr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33"/>
                <p:cNvSpPr>
                  <a:spLocks/>
                </p:cNvSpPr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34"/>
                <p:cNvSpPr>
                  <a:spLocks/>
                </p:cNvSpPr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35"/>
                <p:cNvSpPr>
                  <a:spLocks/>
                </p:cNvSpPr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6" name="Freeform: Shape 63"/>
            <p:cNvSpPr>
              <a:spLocks/>
            </p:cNvSpPr>
            <p:nvPr/>
          </p:nvSpPr>
          <p:spPr bwMode="auto">
            <a:xfrm>
              <a:off x="3231938" y="1870799"/>
              <a:ext cx="452942" cy="4436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943289" y="1088716"/>
            <a:ext cx="1386715" cy="4132718"/>
            <a:chOff x="5943289" y="1088716"/>
            <a:chExt cx="1386715" cy="4132718"/>
          </a:xfrm>
        </p:grpSpPr>
        <p:grpSp>
          <p:nvGrpSpPr>
            <p:cNvPr id="4" name="Group 3"/>
            <p:cNvGrpSpPr/>
            <p:nvPr/>
          </p:nvGrpSpPr>
          <p:grpSpPr>
            <a:xfrm>
              <a:off x="5943289" y="1088716"/>
              <a:ext cx="1386715" cy="4132718"/>
              <a:chOff x="6738144" y="3465939"/>
              <a:chExt cx="1849437" cy="5510292"/>
            </a:xfrm>
          </p:grpSpPr>
          <p:sp>
            <p:nvSpPr>
              <p:cNvPr id="50" name="Freeform: Shape 4"/>
              <p:cNvSpPr>
                <a:spLocks/>
              </p:cNvSpPr>
              <p:nvPr/>
            </p:nvSpPr>
            <p:spPr bwMode="auto">
              <a:xfrm>
                <a:off x="7591425" y="6007527"/>
                <a:ext cx="141288" cy="2968704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5"/>
              <p:cNvSpPr>
                <a:spLocks/>
              </p:cNvSpPr>
              <p:nvPr/>
            </p:nvSpPr>
            <p:spPr bwMode="auto">
              <a:xfrm>
                <a:off x="6738144" y="3465939"/>
                <a:ext cx="923925" cy="2566988"/>
              </a:xfrm>
              <a:custGeom>
                <a:avLst/>
                <a:gdLst>
                  <a:gd name="T0" fmla="*/ 0 w 245"/>
                  <a:gd name="T1" fmla="*/ 429 h 682"/>
                  <a:gd name="T2" fmla="*/ 245 w 245"/>
                  <a:gd name="T3" fmla="*/ 682 h 682"/>
                  <a:gd name="T4" fmla="*/ 245 w 245"/>
                  <a:gd name="T5" fmla="*/ 0 h 682"/>
                  <a:gd name="T6" fmla="*/ 0 w 245"/>
                  <a:gd name="T7" fmla="*/ 429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"/>
              <p:cNvSpPr>
                <a:spLocks/>
              </p:cNvSpPr>
              <p:nvPr/>
            </p:nvSpPr>
            <p:spPr bwMode="auto">
              <a:xfrm>
                <a:off x="7662069" y="3465939"/>
                <a:ext cx="925512" cy="2566988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3" name="Group 7"/>
              <p:cNvGrpSpPr/>
              <p:nvPr/>
            </p:nvGrpSpPr>
            <p:grpSpPr>
              <a:xfrm>
                <a:off x="7014369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54" name="Freeform: Shape 8"/>
                <p:cNvSpPr>
                  <a:spLocks/>
                </p:cNvSpPr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9"/>
                <p:cNvSpPr>
                  <a:spLocks/>
                </p:cNvSpPr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10"/>
                <p:cNvSpPr>
                  <a:spLocks/>
                </p:cNvSpPr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11"/>
                <p:cNvSpPr>
                  <a:spLocks/>
                </p:cNvSpPr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Freeform: Shape 12"/>
                <p:cNvSpPr>
                  <a:spLocks/>
                </p:cNvSpPr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Freeform: Shape 13"/>
                <p:cNvSpPr>
                  <a:spLocks/>
                </p:cNvSpPr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7" name="Freeform: Shape 64"/>
            <p:cNvSpPr>
              <a:spLocks/>
            </p:cNvSpPr>
            <p:nvPr/>
          </p:nvSpPr>
          <p:spPr bwMode="auto">
            <a:xfrm>
              <a:off x="6409587" y="1879458"/>
              <a:ext cx="452942" cy="4454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738" y="0"/>
                  </a:moveTo>
                  <a:cubicBezTo>
                    <a:pt x="16640" y="0"/>
                    <a:pt x="17458" y="155"/>
                    <a:pt x="18184" y="471"/>
                  </a:cubicBezTo>
                  <a:cubicBezTo>
                    <a:pt x="18910" y="787"/>
                    <a:pt x="19526" y="1231"/>
                    <a:pt x="20035" y="1804"/>
                  </a:cubicBezTo>
                  <a:cubicBezTo>
                    <a:pt x="20543" y="2377"/>
                    <a:pt x="20928" y="3077"/>
                    <a:pt x="21199" y="3905"/>
                  </a:cubicBezTo>
                  <a:cubicBezTo>
                    <a:pt x="21464" y="4735"/>
                    <a:pt x="21599" y="5659"/>
                    <a:pt x="21599" y="6675"/>
                  </a:cubicBezTo>
                  <a:cubicBezTo>
                    <a:pt x="21599" y="7271"/>
                    <a:pt x="21527" y="7855"/>
                    <a:pt x="21377" y="8432"/>
                  </a:cubicBezTo>
                  <a:cubicBezTo>
                    <a:pt x="21226" y="9010"/>
                    <a:pt x="21026" y="9572"/>
                    <a:pt x="20766" y="10115"/>
                  </a:cubicBezTo>
                  <a:cubicBezTo>
                    <a:pt x="20505" y="10660"/>
                    <a:pt x="20210" y="11179"/>
                    <a:pt x="19872" y="11671"/>
                  </a:cubicBezTo>
                  <a:cubicBezTo>
                    <a:pt x="19539" y="12162"/>
                    <a:pt x="19188" y="12611"/>
                    <a:pt x="18830" y="13015"/>
                  </a:cubicBezTo>
                  <a:lnTo>
                    <a:pt x="11457" y="21289"/>
                  </a:lnTo>
                  <a:cubicBezTo>
                    <a:pt x="11276" y="21495"/>
                    <a:pt x="11056" y="21599"/>
                    <a:pt x="10798" y="21599"/>
                  </a:cubicBezTo>
                  <a:cubicBezTo>
                    <a:pt x="10553" y="21599"/>
                    <a:pt x="10323" y="21495"/>
                    <a:pt x="10117" y="21289"/>
                  </a:cubicBezTo>
                  <a:lnTo>
                    <a:pt x="2746" y="12989"/>
                  </a:lnTo>
                  <a:cubicBezTo>
                    <a:pt x="2386" y="12583"/>
                    <a:pt x="2038" y="12137"/>
                    <a:pt x="1702" y="11642"/>
                  </a:cubicBezTo>
                  <a:cubicBezTo>
                    <a:pt x="1367" y="11151"/>
                    <a:pt x="1074" y="10640"/>
                    <a:pt x="821" y="10103"/>
                  </a:cubicBezTo>
                  <a:cubicBezTo>
                    <a:pt x="568" y="9570"/>
                    <a:pt x="370" y="9005"/>
                    <a:pt x="222" y="8426"/>
                  </a:cubicBezTo>
                  <a:cubicBezTo>
                    <a:pt x="72" y="7844"/>
                    <a:pt x="0" y="7263"/>
                    <a:pt x="0" y="6675"/>
                  </a:cubicBezTo>
                  <a:cubicBezTo>
                    <a:pt x="0" y="5659"/>
                    <a:pt x="137" y="4732"/>
                    <a:pt x="408" y="3905"/>
                  </a:cubicBezTo>
                  <a:cubicBezTo>
                    <a:pt x="678" y="3078"/>
                    <a:pt x="1071" y="2377"/>
                    <a:pt x="1577" y="1804"/>
                  </a:cubicBezTo>
                  <a:cubicBezTo>
                    <a:pt x="2083" y="1231"/>
                    <a:pt x="2699" y="787"/>
                    <a:pt x="3417" y="471"/>
                  </a:cubicBezTo>
                  <a:cubicBezTo>
                    <a:pt x="4136" y="155"/>
                    <a:pt x="4942" y="0"/>
                    <a:pt x="5838" y="0"/>
                  </a:cubicBezTo>
                  <a:cubicBezTo>
                    <a:pt x="6306" y="0"/>
                    <a:pt x="6777" y="81"/>
                    <a:pt x="7238" y="248"/>
                  </a:cubicBezTo>
                  <a:cubicBezTo>
                    <a:pt x="7701" y="412"/>
                    <a:pt x="8142" y="635"/>
                    <a:pt x="8557" y="903"/>
                  </a:cubicBezTo>
                  <a:cubicBezTo>
                    <a:pt x="8973" y="1174"/>
                    <a:pt x="9369" y="1482"/>
                    <a:pt x="9744" y="1830"/>
                  </a:cubicBezTo>
                  <a:cubicBezTo>
                    <a:pt x="10122" y="2177"/>
                    <a:pt x="10470" y="2527"/>
                    <a:pt x="10798" y="2880"/>
                  </a:cubicBezTo>
                  <a:cubicBezTo>
                    <a:pt x="11109" y="2527"/>
                    <a:pt x="11457" y="2177"/>
                    <a:pt x="11842" y="1830"/>
                  </a:cubicBezTo>
                  <a:cubicBezTo>
                    <a:pt x="12225" y="1482"/>
                    <a:pt x="12626" y="1174"/>
                    <a:pt x="13047" y="903"/>
                  </a:cubicBezTo>
                  <a:cubicBezTo>
                    <a:pt x="13467" y="635"/>
                    <a:pt x="13903" y="412"/>
                    <a:pt x="14351" y="248"/>
                  </a:cubicBezTo>
                  <a:cubicBezTo>
                    <a:pt x="14804" y="84"/>
                    <a:pt x="15267" y="0"/>
                    <a:pt x="157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80844" y="1088717"/>
            <a:ext cx="1386715" cy="4176013"/>
            <a:chOff x="1080844" y="1088717"/>
            <a:chExt cx="1386715" cy="4176013"/>
          </a:xfrm>
        </p:grpSpPr>
        <p:grpSp>
          <p:nvGrpSpPr>
            <p:cNvPr id="7" name="Group 36"/>
            <p:cNvGrpSpPr/>
            <p:nvPr/>
          </p:nvGrpSpPr>
          <p:grpSpPr>
            <a:xfrm>
              <a:off x="1080844" y="1088717"/>
              <a:ext cx="1386715" cy="4176013"/>
              <a:chOff x="2031209" y="3465939"/>
              <a:chExt cx="1849437" cy="5568019"/>
            </a:xfrm>
          </p:grpSpPr>
          <p:sp>
            <p:nvSpPr>
              <p:cNvPr id="20" name="Freeform: Shape 37"/>
              <p:cNvSpPr>
                <a:spLocks/>
              </p:cNvSpPr>
              <p:nvPr/>
            </p:nvSpPr>
            <p:spPr bwMode="auto">
              <a:xfrm>
                <a:off x="2884490" y="6007527"/>
                <a:ext cx="141288" cy="3026431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38"/>
              <p:cNvSpPr>
                <a:spLocks/>
              </p:cNvSpPr>
              <p:nvPr/>
            </p:nvSpPr>
            <p:spPr bwMode="auto">
              <a:xfrm>
                <a:off x="2031209" y="3465939"/>
                <a:ext cx="923925" cy="2566988"/>
              </a:xfrm>
              <a:custGeom>
                <a:avLst/>
                <a:gdLst>
                  <a:gd name="T0" fmla="*/ 0 w 245"/>
                  <a:gd name="T1" fmla="*/ 429 h 682"/>
                  <a:gd name="T2" fmla="*/ 245 w 245"/>
                  <a:gd name="T3" fmla="*/ 682 h 682"/>
                  <a:gd name="T4" fmla="*/ 245 w 245"/>
                  <a:gd name="T5" fmla="*/ 0 h 682"/>
                  <a:gd name="T6" fmla="*/ 0 w 245"/>
                  <a:gd name="T7" fmla="*/ 429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9"/>
              <p:cNvSpPr>
                <a:spLocks/>
              </p:cNvSpPr>
              <p:nvPr/>
            </p:nvSpPr>
            <p:spPr bwMode="auto">
              <a:xfrm>
                <a:off x="2955134" y="3465939"/>
                <a:ext cx="925512" cy="2566988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3" name="Group 40"/>
              <p:cNvGrpSpPr/>
              <p:nvPr/>
            </p:nvGrpSpPr>
            <p:grpSpPr>
              <a:xfrm>
                <a:off x="2307434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24" name="Freeform: Shape 41"/>
                <p:cNvSpPr>
                  <a:spLocks/>
                </p:cNvSpPr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Freeform: Shape 42"/>
                <p:cNvSpPr>
                  <a:spLocks/>
                </p:cNvSpPr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43"/>
                <p:cNvSpPr>
                  <a:spLocks/>
                </p:cNvSpPr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44"/>
                <p:cNvSpPr>
                  <a:spLocks/>
                </p:cNvSpPr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45"/>
                <p:cNvSpPr>
                  <a:spLocks/>
                </p:cNvSpPr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46"/>
                <p:cNvSpPr>
                  <a:spLocks/>
                </p:cNvSpPr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8" name="Freeform: Shape 65"/>
            <p:cNvSpPr>
              <a:spLocks/>
            </p:cNvSpPr>
            <p:nvPr/>
          </p:nvSpPr>
          <p:spPr bwMode="auto">
            <a:xfrm>
              <a:off x="1551128" y="1870800"/>
              <a:ext cx="451132" cy="488069"/>
            </a:xfrm>
            <a:custGeom>
              <a:avLst/>
              <a:gdLst>
                <a:gd name="T0" fmla="*/ 10800 w 21600"/>
                <a:gd name="T1" fmla="+- 0 10813 26"/>
                <a:gd name="T2" fmla="*/ 10813 h 21574"/>
                <a:gd name="T3" fmla="*/ 10800 w 21600"/>
                <a:gd name="T4" fmla="+- 0 10813 26"/>
                <a:gd name="T5" fmla="*/ 10813 h 21574"/>
                <a:gd name="T6" fmla="*/ 10800 w 21600"/>
                <a:gd name="T7" fmla="+- 0 10813 26"/>
                <a:gd name="T8" fmla="*/ 10813 h 21574"/>
                <a:gd name="T9" fmla="*/ 10800 w 21600"/>
                <a:gd name="T10" fmla="+- 0 10813 26"/>
                <a:gd name="T11" fmla="*/ 10813 h 2157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74">
                  <a:moveTo>
                    <a:pt x="19883" y="9849"/>
                  </a:moveTo>
                  <a:cubicBezTo>
                    <a:pt x="20430" y="10441"/>
                    <a:pt x="20853" y="11078"/>
                    <a:pt x="21152" y="11757"/>
                  </a:cubicBezTo>
                  <a:cubicBezTo>
                    <a:pt x="21448" y="12437"/>
                    <a:pt x="21599" y="13164"/>
                    <a:pt x="21599" y="13934"/>
                  </a:cubicBezTo>
                  <a:cubicBezTo>
                    <a:pt x="21599" y="14988"/>
                    <a:pt x="21324" y="15980"/>
                    <a:pt x="20757" y="16911"/>
                  </a:cubicBezTo>
                  <a:cubicBezTo>
                    <a:pt x="20194" y="17841"/>
                    <a:pt x="19428" y="18656"/>
                    <a:pt x="18453" y="19346"/>
                  </a:cubicBezTo>
                  <a:cubicBezTo>
                    <a:pt x="17479" y="20040"/>
                    <a:pt x="16337" y="20584"/>
                    <a:pt x="15016" y="20982"/>
                  </a:cubicBezTo>
                  <a:cubicBezTo>
                    <a:pt x="13698" y="21373"/>
                    <a:pt x="12293" y="21574"/>
                    <a:pt x="10800" y="21574"/>
                  </a:cubicBezTo>
                  <a:cubicBezTo>
                    <a:pt x="9310" y="21574"/>
                    <a:pt x="7905" y="21373"/>
                    <a:pt x="6595" y="20982"/>
                  </a:cubicBezTo>
                  <a:cubicBezTo>
                    <a:pt x="5282" y="20584"/>
                    <a:pt x="4136" y="20040"/>
                    <a:pt x="3154" y="19346"/>
                  </a:cubicBezTo>
                  <a:cubicBezTo>
                    <a:pt x="2175" y="18656"/>
                    <a:pt x="1405" y="17841"/>
                    <a:pt x="842" y="16911"/>
                  </a:cubicBezTo>
                  <a:cubicBezTo>
                    <a:pt x="279" y="15978"/>
                    <a:pt x="0" y="14988"/>
                    <a:pt x="0" y="13934"/>
                  </a:cubicBezTo>
                  <a:cubicBezTo>
                    <a:pt x="0" y="13164"/>
                    <a:pt x="151" y="12434"/>
                    <a:pt x="451" y="11757"/>
                  </a:cubicBezTo>
                  <a:cubicBezTo>
                    <a:pt x="746" y="11078"/>
                    <a:pt x="1173" y="10441"/>
                    <a:pt x="1720" y="9849"/>
                  </a:cubicBezTo>
                  <a:cubicBezTo>
                    <a:pt x="1972" y="9553"/>
                    <a:pt x="2419" y="9105"/>
                    <a:pt x="3046" y="8507"/>
                  </a:cubicBezTo>
                  <a:cubicBezTo>
                    <a:pt x="3677" y="7906"/>
                    <a:pt x="4367" y="7213"/>
                    <a:pt x="5114" y="6421"/>
                  </a:cubicBezTo>
                  <a:cubicBezTo>
                    <a:pt x="5861" y="5626"/>
                    <a:pt x="6579" y="4758"/>
                    <a:pt x="7282" y="3810"/>
                  </a:cubicBezTo>
                  <a:cubicBezTo>
                    <a:pt x="7985" y="2860"/>
                    <a:pt x="8556" y="1882"/>
                    <a:pt x="9003" y="873"/>
                  </a:cubicBezTo>
                  <a:cubicBezTo>
                    <a:pt x="9131" y="560"/>
                    <a:pt x="9370" y="329"/>
                    <a:pt x="9714" y="179"/>
                  </a:cubicBezTo>
                  <a:cubicBezTo>
                    <a:pt x="10057" y="30"/>
                    <a:pt x="10420" y="-26"/>
                    <a:pt x="10800" y="10"/>
                  </a:cubicBezTo>
                  <a:cubicBezTo>
                    <a:pt x="11195" y="-26"/>
                    <a:pt x="11558" y="30"/>
                    <a:pt x="11897" y="179"/>
                  </a:cubicBezTo>
                  <a:cubicBezTo>
                    <a:pt x="12237" y="329"/>
                    <a:pt x="12468" y="560"/>
                    <a:pt x="12596" y="873"/>
                  </a:cubicBezTo>
                  <a:cubicBezTo>
                    <a:pt x="13015" y="1888"/>
                    <a:pt x="13586" y="2872"/>
                    <a:pt x="14309" y="3816"/>
                  </a:cubicBezTo>
                  <a:cubicBezTo>
                    <a:pt x="15028" y="4760"/>
                    <a:pt x="15758" y="5626"/>
                    <a:pt x="16505" y="6421"/>
                  </a:cubicBezTo>
                  <a:cubicBezTo>
                    <a:pt x="17256" y="7213"/>
                    <a:pt x="17934" y="7907"/>
                    <a:pt x="18561" y="8507"/>
                  </a:cubicBezTo>
                  <a:cubicBezTo>
                    <a:pt x="19188" y="9105"/>
                    <a:pt x="19623" y="9553"/>
                    <a:pt x="19883" y="9849"/>
                  </a:cubicBezTo>
                  <a:moveTo>
                    <a:pt x="7438" y="17542"/>
                  </a:moveTo>
                  <a:cubicBezTo>
                    <a:pt x="8188" y="17542"/>
                    <a:pt x="8831" y="17356"/>
                    <a:pt x="9350" y="16987"/>
                  </a:cubicBezTo>
                  <a:cubicBezTo>
                    <a:pt x="9873" y="16618"/>
                    <a:pt x="10133" y="16167"/>
                    <a:pt x="10133" y="15622"/>
                  </a:cubicBezTo>
                  <a:cubicBezTo>
                    <a:pt x="10133" y="15239"/>
                    <a:pt x="9993" y="14898"/>
                    <a:pt x="9713" y="14613"/>
                  </a:cubicBezTo>
                  <a:cubicBezTo>
                    <a:pt x="9634" y="14543"/>
                    <a:pt x="9518" y="14430"/>
                    <a:pt x="9358" y="14283"/>
                  </a:cubicBezTo>
                  <a:cubicBezTo>
                    <a:pt x="9198" y="14134"/>
                    <a:pt x="9031" y="13959"/>
                    <a:pt x="8851" y="13753"/>
                  </a:cubicBezTo>
                  <a:cubicBezTo>
                    <a:pt x="8671" y="13553"/>
                    <a:pt x="8492" y="13336"/>
                    <a:pt x="8304" y="13099"/>
                  </a:cubicBezTo>
                  <a:cubicBezTo>
                    <a:pt x="8120" y="12868"/>
                    <a:pt x="7977" y="12626"/>
                    <a:pt x="7877" y="12372"/>
                  </a:cubicBezTo>
                  <a:cubicBezTo>
                    <a:pt x="7825" y="12192"/>
                    <a:pt x="7677" y="12115"/>
                    <a:pt x="7438" y="12141"/>
                  </a:cubicBezTo>
                  <a:cubicBezTo>
                    <a:pt x="7210" y="12107"/>
                    <a:pt x="7054" y="12183"/>
                    <a:pt x="6983" y="12372"/>
                  </a:cubicBezTo>
                  <a:cubicBezTo>
                    <a:pt x="6883" y="12634"/>
                    <a:pt x="6739" y="12879"/>
                    <a:pt x="6567" y="13108"/>
                  </a:cubicBezTo>
                  <a:cubicBezTo>
                    <a:pt x="6396" y="13336"/>
                    <a:pt x="6216" y="13553"/>
                    <a:pt x="6032" y="13753"/>
                  </a:cubicBezTo>
                  <a:cubicBezTo>
                    <a:pt x="5853" y="13959"/>
                    <a:pt x="5677" y="14131"/>
                    <a:pt x="5517" y="14275"/>
                  </a:cubicBezTo>
                  <a:cubicBezTo>
                    <a:pt x="5358" y="14421"/>
                    <a:pt x="5242" y="14531"/>
                    <a:pt x="5162" y="14613"/>
                  </a:cubicBezTo>
                  <a:cubicBezTo>
                    <a:pt x="4870" y="14909"/>
                    <a:pt x="4731" y="15247"/>
                    <a:pt x="4743" y="15622"/>
                  </a:cubicBezTo>
                  <a:cubicBezTo>
                    <a:pt x="4743" y="16155"/>
                    <a:pt x="5002" y="16606"/>
                    <a:pt x="5525" y="16981"/>
                  </a:cubicBezTo>
                  <a:cubicBezTo>
                    <a:pt x="6048" y="17356"/>
                    <a:pt x="6687" y="17542"/>
                    <a:pt x="7438" y="175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371482" y="1088716"/>
            <a:ext cx="1386715" cy="4132718"/>
            <a:chOff x="4371482" y="1088716"/>
            <a:chExt cx="1386715" cy="4132718"/>
          </a:xfrm>
        </p:grpSpPr>
        <p:grpSp>
          <p:nvGrpSpPr>
            <p:cNvPr id="5" name="Group 14"/>
            <p:cNvGrpSpPr/>
            <p:nvPr/>
          </p:nvGrpSpPr>
          <p:grpSpPr>
            <a:xfrm>
              <a:off x="4371482" y="1088716"/>
              <a:ext cx="1386715" cy="4132718"/>
              <a:chOff x="5171283" y="3465939"/>
              <a:chExt cx="1849437" cy="5510292"/>
            </a:xfrm>
          </p:grpSpPr>
          <p:sp>
            <p:nvSpPr>
              <p:cNvPr id="40" name="Freeform: Shape 15"/>
              <p:cNvSpPr>
                <a:spLocks/>
              </p:cNvSpPr>
              <p:nvPr/>
            </p:nvSpPr>
            <p:spPr bwMode="auto">
              <a:xfrm>
                <a:off x="6024564" y="6007527"/>
                <a:ext cx="141288" cy="2968704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6"/>
              <p:cNvSpPr>
                <a:spLocks/>
              </p:cNvSpPr>
              <p:nvPr/>
            </p:nvSpPr>
            <p:spPr bwMode="auto">
              <a:xfrm>
                <a:off x="5171283" y="3465939"/>
                <a:ext cx="923925" cy="2566988"/>
              </a:xfrm>
              <a:custGeom>
                <a:avLst/>
                <a:gdLst>
                  <a:gd name="T0" fmla="*/ 0 w 245"/>
                  <a:gd name="T1" fmla="*/ 429 h 682"/>
                  <a:gd name="T2" fmla="*/ 245 w 245"/>
                  <a:gd name="T3" fmla="*/ 682 h 682"/>
                  <a:gd name="T4" fmla="*/ 245 w 245"/>
                  <a:gd name="T5" fmla="*/ 0 h 682"/>
                  <a:gd name="T6" fmla="*/ 0 w 245"/>
                  <a:gd name="T7" fmla="*/ 429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7"/>
              <p:cNvSpPr>
                <a:spLocks/>
              </p:cNvSpPr>
              <p:nvPr/>
            </p:nvSpPr>
            <p:spPr bwMode="auto">
              <a:xfrm>
                <a:off x="6095208" y="3465939"/>
                <a:ext cx="925512" cy="2566988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18"/>
              <p:cNvGrpSpPr/>
              <p:nvPr/>
            </p:nvGrpSpPr>
            <p:grpSpPr>
              <a:xfrm>
                <a:off x="5447508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44" name="Freeform: Shape 19"/>
                <p:cNvSpPr>
                  <a:spLocks/>
                </p:cNvSpPr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20"/>
                <p:cNvSpPr>
                  <a:spLocks/>
                </p:cNvSpPr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21"/>
                <p:cNvSpPr>
                  <a:spLocks/>
                </p:cNvSpPr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22"/>
                <p:cNvSpPr>
                  <a:spLocks/>
                </p:cNvSpPr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23"/>
                <p:cNvSpPr>
                  <a:spLocks/>
                </p:cNvSpPr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24"/>
                <p:cNvSpPr>
                  <a:spLocks/>
                </p:cNvSpPr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9" name="Freeform: Shape 66"/>
            <p:cNvSpPr>
              <a:spLocks/>
            </p:cNvSpPr>
            <p:nvPr/>
          </p:nvSpPr>
          <p:spPr bwMode="auto">
            <a:xfrm>
              <a:off x="4848341" y="1880978"/>
              <a:ext cx="451132" cy="4880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92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200dcd-4bb1-4ca6-b874-7dd413b31e08"/>
          <p:cNvGrpSpPr>
            <a:grpSpLocks noChangeAspect="1"/>
          </p:cNvGrpSpPr>
          <p:nvPr/>
        </p:nvGrpSpPr>
        <p:grpSpPr>
          <a:xfrm>
            <a:off x="-238257" y="1331714"/>
            <a:ext cx="8575051" cy="3125987"/>
            <a:chOff x="-317676" y="1775618"/>
            <a:chExt cx="11433401" cy="4167983"/>
          </a:xfrm>
        </p:grpSpPr>
        <p:sp>
          <p:nvSpPr>
            <p:cNvPr id="4" name="Freeform: Shape 3"/>
            <p:cNvSpPr/>
            <p:nvPr/>
          </p:nvSpPr>
          <p:spPr>
            <a:xfrm>
              <a:off x="719138" y="1775618"/>
              <a:ext cx="1250340" cy="416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365"/>
                  </a:lnTo>
                  <a:lnTo>
                    <a:pt x="21600" y="19235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-168696" y="4323880"/>
              <a:ext cx="5998845" cy="83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4113" y="21600"/>
                  </a:lnTo>
                  <a:lnTo>
                    <a:pt x="7287" y="15984"/>
                  </a:lnTo>
                  <a:lnTo>
                    <a:pt x="7287" y="15830"/>
                  </a:lnTo>
                  <a:lnTo>
                    <a:pt x="20613" y="15830"/>
                  </a:lnTo>
                  <a:lnTo>
                    <a:pt x="21600" y="7915"/>
                  </a:lnTo>
                  <a:lnTo>
                    <a:pt x="20613" y="0"/>
                  </a:lnTo>
                  <a:lnTo>
                    <a:pt x="7287" y="0"/>
                  </a:lnTo>
                  <a:lnTo>
                    <a:pt x="4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45719" anchor="t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1053990" y="4622441"/>
              <a:ext cx="312703" cy="3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8" y="19791"/>
                  </a:moveTo>
                  <a:lnTo>
                    <a:pt x="19803" y="21138"/>
                  </a:lnTo>
                  <a:cubicBezTo>
                    <a:pt x="19504" y="21425"/>
                    <a:pt x="19092" y="21600"/>
                    <a:pt x="18668" y="21600"/>
                  </a:cubicBezTo>
                  <a:cubicBezTo>
                    <a:pt x="18243" y="21600"/>
                    <a:pt x="17832" y="21425"/>
                    <a:pt x="17545" y="21138"/>
                  </a:cubicBezTo>
                  <a:lnTo>
                    <a:pt x="13015" y="16596"/>
                  </a:lnTo>
                  <a:cubicBezTo>
                    <a:pt x="12715" y="16309"/>
                    <a:pt x="12541" y="15897"/>
                    <a:pt x="12541" y="15473"/>
                  </a:cubicBezTo>
                  <a:cubicBezTo>
                    <a:pt x="12541" y="14999"/>
                    <a:pt x="12740" y="14612"/>
                    <a:pt x="13077" y="14275"/>
                  </a:cubicBezTo>
                  <a:lnTo>
                    <a:pt x="9883" y="11081"/>
                  </a:lnTo>
                  <a:lnTo>
                    <a:pt x="8311" y="12653"/>
                  </a:lnTo>
                  <a:cubicBezTo>
                    <a:pt x="8198" y="12765"/>
                    <a:pt x="8049" y="12828"/>
                    <a:pt x="7886" y="12828"/>
                  </a:cubicBezTo>
                  <a:cubicBezTo>
                    <a:pt x="7724" y="12828"/>
                    <a:pt x="7574" y="12765"/>
                    <a:pt x="7462" y="12653"/>
                  </a:cubicBezTo>
                  <a:cubicBezTo>
                    <a:pt x="7836" y="13027"/>
                    <a:pt x="8186" y="13302"/>
                    <a:pt x="8186" y="13876"/>
                  </a:cubicBezTo>
                  <a:cubicBezTo>
                    <a:pt x="8186" y="14200"/>
                    <a:pt x="8061" y="14487"/>
                    <a:pt x="7836" y="14724"/>
                  </a:cubicBezTo>
                  <a:cubicBezTo>
                    <a:pt x="7412" y="15174"/>
                    <a:pt x="6963" y="15773"/>
                    <a:pt x="6289" y="15773"/>
                  </a:cubicBezTo>
                  <a:cubicBezTo>
                    <a:pt x="5977" y="15773"/>
                    <a:pt x="5665" y="15648"/>
                    <a:pt x="5441" y="15423"/>
                  </a:cubicBezTo>
                  <a:lnTo>
                    <a:pt x="349" y="10332"/>
                  </a:lnTo>
                  <a:cubicBezTo>
                    <a:pt x="125" y="10107"/>
                    <a:pt x="0" y="9795"/>
                    <a:pt x="0" y="9484"/>
                  </a:cubicBezTo>
                  <a:cubicBezTo>
                    <a:pt x="0" y="8810"/>
                    <a:pt x="599" y="8360"/>
                    <a:pt x="1048" y="7936"/>
                  </a:cubicBezTo>
                  <a:cubicBezTo>
                    <a:pt x="1285" y="7712"/>
                    <a:pt x="1572" y="7587"/>
                    <a:pt x="1897" y="7587"/>
                  </a:cubicBezTo>
                  <a:cubicBezTo>
                    <a:pt x="2471" y="7587"/>
                    <a:pt x="2745" y="7936"/>
                    <a:pt x="3120" y="8311"/>
                  </a:cubicBezTo>
                  <a:cubicBezTo>
                    <a:pt x="3007" y="8198"/>
                    <a:pt x="2945" y="8049"/>
                    <a:pt x="2945" y="7886"/>
                  </a:cubicBezTo>
                  <a:cubicBezTo>
                    <a:pt x="2945" y="7724"/>
                    <a:pt x="3007" y="7574"/>
                    <a:pt x="3120" y="7462"/>
                  </a:cubicBezTo>
                  <a:lnTo>
                    <a:pt x="7462" y="3120"/>
                  </a:lnTo>
                  <a:cubicBezTo>
                    <a:pt x="7574" y="3007"/>
                    <a:pt x="7724" y="2945"/>
                    <a:pt x="7886" y="2945"/>
                  </a:cubicBezTo>
                  <a:cubicBezTo>
                    <a:pt x="8049" y="2945"/>
                    <a:pt x="8198" y="3007"/>
                    <a:pt x="8311" y="3120"/>
                  </a:cubicBezTo>
                  <a:cubicBezTo>
                    <a:pt x="7936" y="2745"/>
                    <a:pt x="7587" y="2471"/>
                    <a:pt x="7587" y="1897"/>
                  </a:cubicBezTo>
                  <a:cubicBezTo>
                    <a:pt x="7587" y="1572"/>
                    <a:pt x="7712" y="1285"/>
                    <a:pt x="7936" y="1048"/>
                  </a:cubicBezTo>
                  <a:cubicBezTo>
                    <a:pt x="8360" y="599"/>
                    <a:pt x="8810" y="0"/>
                    <a:pt x="9484" y="0"/>
                  </a:cubicBezTo>
                  <a:cubicBezTo>
                    <a:pt x="9795" y="0"/>
                    <a:pt x="10107" y="125"/>
                    <a:pt x="10332" y="349"/>
                  </a:cubicBezTo>
                  <a:lnTo>
                    <a:pt x="15423" y="5441"/>
                  </a:lnTo>
                  <a:cubicBezTo>
                    <a:pt x="15648" y="5665"/>
                    <a:pt x="15773" y="5977"/>
                    <a:pt x="15773" y="6289"/>
                  </a:cubicBezTo>
                  <a:cubicBezTo>
                    <a:pt x="15773" y="6963"/>
                    <a:pt x="15174" y="7412"/>
                    <a:pt x="14724" y="7836"/>
                  </a:cubicBezTo>
                  <a:cubicBezTo>
                    <a:pt x="14487" y="8061"/>
                    <a:pt x="14200" y="8186"/>
                    <a:pt x="13876" y="8186"/>
                  </a:cubicBezTo>
                  <a:cubicBezTo>
                    <a:pt x="13302" y="8186"/>
                    <a:pt x="13027" y="7836"/>
                    <a:pt x="12653" y="7462"/>
                  </a:cubicBezTo>
                  <a:cubicBezTo>
                    <a:pt x="12765" y="7574"/>
                    <a:pt x="12828" y="7724"/>
                    <a:pt x="12828" y="7886"/>
                  </a:cubicBezTo>
                  <a:cubicBezTo>
                    <a:pt x="12828" y="8049"/>
                    <a:pt x="12765" y="8198"/>
                    <a:pt x="12653" y="8311"/>
                  </a:cubicBezTo>
                  <a:lnTo>
                    <a:pt x="11081" y="9883"/>
                  </a:lnTo>
                  <a:lnTo>
                    <a:pt x="14275" y="13077"/>
                  </a:lnTo>
                  <a:cubicBezTo>
                    <a:pt x="14612" y="12740"/>
                    <a:pt x="14999" y="12541"/>
                    <a:pt x="15473" y="12541"/>
                  </a:cubicBezTo>
                  <a:cubicBezTo>
                    <a:pt x="15897" y="12541"/>
                    <a:pt x="16309" y="12715"/>
                    <a:pt x="16609" y="13002"/>
                  </a:cubicBezTo>
                  <a:lnTo>
                    <a:pt x="21138" y="17532"/>
                  </a:lnTo>
                  <a:cubicBezTo>
                    <a:pt x="21425" y="17832"/>
                    <a:pt x="21600" y="18243"/>
                    <a:pt x="21600" y="18668"/>
                  </a:cubicBezTo>
                  <a:cubicBezTo>
                    <a:pt x="21600" y="19092"/>
                    <a:pt x="21425" y="19504"/>
                    <a:pt x="21138" y="197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>
            <a:xfrm>
              <a:off x="-317676" y="3438831"/>
              <a:ext cx="6680186" cy="84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693" y="21600"/>
                  </a:lnTo>
                  <a:lnTo>
                    <a:pt x="6543" y="21600"/>
                  </a:lnTo>
                  <a:lnTo>
                    <a:pt x="6543" y="21380"/>
                  </a:lnTo>
                  <a:lnTo>
                    <a:pt x="20714" y="21380"/>
                  </a:lnTo>
                  <a:lnTo>
                    <a:pt x="21600" y="13548"/>
                  </a:lnTo>
                  <a:lnTo>
                    <a:pt x="20714" y="5441"/>
                  </a:lnTo>
                  <a:lnTo>
                    <a:pt x="6543" y="5441"/>
                  </a:lnTo>
                  <a:lnTo>
                    <a:pt x="36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1044494" y="3765576"/>
              <a:ext cx="331695" cy="2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55"/>
                  </a:moveTo>
                  <a:cubicBezTo>
                    <a:pt x="21600" y="20281"/>
                    <a:pt x="20484" y="21600"/>
                    <a:pt x="19108" y="21600"/>
                  </a:cubicBezTo>
                  <a:lnTo>
                    <a:pt x="14123" y="21600"/>
                  </a:lnTo>
                  <a:cubicBezTo>
                    <a:pt x="12747" y="21600"/>
                    <a:pt x="11631" y="20281"/>
                    <a:pt x="11631" y="18655"/>
                  </a:cubicBezTo>
                  <a:lnTo>
                    <a:pt x="11631" y="7855"/>
                  </a:lnTo>
                  <a:cubicBezTo>
                    <a:pt x="11631" y="3528"/>
                    <a:pt x="14616" y="0"/>
                    <a:pt x="18277" y="0"/>
                  </a:cubicBezTo>
                  <a:lnTo>
                    <a:pt x="19108" y="0"/>
                  </a:lnTo>
                  <a:cubicBezTo>
                    <a:pt x="19562" y="0"/>
                    <a:pt x="19938" y="445"/>
                    <a:pt x="19938" y="982"/>
                  </a:cubicBezTo>
                  <a:lnTo>
                    <a:pt x="19938" y="2945"/>
                  </a:lnTo>
                  <a:cubicBezTo>
                    <a:pt x="19938" y="3482"/>
                    <a:pt x="19562" y="3927"/>
                    <a:pt x="19108" y="3927"/>
                  </a:cubicBezTo>
                  <a:lnTo>
                    <a:pt x="18277" y="3927"/>
                  </a:lnTo>
                  <a:cubicBezTo>
                    <a:pt x="16447" y="3927"/>
                    <a:pt x="14954" y="5691"/>
                    <a:pt x="14954" y="7855"/>
                  </a:cubicBezTo>
                  <a:lnTo>
                    <a:pt x="14954" y="8345"/>
                  </a:lnTo>
                  <a:cubicBezTo>
                    <a:pt x="14954" y="9159"/>
                    <a:pt x="15512" y="9818"/>
                    <a:pt x="16200" y="9818"/>
                  </a:cubicBezTo>
                  <a:lnTo>
                    <a:pt x="19108" y="9818"/>
                  </a:lnTo>
                  <a:cubicBezTo>
                    <a:pt x="20484" y="9818"/>
                    <a:pt x="21600" y="11137"/>
                    <a:pt x="21600" y="12764"/>
                  </a:cubicBezTo>
                  <a:cubicBezTo>
                    <a:pt x="21600" y="12764"/>
                    <a:pt x="21600" y="18655"/>
                    <a:pt x="21600" y="18655"/>
                  </a:cubicBezTo>
                  <a:close/>
                  <a:moveTo>
                    <a:pt x="9969" y="18655"/>
                  </a:moveTo>
                  <a:cubicBezTo>
                    <a:pt x="9969" y="20281"/>
                    <a:pt x="8853" y="21600"/>
                    <a:pt x="7477" y="21600"/>
                  </a:cubicBezTo>
                  <a:lnTo>
                    <a:pt x="2492" y="21600"/>
                  </a:lnTo>
                  <a:cubicBezTo>
                    <a:pt x="1116" y="21600"/>
                    <a:pt x="0" y="20281"/>
                    <a:pt x="0" y="18655"/>
                  </a:cubicBezTo>
                  <a:lnTo>
                    <a:pt x="0" y="7855"/>
                  </a:lnTo>
                  <a:cubicBezTo>
                    <a:pt x="0" y="3528"/>
                    <a:pt x="2986" y="0"/>
                    <a:pt x="6646" y="0"/>
                  </a:cubicBezTo>
                  <a:lnTo>
                    <a:pt x="7477" y="0"/>
                  </a:lnTo>
                  <a:cubicBezTo>
                    <a:pt x="7931" y="0"/>
                    <a:pt x="8308" y="445"/>
                    <a:pt x="8308" y="982"/>
                  </a:cubicBezTo>
                  <a:lnTo>
                    <a:pt x="8308" y="2945"/>
                  </a:lnTo>
                  <a:cubicBezTo>
                    <a:pt x="8308" y="3482"/>
                    <a:pt x="7931" y="3927"/>
                    <a:pt x="7477" y="3927"/>
                  </a:cubicBezTo>
                  <a:lnTo>
                    <a:pt x="6646" y="3927"/>
                  </a:lnTo>
                  <a:cubicBezTo>
                    <a:pt x="4816" y="3927"/>
                    <a:pt x="3323" y="5691"/>
                    <a:pt x="3323" y="7855"/>
                  </a:cubicBezTo>
                  <a:lnTo>
                    <a:pt x="3323" y="8345"/>
                  </a:lnTo>
                  <a:cubicBezTo>
                    <a:pt x="3323" y="9159"/>
                    <a:pt x="3881" y="9818"/>
                    <a:pt x="4569" y="9818"/>
                  </a:cubicBezTo>
                  <a:lnTo>
                    <a:pt x="7477" y="9818"/>
                  </a:lnTo>
                  <a:cubicBezTo>
                    <a:pt x="8853" y="9818"/>
                    <a:pt x="9969" y="11137"/>
                    <a:pt x="9969" y="12764"/>
                  </a:cubicBezTo>
                  <a:cubicBezTo>
                    <a:pt x="9969" y="12764"/>
                    <a:pt x="9969" y="18655"/>
                    <a:pt x="9969" y="186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1"/>
            <p:cNvSpPr/>
            <p:nvPr/>
          </p:nvSpPr>
          <p:spPr>
            <a:xfrm>
              <a:off x="-147411" y="2544276"/>
              <a:ext cx="5901510" cy="105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1046403" y="2860654"/>
              <a:ext cx="327875" cy="3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31"/>
            <p:cNvGrpSpPr/>
            <p:nvPr/>
          </p:nvGrpSpPr>
          <p:grpSpPr>
            <a:xfrm>
              <a:off x="6888088" y="4487394"/>
              <a:ext cx="4227637" cy="993843"/>
              <a:chOff x="7284132" y="5074715"/>
              <a:chExt cx="2262955" cy="993840"/>
            </a:xfrm>
          </p:grpSpPr>
          <p:sp>
            <p:nvSpPr>
              <p:cNvPr id="18" name="TextBox 32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33"/>
              <p:cNvSpPr txBox="1">
                <a:spLocks/>
              </p:cNvSpPr>
              <p:nvPr/>
            </p:nvSpPr>
            <p:spPr>
              <a:xfrm>
                <a:off x="7284132" y="5366119"/>
                <a:ext cx="2262955" cy="702436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(recommended to use the theme font). If you need to change it, please adjust it under the (Set Shape Format) menu (text option).</a:t>
                </a:r>
                <a:endParaRPr lang="zh-CN" altLang="en-US" sz="1051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2" name="Group 34"/>
            <p:cNvGrpSpPr/>
            <p:nvPr/>
          </p:nvGrpSpPr>
          <p:grpSpPr>
            <a:xfrm>
              <a:off x="6888088" y="3311086"/>
              <a:ext cx="4227637" cy="969314"/>
              <a:chOff x="7284132" y="5074715"/>
              <a:chExt cx="2262955" cy="969311"/>
            </a:xfrm>
          </p:grpSpPr>
          <p:sp>
            <p:nvSpPr>
              <p:cNvPr id="16" name="TextBox 35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TextBox 36"/>
              <p:cNvSpPr txBox="1">
                <a:spLocks/>
              </p:cNvSpPr>
              <p:nvPr/>
            </p:nvSpPr>
            <p:spPr>
              <a:xfrm>
                <a:off x="7284132" y="5366119"/>
                <a:ext cx="2262955" cy="677907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(recommended to use the theme font). If you need to change it, please adjust it under the (Set Shape Format) menu (text option).</a:t>
                </a:r>
                <a:endParaRPr lang="zh-CN" altLang="en-US" sz="1051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Group 37"/>
            <p:cNvGrpSpPr/>
            <p:nvPr/>
          </p:nvGrpSpPr>
          <p:grpSpPr>
            <a:xfrm>
              <a:off x="6888088" y="2134760"/>
              <a:ext cx="4227637" cy="969322"/>
              <a:chOff x="7284132" y="5074715"/>
              <a:chExt cx="2262955" cy="969322"/>
            </a:xfrm>
          </p:grpSpPr>
          <p:sp>
            <p:nvSpPr>
              <p:cNvPr id="14" name="TextBox 38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TextBox 39"/>
              <p:cNvSpPr txBox="1">
                <a:spLocks/>
              </p:cNvSpPr>
              <p:nvPr/>
            </p:nvSpPr>
            <p:spPr>
              <a:xfrm>
                <a:off x="7284132" y="5366120"/>
                <a:ext cx="2262955" cy="677917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(recommended to use the theme font). If you need to change it, please adjust it under the (Set Shape Format) menu (text option).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0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22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/>
        </p:nvGrpSpPr>
        <p:grpSpPr>
          <a:xfrm>
            <a:off x="4919660" y="1293608"/>
            <a:ext cx="3189194" cy="2700300"/>
            <a:chOff x="4806253" y="1988840"/>
            <a:chExt cx="4252259" cy="3600400"/>
          </a:xfrm>
        </p:grpSpPr>
        <p:grpSp>
          <p:nvGrpSpPr>
            <p:cNvPr id="9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9"/>
              <p:cNvSpPr>
                <a:spLocks/>
              </p:cNvSpPr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2"/>
              <p:cNvSpPr>
                <a:spLocks/>
              </p:cNvSpPr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51"/>
            <p:cNvGrpSpPr/>
            <p:nvPr/>
          </p:nvGrpSpPr>
          <p:grpSpPr>
            <a:xfrm>
              <a:off x="4806253" y="4968974"/>
              <a:ext cx="613472" cy="613472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>
                  <a:spLocks/>
                </p:cNvSpPr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20"/>
                <p:cNvSpPr>
                  <a:spLocks/>
                </p:cNvSpPr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21"/>
                <p:cNvSpPr>
                  <a:spLocks/>
                </p:cNvSpPr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22"/>
                <p:cNvSpPr>
                  <a:spLocks/>
                </p:cNvSpPr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23"/>
                <p:cNvSpPr>
                  <a:spLocks/>
                </p:cNvSpPr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>
                  <a:spLocks/>
                </p:cNvSpPr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28"/>
                <p:cNvSpPr>
                  <a:spLocks/>
                </p:cNvSpPr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29"/>
                <p:cNvSpPr>
                  <a:spLocks/>
                </p:cNvSpPr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30"/>
                <p:cNvSpPr>
                  <a:spLocks/>
                </p:cNvSpPr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31"/>
                <p:cNvSpPr>
                  <a:spLocks/>
                </p:cNvSpPr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32"/>
                <p:cNvSpPr>
                  <a:spLocks/>
                </p:cNvSpPr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33"/>
                <p:cNvSpPr>
                  <a:spLocks/>
                </p:cNvSpPr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34"/>
                <p:cNvSpPr>
                  <a:spLocks/>
                </p:cNvSpPr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dgm="http://schemas.openxmlformats.org/drawingml/2006/diagram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Group 38"/>
            <p:cNvGrpSpPr/>
            <p:nvPr/>
          </p:nvGrpSpPr>
          <p:grpSpPr>
            <a:xfrm>
              <a:off x="5552033" y="2043175"/>
              <a:ext cx="3506479" cy="565931"/>
              <a:chOff x="5505845" y="1952090"/>
              <a:chExt cx="3506479" cy="565931"/>
            </a:xfrm>
          </p:grpSpPr>
          <p:sp>
            <p:nvSpPr>
              <p:cNvPr id="23" name="TextBox 35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TextBox 36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</a:rPr>
                  <a:t>This part of the content is displayed as a text layout placeholder (recommended to use the theme font)</a:t>
                </a: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4" name="Group 39"/>
            <p:cNvGrpSpPr/>
            <p:nvPr/>
          </p:nvGrpSpPr>
          <p:grpSpPr>
            <a:xfrm>
              <a:off x="5552033" y="3036553"/>
              <a:ext cx="3506479" cy="565931"/>
              <a:chOff x="5505845" y="1952090"/>
              <a:chExt cx="3506479" cy="565931"/>
            </a:xfrm>
          </p:grpSpPr>
          <p:sp>
            <p:nvSpPr>
              <p:cNvPr id="21" name="TextBox 40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TextBox 41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</a:rPr>
                  <a:t>This part of the content is displayed as a text layout placeholder (recommended to use the theme font)</a:t>
                </a: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5552033" y="4029931"/>
              <a:ext cx="3506479" cy="565931"/>
              <a:chOff x="5505845" y="1952090"/>
              <a:chExt cx="3506479" cy="565931"/>
            </a:xfrm>
          </p:grpSpPr>
          <p:sp>
            <p:nvSpPr>
              <p:cNvPr id="19" name="TextBox 43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44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</a:rPr>
                  <a:t>This part of the content is displayed as a text layout placeholder (recommended to use the theme font)</a:t>
                </a: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6" name="Group 45"/>
            <p:cNvGrpSpPr/>
            <p:nvPr/>
          </p:nvGrpSpPr>
          <p:grpSpPr>
            <a:xfrm>
              <a:off x="5552033" y="5023309"/>
              <a:ext cx="3506479" cy="565931"/>
              <a:chOff x="5505845" y="1952090"/>
              <a:chExt cx="3506479" cy="565931"/>
            </a:xfrm>
          </p:grpSpPr>
          <p:sp>
            <p:nvSpPr>
              <p:cNvPr id="17" name="TextBox 46"/>
              <p:cNvSpPr txBox="1"/>
              <p:nvPr/>
            </p:nvSpPr>
            <p:spPr>
              <a:xfrm>
                <a:off x="5505845" y="1952090"/>
                <a:ext cx="3506479" cy="203389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775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TextBox 47"/>
              <p:cNvSpPr txBox="1"/>
              <p:nvPr/>
            </p:nvSpPr>
            <p:spPr>
              <a:xfrm>
                <a:off x="5505845" y="2216608"/>
                <a:ext cx="3506479" cy="30141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ysClr val="windowText" lastClr="000000"/>
                    </a:solidFill>
                  </a:rPr>
                  <a:t>This part of the content is displayed as a text layout placeholder (recommended to use the theme font)</a:t>
                </a: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19D1BEDB-70F7-4871-951F-71E55D88E842}"/>
              </a:ext>
            </a:extLst>
          </p:cNvPr>
          <p:cNvSpPr/>
          <p:nvPr/>
        </p:nvSpPr>
        <p:spPr>
          <a:xfrm rot="2703926">
            <a:off x="1956833" y="1017209"/>
            <a:ext cx="1757341" cy="1757341"/>
          </a:xfrm>
          <a:prstGeom prst="rect">
            <a:avLst/>
          </a:prstGeom>
          <a:solidFill>
            <a:srgbClr val="061A21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5">
            <a:extLst>
              <a:ext uri="{FF2B5EF4-FFF2-40B4-BE49-F238E27FC236}">
                <a16:creationId xmlns="" xmlns:a16="http://schemas.microsoft.com/office/drawing/2014/main" id="{DA7B67C4-FA5A-4651-8A23-D500AD578CBB}"/>
              </a:ext>
            </a:extLst>
          </p:cNvPr>
          <p:cNvSpPr>
            <a:spLocks noEditPoints="1"/>
          </p:cNvSpPr>
          <p:nvPr/>
        </p:nvSpPr>
        <p:spPr bwMode="auto">
          <a:xfrm>
            <a:off x="338134" y="-2183"/>
            <a:ext cx="3013076" cy="3063875"/>
          </a:xfrm>
          <a:custGeom>
            <a:avLst/>
            <a:gdLst>
              <a:gd name="T0" fmla="*/ 1451 w 1598"/>
              <a:gd name="T1" fmla="*/ 339 h 1625"/>
              <a:gd name="T2" fmla="*/ 1598 w 1598"/>
              <a:gd name="T3" fmla="*/ 486 h 1625"/>
              <a:gd name="T4" fmla="*/ 1598 w 1598"/>
              <a:gd name="T5" fmla="*/ 485 h 1625"/>
              <a:gd name="T6" fmla="*/ 1451 w 1598"/>
              <a:gd name="T7" fmla="*/ 339 h 1625"/>
              <a:gd name="T8" fmla="*/ 1084 w 1598"/>
              <a:gd name="T9" fmla="*/ 0 h 1625"/>
              <a:gd name="T10" fmla="*/ 1060 w 1598"/>
              <a:gd name="T11" fmla="*/ 9 h 1625"/>
              <a:gd name="T12" fmla="*/ 0 w 1598"/>
              <a:gd name="T13" fmla="*/ 1069 h 1625"/>
              <a:gd name="T14" fmla="*/ 385 w 1598"/>
              <a:gd name="T15" fmla="*/ 1454 h 1625"/>
              <a:gd name="T16" fmla="*/ 385 w 1598"/>
              <a:gd name="T17" fmla="*/ 1454 h 1625"/>
              <a:gd name="T18" fmla="*/ 556 w 1598"/>
              <a:gd name="T19" fmla="*/ 1625 h 1625"/>
              <a:gd name="T20" fmla="*/ 633 w 1598"/>
              <a:gd name="T21" fmla="*/ 1548 h 1625"/>
              <a:gd name="T22" fmla="*/ 228 w 1598"/>
              <a:gd name="T23" fmla="*/ 1143 h 1625"/>
              <a:gd name="T24" fmla="*/ 197 w 1598"/>
              <a:gd name="T25" fmla="*/ 1067 h 1625"/>
              <a:gd name="T26" fmla="*/ 228 w 1598"/>
              <a:gd name="T27" fmla="*/ 990 h 1625"/>
              <a:gd name="T28" fmla="*/ 822 w 1598"/>
              <a:gd name="T29" fmla="*/ 396 h 1625"/>
              <a:gd name="T30" fmla="*/ 899 w 1598"/>
              <a:gd name="T31" fmla="*/ 365 h 1625"/>
              <a:gd name="T32" fmla="*/ 975 w 1598"/>
              <a:gd name="T33" fmla="*/ 396 h 1625"/>
              <a:gd name="T34" fmla="*/ 1069 w 1598"/>
              <a:gd name="T35" fmla="*/ 490 h 1625"/>
              <a:gd name="T36" fmla="*/ 1287 w 1598"/>
              <a:gd name="T37" fmla="*/ 272 h 1625"/>
              <a:gd name="T38" fmla="*/ 1336 w 1598"/>
              <a:gd name="T39" fmla="*/ 252 h 1625"/>
              <a:gd name="T40" fmla="*/ 1384 w 1598"/>
              <a:gd name="T41" fmla="*/ 272 h 1625"/>
              <a:gd name="T42" fmla="*/ 1140 w 1598"/>
              <a:gd name="T43" fmla="*/ 27 h 1625"/>
              <a:gd name="T44" fmla="*/ 1084 w 1598"/>
              <a:gd name="T45" fmla="*/ 0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8" h="1625">
                <a:moveTo>
                  <a:pt x="1451" y="339"/>
                </a:moveTo>
                <a:cubicBezTo>
                  <a:pt x="1598" y="486"/>
                  <a:pt x="1598" y="486"/>
                  <a:pt x="1598" y="486"/>
                </a:cubicBezTo>
                <a:cubicBezTo>
                  <a:pt x="1598" y="486"/>
                  <a:pt x="1598" y="486"/>
                  <a:pt x="1598" y="485"/>
                </a:cubicBezTo>
                <a:cubicBezTo>
                  <a:pt x="1451" y="339"/>
                  <a:pt x="1451" y="339"/>
                  <a:pt x="1451" y="339"/>
                </a:cubicBezTo>
                <a:moveTo>
                  <a:pt x="1084" y="0"/>
                </a:moveTo>
                <a:cubicBezTo>
                  <a:pt x="1074" y="0"/>
                  <a:pt x="1066" y="3"/>
                  <a:pt x="1060" y="9"/>
                </a:cubicBezTo>
                <a:cubicBezTo>
                  <a:pt x="0" y="1069"/>
                  <a:pt x="0" y="1069"/>
                  <a:pt x="0" y="1069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556" y="1625"/>
                  <a:pt x="556" y="1625"/>
                  <a:pt x="556" y="1625"/>
                </a:cubicBezTo>
                <a:cubicBezTo>
                  <a:pt x="633" y="1548"/>
                  <a:pt x="633" y="1548"/>
                  <a:pt x="633" y="1548"/>
                </a:cubicBezTo>
                <a:cubicBezTo>
                  <a:pt x="228" y="1143"/>
                  <a:pt x="228" y="1143"/>
                  <a:pt x="228" y="1143"/>
                </a:cubicBezTo>
                <a:cubicBezTo>
                  <a:pt x="208" y="1123"/>
                  <a:pt x="197" y="1096"/>
                  <a:pt x="197" y="1067"/>
                </a:cubicBezTo>
                <a:cubicBezTo>
                  <a:pt x="197" y="1038"/>
                  <a:pt x="208" y="1011"/>
                  <a:pt x="228" y="990"/>
                </a:cubicBezTo>
                <a:cubicBezTo>
                  <a:pt x="822" y="396"/>
                  <a:pt x="822" y="396"/>
                  <a:pt x="822" y="396"/>
                </a:cubicBezTo>
                <a:cubicBezTo>
                  <a:pt x="843" y="376"/>
                  <a:pt x="870" y="365"/>
                  <a:pt x="899" y="365"/>
                </a:cubicBezTo>
                <a:cubicBezTo>
                  <a:pt x="928" y="365"/>
                  <a:pt x="955" y="376"/>
                  <a:pt x="975" y="396"/>
                </a:cubicBezTo>
                <a:cubicBezTo>
                  <a:pt x="1069" y="490"/>
                  <a:pt x="1069" y="490"/>
                  <a:pt x="1069" y="490"/>
                </a:cubicBezTo>
                <a:cubicBezTo>
                  <a:pt x="1287" y="272"/>
                  <a:pt x="1287" y="272"/>
                  <a:pt x="1287" y="272"/>
                </a:cubicBezTo>
                <a:cubicBezTo>
                  <a:pt x="1300" y="259"/>
                  <a:pt x="1318" y="252"/>
                  <a:pt x="1336" y="252"/>
                </a:cubicBezTo>
                <a:cubicBezTo>
                  <a:pt x="1353" y="252"/>
                  <a:pt x="1371" y="258"/>
                  <a:pt x="1384" y="272"/>
                </a:cubicBezTo>
                <a:cubicBezTo>
                  <a:pt x="1140" y="27"/>
                  <a:pt x="1140" y="27"/>
                  <a:pt x="1140" y="27"/>
                </a:cubicBezTo>
                <a:cubicBezTo>
                  <a:pt x="1122" y="10"/>
                  <a:pt x="1101" y="0"/>
                  <a:pt x="1084" y="0"/>
                </a:cubicBezTo>
              </a:path>
            </a:pathLst>
          </a:custGeom>
          <a:solidFill>
            <a:srgbClr val="C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8">
            <a:extLst>
              <a:ext uri="{FF2B5EF4-FFF2-40B4-BE49-F238E27FC236}">
                <a16:creationId xmlns="" xmlns:a16="http://schemas.microsoft.com/office/drawing/2014/main" id="{5FF6988F-A3A6-46AC-8E8C-AC150A3E9215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1A89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14">
            <a:extLst>
              <a:ext uri="{FF2B5EF4-FFF2-40B4-BE49-F238E27FC236}">
                <a16:creationId xmlns="" xmlns:a16="http://schemas.microsoft.com/office/drawing/2014/main" id="{A44D71AB-8457-46C8-BF3E-7E21AA538343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15">
            <a:extLst>
              <a:ext uri="{FF2B5EF4-FFF2-40B4-BE49-F238E27FC236}">
                <a16:creationId xmlns="" xmlns:a16="http://schemas.microsoft.com/office/drawing/2014/main" id="{4AE2395F-ED25-47EC-AE7E-F4B6F7454738}"/>
              </a:ext>
            </a:extLst>
          </p:cNvPr>
          <p:cNvSpPr>
            <a:spLocks/>
          </p:cNvSpPr>
          <p:nvPr/>
        </p:nvSpPr>
        <p:spPr bwMode="auto">
          <a:xfrm>
            <a:off x="2725734" y="331093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16">
            <a:extLst>
              <a:ext uri="{FF2B5EF4-FFF2-40B4-BE49-F238E27FC236}">
                <a16:creationId xmlns="" xmlns:a16="http://schemas.microsoft.com/office/drawing/2014/main" id="{DDD38627-7FC3-4D5F-9A51-A6C410E1F735}"/>
              </a:ext>
            </a:extLst>
          </p:cNvPr>
          <p:cNvSpPr>
            <a:spLocks/>
          </p:cNvSpPr>
          <p:nvPr/>
        </p:nvSpPr>
        <p:spPr bwMode="auto">
          <a:xfrm>
            <a:off x="3025772" y="299184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17">
            <a:extLst>
              <a:ext uri="{FF2B5EF4-FFF2-40B4-BE49-F238E27FC236}">
                <a16:creationId xmlns="" xmlns:a16="http://schemas.microsoft.com/office/drawing/2014/main" id="{59DF2DF2-A358-4FA6-850C-CFAAF6B6A2C8}"/>
              </a:ext>
            </a:extLst>
          </p:cNvPr>
          <p:cNvSpPr>
            <a:spLocks/>
          </p:cNvSpPr>
          <p:nvPr/>
        </p:nvSpPr>
        <p:spPr bwMode="auto">
          <a:xfrm>
            <a:off x="709609" y="685205"/>
            <a:ext cx="2647950" cy="2647950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solidFill>
            <a:srgbClr val="007779"/>
          </a:solid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Group 5"/>
          <p:cNvGrpSpPr/>
          <p:nvPr/>
        </p:nvGrpSpPr>
        <p:grpSpPr>
          <a:xfrm>
            <a:off x="1555767" y="1518718"/>
            <a:ext cx="959222" cy="1125040"/>
            <a:chOff x="5555939" y="558010"/>
            <a:chExt cx="1278962" cy="1500052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558010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39" y="1306008"/>
              <a:ext cx="1278961" cy="75205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2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8">
            <a:extLst>
              <a:ext uri="{FF2B5EF4-FFF2-40B4-BE49-F238E27FC236}">
                <a16:creationId xmlns="" xmlns:a16="http://schemas.microsoft.com/office/drawing/2014/main" id="{1918DDBE-5B28-43BB-8BC2-7EF37AB23226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2">
            <a:extLst>
              <a:ext uri="{FF2B5EF4-FFF2-40B4-BE49-F238E27FC236}">
                <a16:creationId xmlns="" xmlns:a16="http://schemas.microsoft.com/office/drawing/2014/main" id="{03B53860-5883-462F-B026-249F47517BD0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3">
            <a:extLst>
              <a:ext uri="{FF2B5EF4-FFF2-40B4-BE49-F238E27FC236}">
                <a16:creationId xmlns="" xmlns:a16="http://schemas.microsoft.com/office/drawing/2014/main" id="{C1C38EAB-5CD5-4F0C-B331-01C1082732ED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4">
            <a:extLst>
              <a:ext uri="{FF2B5EF4-FFF2-40B4-BE49-F238E27FC236}">
                <a16:creationId xmlns="" xmlns:a16="http://schemas.microsoft.com/office/drawing/2014/main" id="{BF74A38D-C62E-40A7-ABA4-40EE55029554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4">
            <a:extLst>
              <a:ext uri="{FF2B5EF4-FFF2-40B4-BE49-F238E27FC236}">
                <a16:creationId xmlns="" xmlns:a16="http://schemas.microsoft.com/office/drawing/2014/main" id="{7002AC50-7EAC-4660-AD07-48E6DA1881E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5">
            <a:extLst>
              <a:ext uri="{FF2B5EF4-FFF2-40B4-BE49-F238E27FC236}">
                <a16:creationId xmlns="" xmlns:a16="http://schemas.microsoft.com/office/drawing/2014/main" id="{6186BDE0-C713-4152-9AB9-3C8CD6F76306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6">
            <a:extLst>
              <a:ext uri="{FF2B5EF4-FFF2-40B4-BE49-F238E27FC236}">
                <a16:creationId xmlns="" xmlns:a16="http://schemas.microsoft.com/office/drawing/2014/main" id="{EC348010-622F-4810-BC56-BD7AD15DF0DF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00745194-5A34-49F4-97A5-7FE1AA4EEE1C}"/>
              </a:ext>
            </a:extLst>
          </p:cNvPr>
          <p:cNvSpPr/>
          <p:nvPr/>
        </p:nvSpPr>
        <p:spPr>
          <a:xfrm>
            <a:off x="4107006" y="1158734"/>
            <a:ext cx="135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4" name="TextBox 7">
            <a:extLst>
              <a:ext uri="{FF2B5EF4-FFF2-40B4-BE49-F238E27FC236}">
                <a16:creationId xmlns="" xmlns:a16="http://schemas.microsoft.com/office/drawing/2014/main" id="{DC0BEFFD-99B4-4405-BD68-8A039C4E1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2357486"/>
            <a:ext cx="37444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 text preset</a:t>
            </a:r>
            <a:r>
              <a:rPr lang="zh-CN" altLang="en-US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30" grpId="0" animBg="1"/>
      <p:bldP spid="31" grpId="0" animBg="1"/>
      <p:bldP spid="43" grpId="0"/>
      <p:bldP spid="44" grpId="0"/>
      <p:bldP spid="4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7004" y="1369367"/>
            <a:ext cx="5219967" cy="629439"/>
            <a:chOff x="1367004" y="1369367"/>
            <a:chExt cx="5219967" cy="629439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367004" y="1369367"/>
              <a:ext cx="5219967" cy="6294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  <p:grpSp>
          <p:nvGrpSpPr>
            <p:cNvPr id="9" name="Group 16"/>
            <p:cNvGrpSpPr/>
            <p:nvPr/>
          </p:nvGrpSpPr>
          <p:grpSpPr>
            <a:xfrm flipH="1">
              <a:off x="5674284" y="1496362"/>
              <a:ext cx="472845" cy="326515"/>
              <a:chOff x="6581417" y="4508968"/>
              <a:chExt cx="1165640" cy="804905"/>
            </a:xfrm>
            <a:solidFill>
              <a:schemeClr val="bg1"/>
            </a:solidFill>
          </p:grpSpPr>
          <p:sp>
            <p:nvSpPr>
              <p:cNvPr id="21" name="Rectangle: Rounded Corners 17"/>
              <p:cNvSpPr/>
              <p:nvPr/>
            </p:nvSpPr>
            <p:spPr>
              <a:xfrm>
                <a:off x="6737230" y="4508968"/>
                <a:ext cx="854015" cy="658255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Rectangle 18"/>
              <p:cNvSpPr/>
              <p:nvPr/>
            </p:nvSpPr>
            <p:spPr>
              <a:xfrm>
                <a:off x="6836434" y="4590294"/>
                <a:ext cx="655607" cy="49560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9"/>
              <p:cNvSpPr/>
              <p:nvPr/>
            </p:nvSpPr>
            <p:spPr>
              <a:xfrm>
                <a:off x="6581417" y="5217733"/>
                <a:ext cx="1165640" cy="96140"/>
              </a:xfrm>
              <a:custGeom>
                <a:avLst/>
                <a:gdLst>
                  <a:gd name="connsiteX0" fmla="*/ 0 w 2193259"/>
                  <a:gd name="connsiteY0" fmla="*/ 0 h 138023"/>
                  <a:gd name="connsiteX1" fmla="*/ 2193259 w 2193259"/>
                  <a:gd name="connsiteY1" fmla="*/ 0 h 138023"/>
                  <a:gd name="connsiteX2" fmla="*/ 2193259 w 2193259"/>
                  <a:gd name="connsiteY2" fmla="*/ 67572 h 138023"/>
                  <a:gd name="connsiteX3" fmla="*/ 2122808 w 2193259"/>
                  <a:gd name="connsiteY3" fmla="*/ 138023 h 138023"/>
                  <a:gd name="connsiteX4" fmla="*/ 70451 w 2193259"/>
                  <a:gd name="connsiteY4" fmla="*/ 138023 h 138023"/>
                  <a:gd name="connsiteX5" fmla="*/ 0 w 2193259"/>
                  <a:gd name="connsiteY5" fmla="*/ 67572 h 138023"/>
                  <a:gd name="connsiteX6" fmla="*/ 0 w 2193259"/>
                  <a:gd name="connsiteY6" fmla="*/ 0 h 13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3259" h="138023">
                    <a:moveTo>
                      <a:pt x="0" y="0"/>
                    </a:moveTo>
                    <a:lnTo>
                      <a:pt x="2193259" y="0"/>
                    </a:lnTo>
                    <a:lnTo>
                      <a:pt x="2193259" y="67572"/>
                    </a:lnTo>
                    <a:cubicBezTo>
                      <a:pt x="2193259" y="106481"/>
                      <a:pt x="2161717" y="138023"/>
                      <a:pt x="2122808" y="138023"/>
                    </a:cubicBezTo>
                    <a:lnTo>
                      <a:pt x="70451" y="138023"/>
                    </a:lnTo>
                    <a:cubicBezTo>
                      <a:pt x="31542" y="138023"/>
                      <a:pt x="0" y="106481"/>
                      <a:pt x="0" y="675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Rectangle 20"/>
              <p:cNvSpPr/>
              <p:nvPr/>
            </p:nvSpPr>
            <p:spPr>
              <a:xfrm>
                <a:off x="7008962" y="5242943"/>
                <a:ext cx="310549" cy="4571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645302" y="2080262"/>
            <a:ext cx="5219967" cy="629439"/>
            <a:chOff x="2645302" y="2080262"/>
            <a:chExt cx="5219967" cy="62943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645302" y="2080262"/>
              <a:ext cx="5219967" cy="6294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0" anchor="ctr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  <p:grpSp>
          <p:nvGrpSpPr>
            <p:cNvPr id="11" name="Group 26"/>
            <p:cNvGrpSpPr/>
            <p:nvPr/>
          </p:nvGrpSpPr>
          <p:grpSpPr>
            <a:xfrm>
              <a:off x="2902984" y="2224277"/>
              <a:ext cx="357931" cy="356224"/>
              <a:chOff x="5262370" y="2742828"/>
              <a:chExt cx="675892" cy="1542433"/>
            </a:xfrm>
            <a:solidFill>
              <a:schemeClr val="accent2"/>
            </a:solidFill>
          </p:grpSpPr>
          <p:sp>
            <p:nvSpPr>
              <p:cNvPr id="13" name="Freeform: Shape 27"/>
              <p:cNvSpPr/>
              <p:nvPr/>
            </p:nvSpPr>
            <p:spPr>
              <a:xfrm rot="10800000" flipH="1">
                <a:off x="5262370" y="2742828"/>
                <a:ext cx="675892" cy="1542433"/>
              </a:xfrm>
              <a:custGeom>
                <a:avLst/>
                <a:gdLst>
                  <a:gd name="connsiteX0" fmla="*/ 0 w 999747"/>
                  <a:gd name="connsiteY0" fmla="*/ 0 h 1605837"/>
                  <a:gd name="connsiteX1" fmla="*/ 999747 w 999747"/>
                  <a:gd name="connsiteY1" fmla="*/ 0 h 1605837"/>
                  <a:gd name="connsiteX2" fmla="*/ 999747 w 999747"/>
                  <a:gd name="connsiteY2" fmla="*/ 0 h 1605837"/>
                  <a:gd name="connsiteX3" fmla="*/ 0 w 999747"/>
                  <a:gd name="connsiteY3" fmla="*/ 0 h 1605837"/>
                  <a:gd name="connsiteX4" fmla="*/ 0 w 999747"/>
                  <a:gd name="connsiteY4" fmla="*/ 1605837 h 1605837"/>
                  <a:gd name="connsiteX5" fmla="*/ 0 w 999747"/>
                  <a:gd name="connsiteY5" fmla="*/ 1605837 h 1605837"/>
                  <a:gd name="connsiteX6" fmla="*/ 0 w 999747"/>
                  <a:gd name="connsiteY6" fmla="*/ 0 h 1605837"/>
                  <a:gd name="connsiteX0" fmla="*/ 0 w 999747"/>
                  <a:gd name="connsiteY0" fmla="*/ 8964 h 1614801"/>
                  <a:gd name="connsiteX1" fmla="*/ 999747 w 999747"/>
                  <a:gd name="connsiteY1" fmla="*/ 8964 h 1614801"/>
                  <a:gd name="connsiteX2" fmla="*/ 703911 w 999747"/>
                  <a:gd name="connsiteY2" fmla="*/ 0 h 1614801"/>
                  <a:gd name="connsiteX3" fmla="*/ 0 w 999747"/>
                  <a:gd name="connsiteY3" fmla="*/ 8964 h 1614801"/>
                  <a:gd name="connsiteX4" fmla="*/ 0 w 999747"/>
                  <a:gd name="connsiteY4" fmla="*/ 1614801 h 1614801"/>
                  <a:gd name="connsiteX5" fmla="*/ 0 w 999747"/>
                  <a:gd name="connsiteY5" fmla="*/ 1614801 h 1614801"/>
                  <a:gd name="connsiteX6" fmla="*/ 0 w 999747"/>
                  <a:gd name="connsiteY6" fmla="*/ 8964 h 1614801"/>
                  <a:gd name="connsiteX0" fmla="*/ 0 w 703911"/>
                  <a:gd name="connsiteY0" fmla="*/ 8964 h 1614801"/>
                  <a:gd name="connsiteX1" fmla="*/ 703911 w 703911"/>
                  <a:gd name="connsiteY1" fmla="*/ 0 h 1614801"/>
                  <a:gd name="connsiteX2" fmla="*/ 0 w 703911"/>
                  <a:gd name="connsiteY2" fmla="*/ 8964 h 1614801"/>
                  <a:gd name="connsiteX3" fmla="*/ 0 w 703911"/>
                  <a:gd name="connsiteY3" fmla="*/ 1614801 h 1614801"/>
                  <a:gd name="connsiteX4" fmla="*/ 0 w 703911"/>
                  <a:gd name="connsiteY4" fmla="*/ 1614801 h 1614801"/>
                  <a:gd name="connsiteX5" fmla="*/ 0 w 703911"/>
                  <a:gd name="connsiteY5" fmla="*/ 8964 h 1614801"/>
                  <a:gd name="connsiteX0" fmla="*/ 0 w 703911"/>
                  <a:gd name="connsiteY0" fmla="*/ 8964 h 1614801"/>
                  <a:gd name="connsiteX1" fmla="*/ 703911 w 703911"/>
                  <a:gd name="connsiteY1" fmla="*/ 0 h 1614801"/>
                  <a:gd name="connsiteX2" fmla="*/ 0 w 703911"/>
                  <a:gd name="connsiteY2" fmla="*/ 8964 h 1614801"/>
                  <a:gd name="connsiteX3" fmla="*/ 0 w 703911"/>
                  <a:gd name="connsiteY3" fmla="*/ 1614801 h 1614801"/>
                  <a:gd name="connsiteX4" fmla="*/ 0 w 703911"/>
                  <a:gd name="connsiteY4" fmla="*/ 1614801 h 1614801"/>
                  <a:gd name="connsiteX5" fmla="*/ 0 w 703911"/>
                  <a:gd name="connsiteY5" fmla="*/ 8964 h 1614801"/>
                  <a:gd name="connsiteX0" fmla="*/ 0 w 703911"/>
                  <a:gd name="connsiteY0" fmla="*/ 0 h 1605837"/>
                  <a:gd name="connsiteX1" fmla="*/ 703911 w 703911"/>
                  <a:gd name="connsiteY1" fmla="*/ 8965 h 1605837"/>
                  <a:gd name="connsiteX2" fmla="*/ 0 w 703911"/>
                  <a:gd name="connsiteY2" fmla="*/ 0 h 1605837"/>
                  <a:gd name="connsiteX3" fmla="*/ 0 w 703911"/>
                  <a:gd name="connsiteY3" fmla="*/ 1605837 h 1605837"/>
                  <a:gd name="connsiteX4" fmla="*/ 0 w 703911"/>
                  <a:gd name="connsiteY4" fmla="*/ 1605837 h 1605837"/>
                  <a:gd name="connsiteX5" fmla="*/ 0 w 703911"/>
                  <a:gd name="connsiteY5" fmla="*/ 0 h 1605837"/>
                  <a:gd name="connsiteX0" fmla="*/ 0 w 506687"/>
                  <a:gd name="connsiteY0" fmla="*/ 0 h 1605837"/>
                  <a:gd name="connsiteX1" fmla="*/ 506687 w 506687"/>
                  <a:gd name="connsiteY1" fmla="*/ 1 h 1605837"/>
                  <a:gd name="connsiteX2" fmla="*/ 0 w 506687"/>
                  <a:gd name="connsiteY2" fmla="*/ 0 h 1605837"/>
                  <a:gd name="connsiteX3" fmla="*/ 0 w 506687"/>
                  <a:gd name="connsiteY3" fmla="*/ 1605837 h 1605837"/>
                  <a:gd name="connsiteX4" fmla="*/ 0 w 506687"/>
                  <a:gd name="connsiteY4" fmla="*/ 1605837 h 1605837"/>
                  <a:gd name="connsiteX5" fmla="*/ 0 w 506687"/>
                  <a:gd name="connsiteY5" fmla="*/ 0 h 160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687" h="1605837">
                    <a:moveTo>
                      <a:pt x="0" y="0"/>
                    </a:moveTo>
                    <a:lnTo>
                      <a:pt x="506687" y="1"/>
                    </a:lnTo>
                    <a:lnTo>
                      <a:pt x="0" y="0"/>
                    </a:lnTo>
                    <a:lnTo>
                      <a:pt x="0" y="1605837"/>
                    </a:lnTo>
                    <a:lnTo>
                      <a:pt x="0" y="16058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lowchart: Process 28"/>
              <p:cNvSpPr/>
              <p:nvPr/>
            </p:nvSpPr>
            <p:spPr>
              <a:xfrm>
                <a:off x="5378824" y="3413889"/>
                <a:ext cx="89647" cy="871371"/>
              </a:xfrm>
              <a:prstGeom prst="flowChartProcess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lowchart: Process 29"/>
              <p:cNvSpPr/>
              <p:nvPr/>
            </p:nvSpPr>
            <p:spPr>
              <a:xfrm>
                <a:off x="5805183" y="2754631"/>
                <a:ext cx="102558" cy="1499940"/>
              </a:xfrm>
              <a:prstGeom prst="flowChartProcess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lowchart: Process 30"/>
              <p:cNvSpPr/>
              <p:nvPr/>
            </p:nvSpPr>
            <p:spPr>
              <a:xfrm>
                <a:off x="5582880" y="3079518"/>
                <a:ext cx="89649" cy="1174478"/>
              </a:xfrm>
              <a:prstGeom prst="flowChartProcess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808999" y="3494328"/>
            <a:ext cx="5219967" cy="629439"/>
            <a:chOff x="1808999" y="3494328"/>
            <a:chExt cx="5219967" cy="629439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808999" y="3494328"/>
              <a:ext cx="5219967" cy="6294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0" anchor="ctr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  <p:grpSp>
          <p:nvGrpSpPr>
            <p:cNvPr id="10" name="Group 21"/>
            <p:cNvGrpSpPr/>
            <p:nvPr/>
          </p:nvGrpSpPr>
          <p:grpSpPr>
            <a:xfrm>
              <a:off x="1946757" y="3571586"/>
              <a:ext cx="257143" cy="474923"/>
              <a:chOff x="6015343" y="3569108"/>
              <a:chExt cx="1187905" cy="1691916"/>
            </a:xfrm>
          </p:grpSpPr>
          <p:sp>
            <p:nvSpPr>
              <p:cNvPr id="17" name="Rectangle: Rounded Corners 22"/>
              <p:cNvSpPr/>
              <p:nvPr/>
            </p:nvSpPr>
            <p:spPr>
              <a:xfrm>
                <a:off x="6015343" y="3569108"/>
                <a:ext cx="1187905" cy="16919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Rectangle: Rounded Corners 23"/>
              <p:cNvSpPr/>
              <p:nvPr/>
            </p:nvSpPr>
            <p:spPr>
              <a:xfrm>
                <a:off x="6208221" y="3889714"/>
                <a:ext cx="795506" cy="1093320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Rectangle 24"/>
              <p:cNvSpPr/>
              <p:nvPr/>
            </p:nvSpPr>
            <p:spPr>
              <a:xfrm>
                <a:off x="6392504" y="3685557"/>
                <a:ext cx="403639" cy="457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Oval 25"/>
              <p:cNvSpPr/>
              <p:nvPr/>
            </p:nvSpPr>
            <p:spPr>
              <a:xfrm flipH="1">
                <a:off x="6505385" y="5042165"/>
                <a:ext cx="184946" cy="20587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274511" y="2770814"/>
            <a:ext cx="5219967" cy="629439"/>
            <a:chOff x="1274511" y="2770814"/>
            <a:chExt cx="5219967" cy="62943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1274511" y="2770814"/>
              <a:ext cx="5219967" cy="6294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  <p:sp>
          <p:nvSpPr>
            <p:cNvPr id="12" name="Freeform: Shape 35"/>
            <p:cNvSpPr>
              <a:spLocks/>
            </p:cNvSpPr>
            <p:nvPr/>
          </p:nvSpPr>
          <p:spPr bwMode="auto">
            <a:xfrm>
              <a:off x="5048021" y="2905381"/>
              <a:ext cx="347751" cy="37763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91624" y="1369367"/>
            <a:ext cx="3382871" cy="2755804"/>
            <a:chOff x="-977759" y="1228726"/>
            <a:chExt cx="8702532" cy="7089397"/>
          </a:xfrm>
        </p:grpSpPr>
        <p:sp>
          <p:nvSpPr>
            <p:cNvPr id="25" name="Right Triangle 8"/>
            <p:cNvSpPr/>
            <p:nvPr/>
          </p:nvSpPr>
          <p:spPr>
            <a:xfrm rot="5400000">
              <a:off x="6105523" y="1228727"/>
              <a:ext cx="1619251" cy="161924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ight Triangle 9"/>
            <p:cNvSpPr/>
            <p:nvPr/>
          </p:nvSpPr>
          <p:spPr>
            <a:xfrm rot="5400000">
              <a:off x="4333872" y="3048002"/>
              <a:ext cx="1619251" cy="1619249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Right Triangle 10"/>
            <p:cNvSpPr/>
            <p:nvPr/>
          </p:nvSpPr>
          <p:spPr>
            <a:xfrm rot="16200000">
              <a:off x="4333873" y="1228727"/>
              <a:ext cx="1619251" cy="161925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Right Triangle 11"/>
            <p:cNvSpPr/>
            <p:nvPr/>
          </p:nvSpPr>
          <p:spPr>
            <a:xfrm rot="16200000">
              <a:off x="2552699" y="3076577"/>
              <a:ext cx="1619251" cy="161925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ight Triangle 12"/>
            <p:cNvSpPr/>
            <p:nvPr/>
          </p:nvSpPr>
          <p:spPr>
            <a:xfrm rot="5400000">
              <a:off x="2552697" y="4833993"/>
              <a:ext cx="1619252" cy="161925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Right Triangle 13"/>
            <p:cNvSpPr/>
            <p:nvPr/>
          </p:nvSpPr>
          <p:spPr>
            <a:xfrm rot="16200000">
              <a:off x="773236" y="4837613"/>
              <a:ext cx="1619250" cy="16192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Right Triangle 14"/>
            <p:cNvSpPr/>
            <p:nvPr/>
          </p:nvSpPr>
          <p:spPr>
            <a:xfrm rot="5400000">
              <a:off x="787468" y="6698873"/>
              <a:ext cx="1619250" cy="161925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Right Triangle 15"/>
            <p:cNvSpPr/>
            <p:nvPr/>
          </p:nvSpPr>
          <p:spPr>
            <a:xfrm rot="16200000">
              <a:off x="-977758" y="6698870"/>
              <a:ext cx="1619250" cy="161925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4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629562" y="1437644"/>
            <a:ext cx="8054608" cy="1422138"/>
            <a:chOff x="629562" y="1437644"/>
            <a:chExt cx="8054608" cy="1422138"/>
          </a:xfrm>
        </p:grpSpPr>
        <p:sp>
          <p:nvSpPr>
            <p:cNvPr id="4" name="Octagon 10"/>
            <p:cNvSpPr/>
            <p:nvPr/>
          </p:nvSpPr>
          <p:spPr>
            <a:xfrm>
              <a:off x="629562" y="1437644"/>
              <a:ext cx="1423283" cy="1422138"/>
            </a:xfrm>
            <a:prstGeom prst="octagon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ctagon 24"/>
            <p:cNvSpPr/>
            <p:nvPr/>
          </p:nvSpPr>
          <p:spPr>
            <a:xfrm>
              <a:off x="3329862" y="1437644"/>
              <a:ext cx="1423283" cy="1422138"/>
            </a:xfrm>
            <a:prstGeom prst="octagon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ctagon 26"/>
            <p:cNvSpPr/>
            <p:nvPr/>
          </p:nvSpPr>
          <p:spPr>
            <a:xfrm>
              <a:off x="6030162" y="1437644"/>
              <a:ext cx="1423283" cy="1422138"/>
            </a:xfrm>
            <a:prstGeom prst="octagon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1"/>
            <p:cNvSpPr/>
            <p:nvPr/>
          </p:nvSpPr>
          <p:spPr>
            <a:xfrm>
              <a:off x="1682679" y="1498369"/>
              <a:ext cx="351039" cy="351039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/>
                <a:t>1</a:t>
              </a:r>
            </a:p>
          </p:txBody>
        </p:sp>
        <p:sp>
          <p:nvSpPr>
            <p:cNvPr id="11" name="Oval 12"/>
            <p:cNvSpPr/>
            <p:nvPr/>
          </p:nvSpPr>
          <p:spPr>
            <a:xfrm>
              <a:off x="4440156" y="1498369"/>
              <a:ext cx="351039" cy="351039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/>
                <a:t>2</a:t>
              </a:r>
            </a:p>
          </p:txBody>
        </p:sp>
        <p:sp>
          <p:nvSpPr>
            <p:cNvPr id="12" name="Oval 13"/>
            <p:cNvSpPr/>
            <p:nvPr/>
          </p:nvSpPr>
          <p:spPr>
            <a:xfrm>
              <a:off x="7091155" y="1498369"/>
              <a:ext cx="351039" cy="351039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/>
                <a:t>3</a:t>
              </a:r>
            </a:p>
          </p:txBody>
        </p:sp>
        <p:sp>
          <p:nvSpPr>
            <p:cNvPr id="17" name="TextBox 18"/>
            <p:cNvSpPr txBox="1">
              <a:spLocks/>
            </p:cNvSpPr>
            <p:nvPr/>
          </p:nvSpPr>
          <p:spPr>
            <a:xfrm>
              <a:off x="2086235" y="1760528"/>
              <a:ext cx="1150941" cy="703210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r>
                <a:rPr lang="en-US" altLang="zh-CN" sz="1200" b="1" dirty="0">
                  <a:solidFill>
                    <a:schemeClr val="accent1"/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9"/>
            <p:cNvSpPr txBox="1">
              <a:spLocks/>
            </p:cNvSpPr>
            <p:nvPr/>
          </p:nvSpPr>
          <p:spPr>
            <a:xfrm>
              <a:off x="4803225" y="1760528"/>
              <a:ext cx="1150941" cy="703210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r>
                <a:rPr lang="en-US" altLang="zh-CN" sz="1200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9" name="TextBox 20"/>
            <p:cNvSpPr txBox="1">
              <a:spLocks/>
            </p:cNvSpPr>
            <p:nvPr/>
          </p:nvSpPr>
          <p:spPr>
            <a:xfrm>
              <a:off x="7520216" y="1760528"/>
              <a:ext cx="1163954" cy="703210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r>
                <a:rPr lang="en-US" altLang="zh-CN" sz="1200" b="1" dirty="0">
                  <a:solidFill>
                    <a:schemeClr val="accent3"/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6118" y="2472759"/>
            <a:ext cx="7988321" cy="1422138"/>
            <a:chOff x="526118" y="2472759"/>
            <a:chExt cx="7988321" cy="1422138"/>
          </a:xfrm>
        </p:grpSpPr>
        <p:sp>
          <p:nvSpPr>
            <p:cNvPr id="5" name="Octagon 23"/>
            <p:cNvSpPr/>
            <p:nvPr/>
          </p:nvSpPr>
          <p:spPr>
            <a:xfrm>
              <a:off x="1690555" y="2472759"/>
              <a:ext cx="1423283" cy="1422138"/>
            </a:xfrm>
            <a:prstGeom prst="octagon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ctagon 25"/>
            <p:cNvSpPr/>
            <p:nvPr/>
          </p:nvSpPr>
          <p:spPr>
            <a:xfrm>
              <a:off x="4390855" y="2472759"/>
              <a:ext cx="1423283" cy="1422138"/>
            </a:xfrm>
            <a:prstGeom prst="octagon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ctagon 27"/>
            <p:cNvSpPr/>
            <p:nvPr/>
          </p:nvSpPr>
          <p:spPr>
            <a:xfrm>
              <a:off x="7091155" y="2472759"/>
              <a:ext cx="1423284" cy="1422138"/>
            </a:xfrm>
            <a:prstGeom prst="octagon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14"/>
            <p:cNvSpPr/>
            <p:nvPr/>
          </p:nvSpPr>
          <p:spPr>
            <a:xfrm>
              <a:off x="4402107" y="3513385"/>
              <a:ext cx="351039" cy="351039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/>
                <a:t>5</a:t>
              </a:r>
            </a:p>
          </p:txBody>
        </p:sp>
        <p:sp>
          <p:nvSpPr>
            <p:cNvPr id="14" name="Oval 15"/>
            <p:cNvSpPr/>
            <p:nvPr/>
          </p:nvSpPr>
          <p:spPr>
            <a:xfrm>
              <a:off x="7102407" y="3513385"/>
              <a:ext cx="351039" cy="351039"/>
            </a:xfrm>
            <a:prstGeom prst="ellipse">
              <a:avLst/>
            </a:prstGeom>
            <a:solidFill>
              <a:schemeClr val="accent6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" name="Oval 16"/>
            <p:cNvSpPr/>
            <p:nvPr/>
          </p:nvSpPr>
          <p:spPr>
            <a:xfrm>
              <a:off x="1697128" y="3513385"/>
              <a:ext cx="351039" cy="351039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  <p:sp>
          <p:nvSpPr>
            <p:cNvPr id="16" name="TextBox 17"/>
            <p:cNvSpPr txBox="1">
              <a:spLocks/>
            </p:cNvSpPr>
            <p:nvPr/>
          </p:nvSpPr>
          <p:spPr>
            <a:xfrm>
              <a:off x="526118" y="2861335"/>
              <a:ext cx="1150941" cy="703210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algn="r"/>
              <a:r>
                <a:rPr lang="en-US" altLang="zh-CN" sz="1200" b="1" dirty="0">
                  <a:solidFill>
                    <a:schemeClr val="accent5"/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5"/>
                </a:solidFill>
              </a:endParaRPr>
            </a:p>
          </p:txBody>
        </p:sp>
        <p:sp>
          <p:nvSpPr>
            <p:cNvPr id="20" name="TextBox 21"/>
            <p:cNvSpPr txBox="1">
              <a:spLocks/>
            </p:cNvSpPr>
            <p:nvPr/>
          </p:nvSpPr>
          <p:spPr>
            <a:xfrm>
              <a:off x="3230353" y="2861335"/>
              <a:ext cx="1150941" cy="703210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algn="r"/>
              <a:r>
                <a:rPr lang="en-US" altLang="zh-CN" sz="1200" b="1" dirty="0">
                  <a:solidFill>
                    <a:schemeClr val="accent4"/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21" name="TextBox 22"/>
            <p:cNvSpPr txBox="1">
              <a:spLocks/>
            </p:cNvSpPr>
            <p:nvPr/>
          </p:nvSpPr>
          <p:spPr>
            <a:xfrm>
              <a:off x="5934588" y="2861335"/>
              <a:ext cx="1150941" cy="703210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algn="r"/>
              <a:r>
                <a:rPr lang="en-US" altLang="zh-CN" sz="1200" b="1" dirty="0">
                  <a:solidFill>
                    <a:schemeClr val="accent6"/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54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55026" y="621683"/>
            <a:ext cx="474345" cy="47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/>
          <p:cNvGrpSpPr/>
          <p:nvPr/>
        </p:nvGrpSpPr>
        <p:grpSpPr>
          <a:xfrm>
            <a:off x="1829371" y="1096028"/>
            <a:ext cx="3326130" cy="3326130"/>
            <a:chOff x="1829371" y="1096028"/>
            <a:chExt cx="3326130" cy="3326130"/>
          </a:xfrm>
        </p:grpSpPr>
        <p:sp>
          <p:nvSpPr>
            <p:cNvPr id="4" name="矩形 3"/>
            <p:cNvSpPr/>
            <p:nvPr/>
          </p:nvSpPr>
          <p:spPr>
            <a:xfrm>
              <a:off x="1829371" y="1096028"/>
              <a:ext cx="3326130" cy="3326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文本框 7"/>
            <p:cNvSpPr txBox="1"/>
            <p:nvPr/>
          </p:nvSpPr>
          <p:spPr>
            <a:xfrm>
              <a:off x="2256513" y="2217911"/>
              <a:ext cx="1906292" cy="30401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55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50" dirty="0">
                  <a:solidFill>
                    <a:schemeClr val="bg1"/>
                  </a:solidFill>
                </a:rPr>
                <a:t/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（</a:t>
              </a:r>
              <a:r>
                <a:rPr lang="en-US" altLang="zh-CN" sz="1050" dirty="0">
                  <a:solidFill>
                    <a:schemeClr val="bg1"/>
                  </a:solidFill>
                </a:rPr>
                <a:t>Suggested theme fonts</a:t>
              </a:r>
              <a:r>
                <a:rPr lang="zh-CN" altLang="en-US" sz="1050" dirty="0">
                  <a:solidFill>
                    <a:schemeClr val="bg1"/>
                  </a:solidFill>
                </a:rPr>
                <a:t>）</a:t>
              </a:r>
            </a:p>
          </p:txBody>
        </p:sp>
        <p:sp>
          <p:nvSpPr>
            <p:cNvPr id="8" name="文本框 8"/>
            <p:cNvSpPr txBox="1"/>
            <p:nvPr/>
          </p:nvSpPr>
          <p:spPr>
            <a:xfrm>
              <a:off x="2256513" y="1789380"/>
              <a:ext cx="1906292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9"/>
            <p:cNvSpPr txBox="1"/>
            <p:nvPr/>
          </p:nvSpPr>
          <p:spPr>
            <a:xfrm>
              <a:off x="2256513" y="3682815"/>
              <a:ext cx="1906292" cy="30401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55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050" dirty="0">
                  <a:solidFill>
                    <a:schemeClr val="bg1"/>
                  </a:solidFill>
                </a:rPr>
                <a:t/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（</a:t>
              </a:r>
              <a:r>
                <a:rPr lang="en-US" altLang="zh-CN" sz="1050" dirty="0">
                  <a:solidFill>
                    <a:schemeClr val="bg1"/>
                  </a:solidFill>
                </a:rPr>
                <a:t>Suggested theme fonts</a:t>
              </a:r>
              <a:r>
                <a:rPr lang="zh-CN" altLang="en-US" sz="1050" dirty="0">
                  <a:solidFill>
                    <a:schemeClr val="bg1"/>
                  </a:solidFill>
                </a:rPr>
                <a:t>）</a:t>
              </a:r>
            </a:p>
          </p:txBody>
        </p:sp>
        <p:sp>
          <p:nvSpPr>
            <p:cNvPr id="10" name="文本框 10"/>
            <p:cNvSpPr txBox="1"/>
            <p:nvPr/>
          </p:nvSpPr>
          <p:spPr>
            <a:xfrm>
              <a:off x="2256513" y="3254284"/>
              <a:ext cx="1906292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4378">
                <a:defRPr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Title text preset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2256513" y="1433889"/>
              <a:ext cx="280709" cy="355491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 noChangeAspect="1"/>
            </p:cNvSpPr>
            <p:nvPr/>
          </p:nvSpPr>
          <p:spPr bwMode="auto">
            <a:xfrm>
              <a:off x="2256513" y="2912406"/>
              <a:ext cx="280709" cy="355491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2844" y="1795544"/>
            <a:ext cx="3326130" cy="332613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56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bf50773-dbed-453d-aeab-608d0cfb2fb1"/>
          <p:cNvGrpSpPr>
            <a:grpSpLocks noChangeAspect="1"/>
          </p:cNvGrpSpPr>
          <p:nvPr/>
        </p:nvGrpSpPr>
        <p:grpSpPr>
          <a:xfrm>
            <a:off x="615462" y="481379"/>
            <a:ext cx="7720746" cy="4286251"/>
            <a:chOff x="820616" y="641839"/>
            <a:chExt cx="10294327" cy="5715000"/>
          </a:xfrm>
        </p:grpSpPr>
        <p:sp>
          <p:nvSpPr>
            <p:cNvPr id="4" name="矩形 3"/>
            <p:cNvSpPr/>
            <p:nvPr/>
          </p:nvSpPr>
          <p:spPr>
            <a:xfrm>
              <a:off x="6087196" y="641839"/>
              <a:ext cx="2646496" cy="5715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58308" y="2847975"/>
              <a:ext cx="0" cy="350886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20616" y="2847975"/>
              <a:ext cx="0" cy="350886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8"/>
            <p:cNvSpPr txBox="1"/>
            <p:nvPr/>
          </p:nvSpPr>
          <p:spPr>
            <a:xfrm>
              <a:off x="990601" y="4649981"/>
              <a:ext cx="2133614" cy="6945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200" dirty="0"/>
                <a:t>This part of the content as a text typesetting display (Suggested theme fonts)</a:t>
              </a:r>
              <a:endParaRPr lang="zh-CN" altLang="en-US" sz="1200" dirty="0"/>
            </a:p>
          </p:txBody>
        </p:sp>
        <p:sp>
          <p:nvSpPr>
            <p:cNvPr id="8" name="文本框 9"/>
            <p:cNvSpPr txBox="1"/>
            <p:nvPr/>
          </p:nvSpPr>
          <p:spPr>
            <a:xfrm>
              <a:off x="990601" y="2737283"/>
              <a:ext cx="2133614" cy="63029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77500" lnSpcReduction="20000"/>
            </a:bodyPr>
            <a:lstStyle/>
            <a:p>
              <a:r>
                <a:rPr lang="en-US" altLang="zh-CN" sz="4800" b="1" spc="-150">
                  <a:solidFill>
                    <a:schemeClr val="accent1"/>
                  </a:solidFill>
                </a:rPr>
                <a:t>2014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990601" y="4280649"/>
              <a:ext cx="2133614" cy="369332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4378">
                <a:defRPr/>
              </a:pPr>
              <a:r>
                <a:rPr lang="en-US" altLang="zh-CN" b="1" dirty="0"/>
                <a:t>Title text preset</a:t>
              </a:r>
              <a:endParaRPr lang="zh-CN" altLang="en-US" b="1" dirty="0"/>
            </a:p>
          </p:txBody>
        </p:sp>
        <p:sp>
          <p:nvSpPr>
            <p:cNvPr id="10" name="文本框 11"/>
            <p:cNvSpPr txBox="1"/>
            <p:nvPr/>
          </p:nvSpPr>
          <p:spPr>
            <a:xfrm>
              <a:off x="3705946" y="4649981"/>
              <a:ext cx="2133614" cy="6945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200" dirty="0"/>
                <a:t>This part of the content as a text typesetting display (Suggested theme fonts)</a:t>
              </a:r>
              <a:endParaRPr lang="zh-CN" altLang="en-US" sz="1200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3705946" y="2737283"/>
              <a:ext cx="2133614" cy="63029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77500" lnSpcReduction="20000"/>
            </a:bodyPr>
            <a:lstStyle/>
            <a:p>
              <a:r>
                <a:rPr lang="en-US" altLang="zh-CN" sz="4800" b="1" spc="-150">
                  <a:solidFill>
                    <a:schemeClr val="accent2"/>
                  </a:solidFill>
                </a:rPr>
                <a:t>2015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705946" y="4280649"/>
              <a:ext cx="2133614" cy="369332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4378">
                <a:defRPr/>
              </a:pPr>
              <a:r>
                <a:rPr lang="en-US" altLang="zh-CN" b="1" dirty="0"/>
                <a:t>Title text preset</a:t>
              </a:r>
              <a:endParaRPr lang="zh-CN" altLang="en-US" b="1" dirty="0"/>
            </a:p>
          </p:txBody>
        </p:sp>
        <p:sp>
          <p:nvSpPr>
            <p:cNvPr id="13" name="文本框 14"/>
            <p:cNvSpPr txBox="1"/>
            <p:nvPr/>
          </p:nvSpPr>
          <p:spPr>
            <a:xfrm>
              <a:off x="6343637" y="4649981"/>
              <a:ext cx="2133614" cy="6945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200" dirty="0"/>
                <a:t>This part of the content as a text typesetting display (Suggested theme fonts)</a:t>
              </a:r>
              <a:endParaRPr lang="zh-CN" altLang="en-US" sz="1200" dirty="0"/>
            </a:p>
          </p:txBody>
        </p:sp>
        <p:sp>
          <p:nvSpPr>
            <p:cNvPr id="14" name="文本框 15"/>
            <p:cNvSpPr txBox="1"/>
            <p:nvPr/>
          </p:nvSpPr>
          <p:spPr>
            <a:xfrm>
              <a:off x="6343637" y="2737283"/>
              <a:ext cx="2133614" cy="63029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77500" lnSpcReduction="20000"/>
            </a:bodyPr>
            <a:lstStyle/>
            <a:p>
              <a:r>
                <a:rPr lang="en-US" altLang="zh-CN" sz="4800" b="1" spc="-150">
                  <a:solidFill>
                    <a:schemeClr val="accent3"/>
                  </a:solidFill>
                </a:rPr>
                <a:t>2016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343637" y="4280649"/>
              <a:ext cx="2133614" cy="369332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4378">
                <a:defRPr/>
              </a:pPr>
              <a:r>
                <a:rPr lang="en-US" altLang="zh-CN" b="1" dirty="0"/>
                <a:t>Title text preset</a:t>
              </a:r>
              <a:endParaRPr lang="zh-CN" altLang="en-US" b="1" dirty="0"/>
            </a:p>
          </p:txBody>
        </p:sp>
        <p:sp>
          <p:nvSpPr>
            <p:cNvPr id="16" name="文本框 17"/>
            <p:cNvSpPr txBox="1"/>
            <p:nvPr/>
          </p:nvSpPr>
          <p:spPr>
            <a:xfrm>
              <a:off x="8981329" y="4649981"/>
              <a:ext cx="2133614" cy="69455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lang="en-US" altLang="zh-CN" sz="1200" dirty="0"/>
                <a:t>This part of the content as a text typesetting display (Suggested theme fonts)</a:t>
              </a:r>
              <a:endParaRPr lang="zh-CN" altLang="en-US" sz="1200" dirty="0"/>
            </a:p>
          </p:txBody>
        </p:sp>
        <p:sp>
          <p:nvSpPr>
            <p:cNvPr id="17" name="文本框 18"/>
            <p:cNvSpPr txBox="1"/>
            <p:nvPr/>
          </p:nvSpPr>
          <p:spPr>
            <a:xfrm>
              <a:off x="8981329" y="2737283"/>
              <a:ext cx="2133614" cy="630294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77500" lnSpcReduction="20000"/>
            </a:bodyPr>
            <a:lstStyle/>
            <a:p>
              <a:r>
                <a:rPr lang="en-US" altLang="zh-CN" sz="4800" b="1" spc="-150">
                  <a:solidFill>
                    <a:schemeClr val="accent4"/>
                  </a:solidFill>
                </a:rPr>
                <a:t>2017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981329" y="4280649"/>
              <a:ext cx="2133614" cy="369332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defTabSz="914378">
                <a:defRPr/>
              </a:pPr>
              <a:r>
                <a:rPr lang="en-US" altLang="zh-CN" b="1" dirty="0"/>
                <a:t>Title text preset</a:t>
              </a:r>
              <a:endParaRPr lang="zh-CN" altLang="en-US" b="1" dirty="0"/>
            </a:p>
          </p:txBody>
        </p:sp>
        <p:sp>
          <p:nvSpPr>
            <p:cNvPr id="19" name="文本框 21"/>
            <p:cNvSpPr txBox="1"/>
            <p:nvPr/>
          </p:nvSpPr>
          <p:spPr>
            <a:xfrm>
              <a:off x="1170840" y="1855785"/>
              <a:ext cx="2133614" cy="4249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fontScale="55000" lnSpcReduction="20000"/>
            </a:bodyPr>
            <a:lstStyle/>
            <a:p>
              <a:r>
                <a:rPr lang="en-US" altLang="zh-CN" sz="4800" spc="-150" dirty="0"/>
                <a:t>Title text preset</a:t>
              </a:r>
              <a:endParaRPr lang="zh-CN" altLang="en-US" sz="4800" spc="-150" dirty="0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4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71 0.801732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461" y="1344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延时符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864C403-C0EC-4AE4-96B9-ED5A228E896A}"/>
              </a:ext>
            </a:extLst>
          </p:cNvPr>
          <p:cNvSpPr/>
          <p:nvPr/>
        </p:nvSpPr>
        <p:spPr>
          <a:xfrm rot="2703926">
            <a:off x="1956833" y="1017209"/>
            <a:ext cx="1757341" cy="1757341"/>
          </a:xfrm>
          <a:prstGeom prst="rect">
            <a:avLst/>
          </a:prstGeom>
          <a:solidFill>
            <a:srgbClr val="007779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A9EAB0BC-B214-4938-9221-5594A69D73B4}"/>
              </a:ext>
            </a:extLst>
          </p:cNvPr>
          <p:cNvSpPr>
            <a:spLocks noEditPoints="1"/>
          </p:cNvSpPr>
          <p:nvPr/>
        </p:nvSpPr>
        <p:spPr bwMode="auto">
          <a:xfrm>
            <a:off x="338134" y="-2183"/>
            <a:ext cx="3013076" cy="3063875"/>
          </a:xfrm>
          <a:custGeom>
            <a:avLst/>
            <a:gdLst>
              <a:gd name="T0" fmla="*/ 1451 w 1598"/>
              <a:gd name="T1" fmla="*/ 339 h 1625"/>
              <a:gd name="T2" fmla="*/ 1598 w 1598"/>
              <a:gd name="T3" fmla="*/ 486 h 1625"/>
              <a:gd name="T4" fmla="*/ 1598 w 1598"/>
              <a:gd name="T5" fmla="*/ 485 h 1625"/>
              <a:gd name="T6" fmla="*/ 1451 w 1598"/>
              <a:gd name="T7" fmla="*/ 339 h 1625"/>
              <a:gd name="T8" fmla="*/ 1084 w 1598"/>
              <a:gd name="T9" fmla="*/ 0 h 1625"/>
              <a:gd name="T10" fmla="*/ 1060 w 1598"/>
              <a:gd name="T11" fmla="*/ 9 h 1625"/>
              <a:gd name="T12" fmla="*/ 0 w 1598"/>
              <a:gd name="T13" fmla="*/ 1069 h 1625"/>
              <a:gd name="T14" fmla="*/ 385 w 1598"/>
              <a:gd name="T15" fmla="*/ 1454 h 1625"/>
              <a:gd name="T16" fmla="*/ 385 w 1598"/>
              <a:gd name="T17" fmla="*/ 1454 h 1625"/>
              <a:gd name="T18" fmla="*/ 556 w 1598"/>
              <a:gd name="T19" fmla="*/ 1625 h 1625"/>
              <a:gd name="T20" fmla="*/ 633 w 1598"/>
              <a:gd name="T21" fmla="*/ 1548 h 1625"/>
              <a:gd name="T22" fmla="*/ 228 w 1598"/>
              <a:gd name="T23" fmla="*/ 1143 h 1625"/>
              <a:gd name="T24" fmla="*/ 197 w 1598"/>
              <a:gd name="T25" fmla="*/ 1067 h 1625"/>
              <a:gd name="T26" fmla="*/ 228 w 1598"/>
              <a:gd name="T27" fmla="*/ 990 h 1625"/>
              <a:gd name="T28" fmla="*/ 822 w 1598"/>
              <a:gd name="T29" fmla="*/ 396 h 1625"/>
              <a:gd name="T30" fmla="*/ 899 w 1598"/>
              <a:gd name="T31" fmla="*/ 365 h 1625"/>
              <a:gd name="T32" fmla="*/ 975 w 1598"/>
              <a:gd name="T33" fmla="*/ 396 h 1625"/>
              <a:gd name="T34" fmla="*/ 1069 w 1598"/>
              <a:gd name="T35" fmla="*/ 490 h 1625"/>
              <a:gd name="T36" fmla="*/ 1287 w 1598"/>
              <a:gd name="T37" fmla="*/ 272 h 1625"/>
              <a:gd name="T38" fmla="*/ 1336 w 1598"/>
              <a:gd name="T39" fmla="*/ 252 h 1625"/>
              <a:gd name="T40" fmla="*/ 1384 w 1598"/>
              <a:gd name="T41" fmla="*/ 272 h 1625"/>
              <a:gd name="T42" fmla="*/ 1140 w 1598"/>
              <a:gd name="T43" fmla="*/ 27 h 1625"/>
              <a:gd name="T44" fmla="*/ 1084 w 1598"/>
              <a:gd name="T45" fmla="*/ 0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98" h="1625">
                <a:moveTo>
                  <a:pt x="1451" y="339"/>
                </a:moveTo>
                <a:cubicBezTo>
                  <a:pt x="1598" y="486"/>
                  <a:pt x="1598" y="486"/>
                  <a:pt x="1598" y="486"/>
                </a:cubicBezTo>
                <a:cubicBezTo>
                  <a:pt x="1598" y="486"/>
                  <a:pt x="1598" y="486"/>
                  <a:pt x="1598" y="485"/>
                </a:cubicBezTo>
                <a:cubicBezTo>
                  <a:pt x="1451" y="339"/>
                  <a:pt x="1451" y="339"/>
                  <a:pt x="1451" y="339"/>
                </a:cubicBezTo>
                <a:moveTo>
                  <a:pt x="1084" y="0"/>
                </a:moveTo>
                <a:cubicBezTo>
                  <a:pt x="1074" y="0"/>
                  <a:pt x="1066" y="3"/>
                  <a:pt x="1060" y="9"/>
                </a:cubicBezTo>
                <a:cubicBezTo>
                  <a:pt x="0" y="1069"/>
                  <a:pt x="0" y="1069"/>
                  <a:pt x="0" y="1069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385" y="1454"/>
                  <a:pt x="385" y="1454"/>
                  <a:pt x="385" y="1454"/>
                </a:cubicBezTo>
                <a:cubicBezTo>
                  <a:pt x="556" y="1625"/>
                  <a:pt x="556" y="1625"/>
                  <a:pt x="556" y="1625"/>
                </a:cubicBezTo>
                <a:cubicBezTo>
                  <a:pt x="633" y="1548"/>
                  <a:pt x="633" y="1548"/>
                  <a:pt x="633" y="1548"/>
                </a:cubicBezTo>
                <a:cubicBezTo>
                  <a:pt x="228" y="1143"/>
                  <a:pt x="228" y="1143"/>
                  <a:pt x="228" y="1143"/>
                </a:cubicBezTo>
                <a:cubicBezTo>
                  <a:pt x="208" y="1123"/>
                  <a:pt x="197" y="1096"/>
                  <a:pt x="197" y="1067"/>
                </a:cubicBezTo>
                <a:cubicBezTo>
                  <a:pt x="197" y="1038"/>
                  <a:pt x="208" y="1011"/>
                  <a:pt x="228" y="990"/>
                </a:cubicBezTo>
                <a:cubicBezTo>
                  <a:pt x="822" y="396"/>
                  <a:pt x="822" y="396"/>
                  <a:pt x="822" y="396"/>
                </a:cubicBezTo>
                <a:cubicBezTo>
                  <a:pt x="843" y="376"/>
                  <a:pt x="870" y="365"/>
                  <a:pt x="899" y="365"/>
                </a:cubicBezTo>
                <a:cubicBezTo>
                  <a:pt x="928" y="365"/>
                  <a:pt x="955" y="376"/>
                  <a:pt x="975" y="396"/>
                </a:cubicBezTo>
                <a:cubicBezTo>
                  <a:pt x="1069" y="490"/>
                  <a:pt x="1069" y="490"/>
                  <a:pt x="1069" y="490"/>
                </a:cubicBezTo>
                <a:cubicBezTo>
                  <a:pt x="1287" y="272"/>
                  <a:pt x="1287" y="272"/>
                  <a:pt x="1287" y="272"/>
                </a:cubicBezTo>
                <a:cubicBezTo>
                  <a:pt x="1300" y="259"/>
                  <a:pt x="1318" y="252"/>
                  <a:pt x="1336" y="252"/>
                </a:cubicBezTo>
                <a:cubicBezTo>
                  <a:pt x="1353" y="252"/>
                  <a:pt x="1371" y="258"/>
                  <a:pt x="1384" y="272"/>
                </a:cubicBezTo>
                <a:cubicBezTo>
                  <a:pt x="1140" y="27"/>
                  <a:pt x="1140" y="27"/>
                  <a:pt x="1140" y="27"/>
                </a:cubicBezTo>
                <a:cubicBezTo>
                  <a:pt x="1122" y="10"/>
                  <a:pt x="1101" y="0"/>
                  <a:pt x="1084" y="0"/>
                </a:cubicBezTo>
              </a:path>
            </a:pathLst>
          </a:custGeom>
          <a:solidFill>
            <a:srgbClr val="CCEA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7" name="Freeform 8">
            <a:extLst>
              <a:ext uri="{FF2B5EF4-FFF2-40B4-BE49-F238E27FC236}">
                <a16:creationId xmlns="" xmlns:a16="http://schemas.microsoft.com/office/drawing/2014/main" id="{9B25C622-9FC0-4B1D-B48B-8B96A97EB9A2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8" name="Freeform 12">
            <a:extLst>
              <a:ext uri="{FF2B5EF4-FFF2-40B4-BE49-F238E27FC236}">
                <a16:creationId xmlns="" xmlns:a16="http://schemas.microsoft.com/office/drawing/2014/main" id="{21CD2DC3-4390-45A8-AE36-C04028DF11D1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9" name="Freeform 13">
            <a:extLst>
              <a:ext uri="{FF2B5EF4-FFF2-40B4-BE49-F238E27FC236}">
                <a16:creationId xmlns="" xmlns:a16="http://schemas.microsoft.com/office/drawing/2014/main" id="{842CDA66-5EF9-4965-806D-291DB46864F1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0" name="Freeform 14">
            <a:extLst>
              <a:ext uri="{FF2B5EF4-FFF2-40B4-BE49-F238E27FC236}">
                <a16:creationId xmlns="" xmlns:a16="http://schemas.microsoft.com/office/drawing/2014/main" id="{09D2EB10-F38D-4A50-B6FC-F1490DE6A0E3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1" name="Freeform 15">
            <a:extLst>
              <a:ext uri="{FF2B5EF4-FFF2-40B4-BE49-F238E27FC236}">
                <a16:creationId xmlns="" xmlns:a16="http://schemas.microsoft.com/office/drawing/2014/main" id="{6FA2DDA5-217B-4613-8C7D-DC383CF61F36}"/>
              </a:ext>
            </a:extLst>
          </p:cNvPr>
          <p:cNvSpPr>
            <a:spLocks/>
          </p:cNvSpPr>
          <p:nvPr/>
        </p:nvSpPr>
        <p:spPr bwMode="auto">
          <a:xfrm>
            <a:off x="2725734" y="3310930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2" name="Freeform 16">
            <a:extLst>
              <a:ext uri="{FF2B5EF4-FFF2-40B4-BE49-F238E27FC236}">
                <a16:creationId xmlns="" xmlns:a16="http://schemas.microsoft.com/office/drawing/2014/main" id="{93217B7D-774F-4767-879C-D739B3B3039E}"/>
              </a:ext>
            </a:extLst>
          </p:cNvPr>
          <p:cNvSpPr>
            <a:spLocks/>
          </p:cNvSpPr>
          <p:nvPr/>
        </p:nvSpPr>
        <p:spPr bwMode="auto">
          <a:xfrm>
            <a:off x="3025772" y="2991843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3" name="Freeform 17">
            <a:extLst>
              <a:ext uri="{FF2B5EF4-FFF2-40B4-BE49-F238E27FC236}">
                <a16:creationId xmlns="" xmlns:a16="http://schemas.microsoft.com/office/drawing/2014/main" id="{170A1819-720A-4EBF-972A-020A33887369}"/>
              </a:ext>
            </a:extLst>
          </p:cNvPr>
          <p:cNvSpPr>
            <a:spLocks/>
          </p:cNvSpPr>
          <p:nvPr/>
        </p:nvSpPr>
        <p:spPr bwMode="auto">
          <a:xfrm>
            <a:off x="709609" y="685205"/>
            <a:ext cx="2647950" cy="2647950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t="-1000" r="-33000"/>
            </a:stretch>
          </a:blip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4" name="Freeform 14">
            <a:extLst>
              <a:ext uri="{FF2B5EF4-FFF2-40B4-BE49-F238E27FC236}">
                <a16:creationId xmlns="" xmlns:a16="http://schemas.microsoft.com/office/drawing/2014/main" id="{08F75E60-C5C1-43E3-A8BA-65809F0D7B06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5" name="Freeform 15">
            <a:extLst>
              <a:ext uri="{FF2B5EF4-FFF2-40B4-BE49-F238E27FC236}">
                <a16:creationId xmlns="" xmlns:a16="http://schemas.microsoft.com/office/drawing/2014/main" id="{2245FB5A-CD95-454A-AF5F-31391D0E7BDB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6" name="Freeform 16">
            <a:extLst>
              <a:ext uri="{FF2B5EF4-FFF2-40B4-BE49-F238E27FC236}">
                <a16:creationId xmlns="" xmlns:a16="http://schemas.microsoft.com/office/drawing/2014/main" id="{3017E3C9-B421-4AFF-BF7C-29F25C223CF3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1A0559E4-E79B-4398-8EB6-DB25997013BC}"/>
              </a:ext>
            </a:extLst>
          </p:cNvPr>
          <p:cNvSpPr/>
          <p:nvPr/>
        </p:nvSpPr>
        <p:spPr>
          <a:xfrm>
            <a:off x="4289345" y="3188112"/>
            <a:ext cx="2307456" cy="223298"/>
          </a:xfrm>
          <a:prstGeom prst="rect">
            <a:avLst/>
          </a:prstGeom>
          <a:solidFill>
            <a:srgbClr val="007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9" name="TextBox 84">
            <a:extLst>
              <a:ext uri="{FF2B5EF4-FFF2-40B4-BE49-F238E27FC236}">
                <a16:creationId xmlns="" xmlns:a16="http://schemas.microsoft.com/office/drawing/2014/main" id="{7E809436-E641-4B86-B72F-1395CF519DED}"/>
              </a:ext>
            </a:extLst>
          </p:cNvPr>
          <p:cNvSpPr txBox="1"/>
          <p:nvPr/>
        </p:nvSpPr>
        <p:spPr>
          <a:xfrm>
            <a:off x="4408175" y="3168956"/>
            <a:ext cx="1898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Company Name: XXX Reporter: xxx</a:t>
            </a:r>
            <a:endParaRPr lang="zh-CN" altLang="en-US" sz="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D62F2F0-5B8E-4216-81DD-2517A4BBD53F}"/>
              </a:ext>
            </a:extLst>
          </p:cNvPr>
          <p:cNvSpPr/>
          <p:nvPr/>
        </p:nvSpPr>
        <p:spPr>
          <a:xfrm>
            <a:off x="4256925" y="1158734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spc="300" dirty="0">
                <a:latin typeface="Agency FB" panose="020B0503020202020204" pitchFamily="34" charset="0"/>
                <a:cs typeface="+mn-ea"/>
                <a:sym typeface="+mn-lt"/>
              </a:rPr>
              <a:t>2018</a:t>
            </a:r>
            <a:endParaRPr lang="zh-CN" altLang="en-US" sz="54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="" xmlns:a16="http://schemas.microsoft.com/office/drawing/2014/main" id="{C9C7EE08-952B-4980-B17A-EEEF78B49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4" y="2357486"/>
            <a:ext cx="47578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Thank you for your appreciation.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="" xmlns:a16="http://schemas.microsoft.com/office/drawing/2014/main" id="{59EE386F-C91E-471A-9EFB-8DCCF039C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139" y="2832475"/>
            <a:ext cx="4534011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Year-end summary New Year plan Debriefing report Work report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5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/>
      <p:bldP spid="30" grpId="0"/>
      <p:bldP spid="31" grpId="0"/>
      <p:bldP spid="31" grpId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8">
            <a:extLst>
              <a:ext uri="{FF2B5EF4-FFF2-40B4-BE49-F238E27FC236}">
                <a16:creationId xmlns="" xmlns:a16="http://schemas.microsoft.com/office/drawing/2014/main" id="{8791CCBE-0F5F-4E64-912A-B8A366227B3A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2">
            <a:extLst>
              <a:ext uri="{FF2B5EF4-FFF2-40B4-BE49-F238E27FC236}">
                <a16:creationId xmlns="" xmlns:a16="http://schemas.microsoft.com/office/drawing/2014/main" id="{DB7ACE15-EDAE-44AF-88B5-B5DC9F462D05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>
            <a:extLst>
              <a:ext uri="{FF2B5EF4-FFF2-40B4-BE49-F238E27FC236}">
                <a16:creationId xmlns="" xmlns:a16="http://schemas.microsoft.com/office/drawing/2014/main" id="{F228765D-E6CF-4EA3-BE0A-AE8E6D929183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4">
            <a:extLst>
              <a:ext uri="{FF2B5EF4-FFF2-40B4-BE49-F238E27FC236}">
                <a16:creationId xmlns="" xmlns:a16="http://schemas.microsoft.com/office/drawing/2014/main" id="{B1FE4F07-7D97-4FFA-B59C-7C98075676D8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4">
            <a:extLst>
              <a:ext uri="{FF2B5EF4-FFF2-40B4-BE49-F238E27FC236}">
                <a16:creationId xmlns="" xmlns:a16="http://schemas.microsoft.com/office/drawing/2014/main" id="{9DD8812C-5ACE-4067-9A41-C416C30C7CF7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5">
            <a:extLst>
              <a:ext uri="{FF2B5EF4-FFF2-40B4-BE49-F238E27FC236}">
                <a16:creationId xmlns="" xmlns:a16="http://schemas.microsoft.com/office/drawing/2014/main" id="{0E8D3240-6A59-4AB9-8C53-59D3359FC7CD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6">
            <a:extLst>
              <a:ext uri="{FF2B5EF4-FFF2-40B4-BE49-F238E27FC236}">
                <a16:creationId xmlns="" xmlns:a16="http://schemas.microsoft.com/office/drawing/2014/main" id="{5E24136E-8A6C-4594-8EA1-9D6B269735B0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93843724-7408-480B-8688-D2D7FB2FD649}"/>
              </a:ext>
            </a:extLst>
          </p:cNvPr>
          <p:cNvSpPr/>
          <p:nvPr/>
        </p:nvSpPr>
        <p:spPr>
          <a:xfrm>
            <a:off x="4107006" y="1158734"/>
            <a:ext cx="135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TextBox 7">
            <a:extLst>
              <a:ext uri="{FF2B5EF4-FFF2-40B4-BE49-F238E27FC236}">
                <a16:creationId xmlns="" xmlns:a16="http://schemas.microsoft.com/office/drawing/2014/main" id="{9A24FB9B-4BDC-4084-A8F8-90107351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2357486"/>
            <a:ext cx="37444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 text preset</a:t>
            </a:r>
            <a:r>
              <a:rPr lang="zh-CN" altLang="en-US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41" grpId="0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4085078" y="-9525"/>
            <a:ext cx="5058922" cy="51530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r="-38000"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Rectangle 5"/>
          <p:cNvSpPr/>
          <p:nvPr/>
        </p:nvSpPr>
        <p:spPr>
          <a:xfrm>
            <a:off x="1362077" y="1200150"/>
            <a:ext cx="3343275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en-US" altLang="zh-CN" sz="3600" dirty="0"/>
              <a:t>Title text preset</a:t>
            </a:r>
            <a:endParaRPr lang="zh-CN" altLang="en-US" sz="3600" dirty="0"/>
          </a:p>
        </p:txBody>
      </p:sp>
      <p:grpSp>
        <p:nvGrpSpPr>
          <p:cNvPr id="6" name="Group 3"/>
          <p:cNvGrpSpPr/>
          <p:nvPr/>
        </p:nvGrpSpPr>
        <p:grpSpPr>
          <a:xfrm>
            <a:off x="1371249" y="2116220"/>
            <a:ext cx="2520071" cy="565155"/>
            <a:chOff x="2311400" y="2821626"/>
            <a:chExt cx="3360094" cy="753540"/>
          </a:xfrm>
        </p:grpSpPr>
        <p:sp>
          <p:nvSpPr>
            <p:cNvPr id="28" name="Oval 37"/>
            <p:cNvSpPr/>
            <p:nvPr/>
          </p:nvSpPr>
          <p:spPr>
            <a:xfrm>
              <a:off x="2311400" y="2833372"/>
              <a:ext cx="594355" cy="5943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Group 53"/>
            <p:cNvGrpSpPr/>
            <p:nvPr/>
          </p:nvGrpSpPr>
          <p:grpSpPr>
            <a:xfrm>
              <a:off x="2472052" y="2990849"/>
              <a:ext cx="273051" cy="279400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32" name="Freeform: Shape 54"/>
              <p:cNvSpPr>
                <a:spLocks/>
              </p:cNvSpPr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55"/>
              <p:cNvSpPr>
                <a:spLocks/>
              </p:cNvSpPr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TextBox 25"/>
            <p:cNvSpPr txBox="1"/>
            <p:nvPr/>
          </p:nvSpPr>
          <p:spPr bwMode="auto">
            <a:xfrm>
              <a:off x="3066407" y="282162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en-US" altLang="zh-CN" sz="1400" b="1" dirty="0">
                  <a:solidFill>
                    <a:schemeClr val="dk1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1" name="TextBox 27"/>
            <p:cNvSpPr txBox="1"/>
            <p:nvPr/>
          </p:nvSpPr>
          <p:spPr bwMode="auto">
            <a:xfrm>
              <a:off x="3066407" y="3129403"/>
              <a:ext cx="2605087" cy="4457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defRPr/>
              </a:pPr>
              <a:r>
                <a:rPr lang="en-US" altLang="zh-CN" sz="1300" baseline="-250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1371249" y="2951806"/>
            <a:ext cx="2520071" cy="565155"/>
            <a:chOff x="2311400" y="3991178"/>
            <a:chExt cx="3360094" cy="753540"/>
          </a:xfrm>
        </p:grpSpPr>
        <p:sp>
          <p:nvSpPr>
            <p:cNvPr id="17" name="Oval 39"/>
            <p:cNvSpPr/>
            <p:nvPr/>
          </p:nvSpPr>
          <p:spPr>
            <a:xfrm>
              <a:off x="2311400" y="3993837"/>
              <a:ext cx="594355" cy="5943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45"/>
            <p:cNvGrpSpPr/>
            <p:nvPr/>
          </p:nvGrpSpPr>
          <p:grpSpPr>
            <a:xfrm>
              <a:off x="2472052" y="4173542"/>
              <a:ext cx="273051" cy="234951"/>
              <a:chOff x="1941513" y="2401886"/>
              <a:chExt cx="273050" cy="234951"/>
            </a:xfrm>
            <a:solidFill>
              <a:schemeClr val="bg1"/>
            </a:solidFill>
          </p:grpSpPr>
          <p:sp>
            <p:nvSpPr>
              <p:cNvPr id="21" name="Oval 46"/>
              <p:cNvSpPr>
                <a:spLocks/>
              </p:cNvSpPr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47"/>
              <p:cNvSpPr>
                <a:spLocks/>
              </p:cNvSpPr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48"/>
              <p:cNvSpPr>
                <a:spLocks/>
              </p:cNvSpPr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49"/>
              <p:cNvSpPr>
                <a:spLocks/>
              </p:cNvSpPr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50"/>
              <p:cNvSpPr>
                <a:spLocks/>
              </p:cNvSpPr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1"/>
              <p:cNvSpPr>
                <a:spLocks/>
              </p:cNvSpPr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2"/>
              <p:cNvSpPr>
                <a:spLocks/>
              </p:cNvSpPr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TextBox 28"/>
            <p:cNvSpPr txBox="1"/>
            <p:nvPr/>
          </p:nvSpPr>
          <p:spPr bwMode="auto">
            <a:xfrm>
              <a:off x="3066407" y="399117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en-US" altLang="zh-CN" sz="1400" b="1" dirty="0">
                  <a:solidFill>
                    <a:schemeClr val="dk1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0" name="TextBox 29"/>
            <p:cNvSpPr txBox="1"/>
            <p:nvPr/>
          </p:nvSpPr>
          <p:spPr bwMode="auto">
            <a:xfrm>
              <a:off x="3066407" y="4298955"/>
              <a:ext cx="2605087" cy="445763"/>
            </a:xfrm>
            <a:prstGeom prst="rect">
              <a:avLst/>
            </a:prstGeom>
            <a:noFill/>
          </p:spPr>
          <p:txBody>
            <a:bodyPr wrap="square">
              <a:normAutofit fontScale="47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</p:grpSp>
      <p:grpSp>
        <p:nvGrpSpPr>
          <p:cNvPr id="8" name="Group 1"/>
          <p:cNvGrpSpPr/>
          <p:nvPr/>
        </p:nvGrpSpPr>
        <p:grpSpPr>
          <a:xfrm>
            <a:off x="1371249" y="3787393"/>
            <a:ext cx="2520071" cy="565155"/>
            <a:chOff x="2311400" y="5049857"/>
            <a:chExt cx="3360094" cy="753540"/>
          </a:xfrm>
        </p:grpSpPr>
        <p:sp>
          <p:nvSpPr>
            <p:cNvPr id="9" name="Oval 38"/>
            <p:cNvSpPr/>
            <p:nvPr/>
          </p:nvSpPr>
          <p:spPr>
            <a:xfrm>
              <a:off x="2311400" y="5049857"/>
              <a:ext cx="594355" cy="5943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40"/>
            <p:cNvGrpSpPr/>
            <p:nvPr/>
          </p:nvGrpSpPr>
          <p:grpSpPr>
            <a:xfrm>
              <a:off x="2472052" y="5212099"/>
              <a:ext cx="273051" cy="269875"/>
              <a:chOff x="3959226" y="1355724"/>
              <a:chExt cx="273050" cy="269875"/>
            </a:xfrm>
            <a:solidFill>
              <a:schemeClr val="bg1"/>
            </a:solidFill>
          </p:grpSpPr>
          <p:sp>
            <p:nvSpPr>
              <p:cNvPr id="13" name="Freeform: Shape 41"/>
              <p:cNvSpPr>
                <a:spLocks/>
              </p:cNvSpPr>
              <p:nvPr/>
            </p:nvSpPr>
            <p:spPr bwMode="auto">
              <a:xfrm>
                <a:off x="3983038" y="1376361"/>
                <a:ext cx="249238" cy="24923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42"/>
              <p:cNvSpPr>
                <a:spLocks/>
              </p:cNvSpPr>
              <p:nvPr/>
            </p:nvSpPr>
            <p:spPr bwMode="auto">
              <a:xfrm>
                <a:off x="3959226" y="1355724"/>
                <a:ext cx="153988" cy="153988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43"/>
              <p:cNvSpPr>
                <a:spLocks/>
              </p:cNvSpPr>
              <p:nvPr/>
            </p:nvSpPr>
            <p:spPr bwMode="auto">
              <a:xfrm>
                <a:off x="4071938" y="1465261"/>
                <a:ext cx="71438" cy="7143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44"/>
              <p:cNvSpPr>
                <a:spLocks/>
              </p:cNvSpPr>
              <p:nvPr/>
            </p:nvSpPr>
            <p:spPr bwMode="auto">
              <a:xfrm>
                <a:off x="4025901" y="1419224"/>
                <a:ext cx="160338" cy="161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TextBox 30"/>
            <p:cNvSpPr txBox="1"/>
            <p:nvPr/>
          </p:nvSpPr>
          <p:spPr bwMode="auto">
            <a:xfrm>
              <a:off x="3066407" y="5049857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en-US" altLang="zh-CN" sz="1400" b="1" dirty="0">
                  <a:solidFill>
                    <a:schemeClr val="dk1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2" name="TextBox 31"/>
            <p:cNvSpPr txBox="1"/>
            <p:nvPr/>
          </p:nvSpPr>
          <p:spPr bwMode="auto">
            <a:xfrm>
              <a:off x="3066407" y="5357634"/>
              <a:ext cx="2605087" cy="445763"/>
            </a:xfrm>
            <a:prstGeom prst="rect">
              <a:avLst/>
            </a:prstGeom>
            <a:noFill/>
          </p:spPr>
          <p:txBody>
            <a:bodyPr wrap="square">
              <a:normAutofit fontScale="47500" lnSpcReduction="20000"/>
            </a:bodyPr>
            <a:lstStyle/>
            <a:p>
              <a:pPr eaLnBrk="1" fontAlgn="auto" hangingPunct="1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4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98338" y="724719"/>
            <a:ext cx="1917158" cy="3782016"/>
            <a:chOff x="1066734" y="1408480"/>
            <a:chExt cx="2331826" cy="4600039"/>
          </a:xfrm>
        </p:grpSpPr>
        <p:sp>
          <p:nvSpPr>
            <p:cNvPr id="21" name="矩形 20"/>
            <p:cNvSpPr/>
            <p:nvPr/>
          </p:nvSpPr>
          <p:spPr>
            <a:xfrm>
              <a:off x="1066734" y="3910940"/>
              <a:ext cx="2331826" cy="508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/>
                <a:t>Title text preset</a:t>
              </a:r>
              <a:endParaRPr lang="zh-CN" altLang="en-US" sz="1200" b="1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6673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5"/>
            <p:cNvSpPr>
              <a:spLocks/>
            </p:cNvSpPr>
            <p:nvPr/>
          </p:nvSpPr>
          <p:spPr bwMode="auto">
            <a:xfrm>
              <a:off x="2693875" y="5630263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文本框 6"/>
            <p:cNvSpPr txBox="1">
              <a:spLocks/>
            </p:cNvSpPr>
            <p:nvPr/>
          </p:nvSpPr>
          <p:spPr>
            <a:xfrm>
              <a:off x="106673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文本框 7"/>
            <p:cNvSpPr txBox="1">
              <a:spLocks/>
            </p:cNvSpPr>
            <p:nvPr/>
          </p:nvSpPr>
          <p:spPr>
            <a:xfrm>
              <a:off x="2693875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066734" y="1408480"/>
              <a:ext cx="2331826" cy="250245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矩形 26"/>
            <p:cNvSpPr/>
            <p:nvPr/>
          </p:nvSpPr>
          <p:spPr>
            <a:xfrm>
              <a:off x="1066734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/>
                <a:t>This part of the content as a text typesetting placeholder display</a:t>
              </a:r>
              <a:r>
                <a:rPr lang="zh-CN" altLang="en-US" sz="900" dirty="0"/>
                <a:t/>
              </a:r>
              <a:br>
                <a:rPr lang="zh-CN" altLang="en-US" sz="900" dirty="0"/>
              </a:br>
              <a:r>
                <a:rPr lang="zh-CN" altLang="en-US" sz="900" dirty="0"/>
                <a:t>（</a:t>
              </a:r>
              <a:r>
                <a:rPr lang="en-US" altLang="zh-CN" sz="900" dirty="0"/>
                <a:t>Suggested theme fonts</a:t>
              </a:r>
              <a:r>
                <a:rPr lang="zh-CN" altLang="en-US" sz="900" dirty="0"/>
                <a:t>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13421" y="724300"/>
            <a:ext cx="1917158" cy="3782854"/>
            <a:chOff x="3634409" y="1408480"/>
            <a:chExt cx="2331826" cy="4601058"/>
          </a:xfrm>
        </p:grpSpPr>
        <p:sp>
          <p:nvSpPr>
            <p:cNvPr id="14" name="矩形 13"/>
            <p:cNvSpPr/>
            <p:nvPr/>
          </p:nvSpPr>
          <p:spPr>
            <a:xfrm>
              <a:off x="3634409" y="3910940"/>
              <a:ext cx="2331826" cy="508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/>
                <a:t>Title text preset</a:t>
              </a:r>
              <a:endParaRPr lang="zh-CN" altLang="en-US" sz="1200" b="1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634409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 12"/>
            <p:cNvSpPr>
              <a:spLocks/>
            </p:cNvSpPr>
            <p:nvPr/>
          </p:nvSpPr>
          <p:spPr bwMode="auto">
            <a:xfrm>
              <a:off x="5269572" y="5631282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13"/>
            <p:cNvSpPr txBox="1">
              <a:spLocks/>
            </p:cNvSpPr>
            <p:nvPr/>
          </p:nvSpPr>
          <p:spPr>
            <a:xfrm>
              <a:off x="3634409" y="3910940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14"/>
            <p:cNvSpPr txBox="1">
              <a:spLocks/>
            </p:cNvSpPr>
            <p:nvPr/>
          </p:nvSpPr>
          <p:spPr>
            <a:xfrm>
              <a:off x="5269572" y="5631282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634409" y="1408480"/>
              <a:ext cx="2331826" cy="250245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矩形 19"/>
            <p:cNvSpPr/>
            <p:nvPr/>
          </p:nvSpPr>
          <p:spPr>
            <a:xfrm>
              <a:off x="3634409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/>
                <a:t>This part of the content as a text typesetting placeholder display</a:t>
              </a:r>
              <a:r>
                <a:rPr lang="zh-CN" altLang="en-US" sz="900" dirty="0"/>
                <a:t/>
              </a:r>
              <a:br>
                <a:rPr lang="zh-CN" altLang="en-US" sz="900" dirty="0"/>
              </a:br>
              <a:r>
                <a:rPr lang="zh-CN" altLang="en-US" sz="900" dirty="0"/>
                <a:t>（</a:t>
              </a:r>
              <a:r>
                <a:rPr lang="en-US" altLang="zh-CN" sz="900" dirty="0"/>
                <a:t>Suggested theme fonts</a:t>
              </a:r>
              <a:r>
                <a:rPr lang="zh-CN" altLang="en-US" sz="900" dirty="0"/>
                <a:t>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28504" y="724719"/>
            <a:ext cx="1917158" cy="3782016"/>
            <a:chOff x="6215314" y="1408480"/>
            <a:chExt cx="2331826" cy="4600039"/>
          </a:xfrm>
        </p:grpSpPr>
        <p:sp>
          <p:nvSpPr>
            <p:cNvPr id="7" name="矩形 6"/>
            <p:cNvSpPr/>
            <p:nvPr/>
          </p:nvSpPr>
          <p:spPr>
            <a:xfrm>
              <a:off x="6215314" y="3910940"/>
              <a:ext cx="2331826" cy="5086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200" b="1" dirty="0"/>
                <a:t>Title text preset</a:t>
              </a:r>
              <a:endParaRPr lang="zh-CN" altLang="en-US" sz="1200" b="1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6215314" y="4419600"/>
              <a:ext cx="2331826" cy="140081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 19"/>
            <p:cNvSpPr>
              <a:spLocks/>
            </p:cNvSpPr>
            <p:nvPr/>
          </p:nvSpPr>
          <p:spPr bwMode="auto">
            <a:xfrm>
              <a:off x="7854783" y="5630263"/>
              <a:ext cx="397608" cy="378256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20"/>
            <p:cNvSpPr txBox="1">
              <a:spLocks/>
            </p:cNvSpPr>
            <p:nvPr/>
          </p:nvSpPr>
          <p:spPr>
            <a:xfrm>
              <a:off x="6215314" y="3910939"/>
              <a:ext cx="2331826" cy="50866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21"/>
            <p:cNvSpPr txBox="1">
              <a:spLocks/>
            </p:cNvSpPr>
            <p:nvPr/>
          </p:nvSpPr>
          <p:spPr>
            <a:xfrm>
              <a:off x="7854783" y="5630263"/>
              <a:ext cx="398376" cy="37825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215314" y="1408480"/>
              <a:ext cx="2331826" cy="2502457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矩形 12"/>
            <p:cNvSpPr/>
            <p:nvPr/>
          </p:nvSpPr>
          <p:spPr>
            <a:xfrm>
              <a:off x="6215314" y="4766062"/>
              <a:ext cx="2331826" cy="707886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900" dirty="0"/>
                <a:t>This part of the content as a text typesetting placeholder display</a:t>
              </a:r>
              <a:r>
                <a:rPr lang="zh-CN" altLang="en-US" sz="900" dirty="0"/>
                <a:t/>
              </a:r>
              <a:br>
                <a:rPr lang="zh-CN" altLang="en-US" sz="900" dirty="0"/>
              </a:br>
              <a:r>
                <a:rPr lang="zh-CN" altLang="en-US" sz="900" dirty="0"/>
                <a:t>（</a:t>
              </a:r>
              <a:r>
                <a:rPr lang="en-US" altLang="zh-CN" sz="900" dirty="0"/>
                <a:t>Suggested theme fonts</a:t>
              </a:r>
              <a:r>
                <a:rPr lang="zh-CN" altLang="en-US" sz="900" dirty="0"/>
                <a:t>）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6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1"/>
            <a:ext cx="9144000" cy="24235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1000" b="-29000"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" name="Group 8"/>
          <p:cNvGrpSpPr/>
          <p:nvPr/>
        </p:nvGrpSpPr>
        <p:grpSpPr>
          <a:xfrm>
            <a:off x="854161" y="2987252"/>
            <a:ext cx="1745990" cy="528565"/>
            <a:chOff x="1906687" y="1630469"/>
            <a:chExt cx="2587220" cy="782232"/>
          </a:xfrm>
        </p:grpSpPr>
        <p:sp>
          <p:nvSpPr>
            <p:cNvPr id="23" name="Rectangle 9"/>
            <p:cNvSpPr/>
            <p:nvPr/>
          </p:nvSpPr>
          <p:spPr>
            <a:xfrm>
              <a:off x="1906687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77500" lnSpcReduction="20000"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Rectangle 10"/>
            <p:cNvSpPr/>
            <p:nvPr/>
          </p:nvSpPr>
          <p:spPr>
            <a:xfrm>
              <a:off x="1906687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6543848" y="2987253"/>
            <a:ext cx="1745991" cy="528565"/>
            <a:chOff x="1906687" y="3419006"/>
            <a:chExt cx="2587220" cy="782232"/>
          </a:xfrm>
        </p:grpSpPr>
        <p:sp>
          <p:nvSpPr>
            <p:cNvPr id="21" name="Rectangle 16"/>
            <p:cNvSpPr/>
            <p:nvPr/>
          </p:nvSpPr>
          <p:spPr>
            <a:xfrm>
              <a:off x="1906687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77500" lnSpcReduction="20000"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3"/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22" name="Rectangle 17"/>
            <p:cNvSpPr/>
            <p:nvPr/>
          </p:nvSpPr>
          <p:spPr>
            <a:xfrm>
              <a:off x="1906687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3699005" y="3884864"/>
            <a:ext cx="1745991" cy="528565"/>
            <a:chOff x="1906687" y="5023032"/>
            <a:chExt cx="2587220" cy="782232"/>
          </a:xfrm>
        </p:grpSpPr>
        <p:sp>
          <p:nvSpPr>
            <p:cNvPr id="19" name="Rectangle 23"/>
            <p:cNvSpPr/>
            <p:nvPr/>
          </p:nvSpPr>
          <p:spPr>
            <a:xfrm>
              <a:off x="1906687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77500" lnSpcReduction="20000"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5"/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20" name="Rectangle 24"/>
            <p:cNvSpPr/>
            <p:nvPr/>
          </p:nvSpPr>
          <p:spPr>
            <a:xfrm>
              <a:off x="1906687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3699005" y="2987252"/>
            <a:ext cx="1745990" cy="528565"/>
            <a:chOff x="8241018" y="1630469"/>
            <a:chExt cx="2587220" cy="782232"/>
          </a:xfrm>
        </p:grpSpPr>
        <p:sp>
          <p:nvSpPr>
            <p:cNvPr id="17" name="Rectangle 30"/>
            <p:cNvSpPr/>
            <p:nvPr/>
          </p:nvSpPr>
          <p:spPr>
            <a:xfrm>
              <a:off x="8241018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77500" lnSpcReduction="20000"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31"/>
            <p:cNvSpPr/>
            <p:nvPr/>
          </p:nvSpPr>
          <p:spPr>
            <a:xfrm>
              <a:off x="8241018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</p:grpSp>
      <p:grpSp>
        <p:nvGrpSpPr>
          <p:cNvPr id="11" name="Group 44"/>
          <p:cNvGrpSpPr/>
          <p:nvPr/>
        </p:nvGrpSpPr>
        <p:grpSpPr>
          <a:xfrm>
            <a:off x="854162" y="3884862"/>
            <a:ext cx="1745991" cy="528565"/>
            <a:chOff x="8241018" y="3419006"/>
            <a:chExt cx="2587220" cy="782232"/>
          </a:xfrm>
        </p:grpSpPr>
        <p:sp>
          <p:nvSpPr>
            <p:cNvPr id="15" name="Rectangle 45"/>
            <p:cNvSpPr/>
            <p:nvPr/>
          </p:nvSpPr>
          <p:spPr>
            <a:xfrm>
              <a:off x="8241018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77500" lnSpcReduction="20000"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4"/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6" name="Rectangle 46"/>
            <p:cNvSpPr/>
            <p:nvPr/>
          </p:nvSpPr>
          <p:spPr>
            <a:xfrm>
              <a:off x="8241018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6543848" y="3884864"/>
            <a:ext cx="1745991" cy="528565"/>
            <a:chOff x="8241018" y="5023032"/>
            <a:chExt cx="2587220" cy="782232"/>
          </a:xfrm>
        </p:grpSpPr>
        <p:sp>
          <p:nvSpPr>
            <p:cNvPr id="13" name="Rectangle 57"/>
            <p:cNvSpPr/>
            <p:nvPr/>
          </p:nvSpPr>
          <p:spPr>
            <a:xfrm>
              <a:off x="8241018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77500" lnSpcReduction="20000"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6"/>
                  </a:solidFill>
                </a:rPr>
                <a:t>Title text preset</a:t>
              </a:r>
              <a:endParaRPr lang="zh-CN" alt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4" name="Rectangle 58"/>
            <p:cNvSpPr/>
            <p:nvPr/>
          </p:nvSpPr>
          <p:spPr>
            <a:xfrm>
              <a:off x="8241018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6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/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（</a:t>
              </a: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</a:rPr>
                <a:t>Suggested theme fonts</a:t>
              </a: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9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848065" y="912027"/>
            <a:ext cx="3114899" cy="2590077"/>
            <a:chOff x="4848065" y="912027"/>
            <a:chExt cx="3114899" cy="2590077"/>
          </a:xfrm>
        </p:grpSpPr>
        <p:sp>
          <p:nvSpPr>
            <p:cNvPr id="8" name="Rectangle: Rounded Corners 12"/>
            <p:cNvSpPr/>
            <p:nvPr/>
          </p:nvSpPr>
          <p:spPr>
            <a:xfrm>
              <a:off x="4848065" y="2095726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13"/>
            <p:cNvSpPr/>
            <p:nvPr/>
          </p:nvSpPr>
          <p:spPr>
            <a:xfrm>
              <a:off x="4876940" y="2048940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11500">
                  <a:latin typeface="Impact" panose="020B0806030902050204" pitchFamily="34" charset="0"/>
                </a:rPr>
                <a:t>03</a:t>
              </a:r>
            </a:p>
          </p:txBody>
        </p:sp>
        <p:cxnSp>
          <p:nvCxnSpPr>
            <p:cNvPr id="13" name="Connector: Elbow 26"/>
            <p:cNvCxnSpPr/>
            <p:nvPr/>
          </p:nvCxnSpPr>
          <p:spPr>
            <a:xfrm rot="10800000" flipV="1">
              <a:off x="5529053" y="1031449"/>
              <a:ext cx="288057" cy="1017492"/>
            </a:xfrm>
            <a:prstGeom prst="bentConnector2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23"/>
            <p:cNvGrpSpPr/>
            <p:nvPr/>
          </p:nvGrpSpPr>
          <p:grpSpPr>
            <a:xfrm>
              <a:off x="5817110" y="912027"/>
              <a:ext cx="2145854" cy="635776"/>
              <a:chOff x="7284132" y="5074715"/>
              <a:chExt cx="2262955" cy="847702"/>
            </a:xfrm>
          </p:grpSpPr>
          <p:sp>
            <p:nvSpPr>
              <p:cNvPr id="26" name="TextBox 27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TextBox 31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fontScale="8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75313" y="912027"/>
            <a:ext cx="3110908" cy="2590077"/>
            <a:chOff x="875313" y="912027"/>
            <a:chExt cx="3110908" cy="2590077"/>
          </a:xfrm>
        </p:grpSpPr>
        <p:sp>
          <p:nvSpPr>
            <p:cNvPr id="4" name="Rectangle: Rounded Corners 4"/>
            <p:cNvSpPr/>
            <p:nvPr/>
          </p:nvSpPr>
          <p:spPr>
            <a:xfrm>
              <a:off x="875313" y="2095726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: Rounded Corners 5"/>
            <p:cNvSpPr/>
            <p:nvPr/>
          </p:nvSpPr>
          <p:spPr>
            <a:xfrm>
              <a:off x="904188" y="2048940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sz="11500" dirty="0">
                  <a:latin typeface="Impact" panose="020B0806030902050204" pitchFamily="34" charset="0"/>
                </a:rPr>
                <a:t>01</a:t>
              </a:r>
            </a:p>
          </p:txBody>
        </p:sp>
        <p:cxnSp>
          <p:nvCxnSpPr>
            <p:cNvPr id="12" name="Connector: Elbow 22"/>
            <p:cNvCxnSpPr/>
            <p:nvPr/>
          </p:nvCxnSpPr>
          <p:spPr>
            <a:xfrm rot="10800000" flipV="1">
              <a:off x="1552310" y="1031449"/>
              <a:ext cx="288057" cy="1017492"/>
            </a:xfrm>
            <a:prstGeom prst="bentConnector2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5"/>
            <p:cNvGrpSpPr/>
            <p:nvPr/>
          </p:nvGrpSpPr>
          <p:grpSpPr>
            <a:xfrm>
              <a:off x="1840367" y="912027"/>
              <a:ext cx="2145854" cy="635776"/>
              <a:chOff x="7284132" y="5074715"/>
              <a:chExt cx="2262955" cy="847702"/>
            </a:xfrm>
          </p:grpSpPr>
          <p:sp>
            <p:nvSpPr>
              <p:cNvPr id="24" name="TextBox 3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37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fontScale="85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117266" y="2048940"/>
            <a:ext cx="3123553" cy="2499377"/>
            <a:chOff x="5117266" y="2048940"/>
            <a:chExt cx="3123553" cy="2499377"/>
          </a:xfrm>
        </p:grpSpPr>
        <p:sp>
          <p:nvSpPr>
            <p:cNvPr id="10" name="Rectangle: Rounded Corners 16"/>
            <p:cNvSpPr/>
            <p:nvPr/>
          </p:nvSpPr>
          <p:spPr>
            <a:xfrm>
              <a:off x="6805566" y="2095726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: Rounded Corners 17"/>
            <p:cNvSpPr/>
            <p:nvPr/>
          </p:nvSpPr>
          <p:spPr>
            <a:xfrm>
              <a:off x="6834441" y="2048940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11500" dirty="0">
                  <a:latin typeface="Impact" panose="020B0806030902050204" pitchFamily="34" charset="0"/>
                </a:rPr>
                <a:t>04</a:t>
              </a:r>
            </a:p>
          </p:txBody>
        </p:sp>
        <p:cxnSp>
          <p:nvCxnSpPr>
            <p:cNvPr id="15" name="Connector: Elbow 34"/>
            <p:cNvCxnSpPr>
              <a:stCxn id="22" idx="3"/>
            </p:cNvCxnSpPr>
            <p:nvPr/>
          </p:nvCxnSpPr>
          <p:spPr>
            <a:xfrm flipV="1">
              <a:off x="7263120" y="3489524"/>
              <a:ext cx="283735" cy="532293"/>
            </a:xfrm>
            <a:prstGeom prst="bentConnector2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38"/>
            <p:cNvGrpSpPr/>
            <p:nvPr/>
          </p:nvGrpSpPr>
          <p:grpSpPr>
            <a:xfrm>
              <a:off x="5117266" y="3912541"/>
              <a:ext cx="2145854" cy="635776"/>
              <a:chOff x="7284132" y="5074715"/>
              <a:chExt cx="2262955" cy="847702"/>
            </a:xfrm>
          </p:grpSpPr>
          <p:sp>
            <p:nvSpPr>
              <p:cNvPr id="22" name="TextBox 39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 fontScale="92500" lnSpcReduction="10000"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TextBox 40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140523" y="2048940"/>
            <a:ext cx="3156419" cy="2499377"/>
            <a:chOff x="1140523" y="2048940"/>
            <a:chExt cx="3156419" cy="2499377"/>
          </a:xfrm>
        </p:grpSpPr>
        <p:sp>
          <p:nvSpPr>
            <p:cNvPr id="6" name="Rectangle: Rounded Corners 8"/>
            <p:cNvSpPr/>
            <p:nvPr/>
          </p:nvSpPr>
          <p:spPr>
            <a:xfrm>
              <a:off x="2861689" y="2095726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: Rounded Corners 9"/>
            <p:cNvSpPr/>
            <p:nvPr/>
          </p:nvSpPr>
          <p:spPr>
            <a:xfrm>
              <a:off x="2890564" y="2048940"/>
              <a:ext cx="1406378" cy="1406378"/>
            </a:xfrm>
            <a:prstGeom prst="roundRect">
              <a:avLst>
                <a:gd name="adj" fmla="val 70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11500">
                  <a:latin typeface="Impact" panose="020B0806030902050204" pitchFamily="34" charset="0"/>
                </a:rPr>
                <a:t>02</a:t>
              </a:r>
            </a:p>
          </p:txBody>
        </p:sp>
        <p:cxnSp>
          <p:nvCxnSpPr>
            <p:cNvPr id="14" name="Connector: Elbow 30"/>
            <p:cNvCxnSpPr>
              <a:stCxn id="20" idx="3"/>
            </p:cNvCxnSpPr>
            <p:nvPr/>
          </p:nvCxnSpPr>
          <p:spPr>
            <a:xfrm flipV="1">
              <a:off x="3286377" y="3489524"/>
              <a:ext cx="278501" cy="53229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41"/>
            <p:cNvGrpSpPr/>
            <p:nvPr/>
          </p:nvGrpSpPr>
          <p:grpSpPr>
            <a:xfrm>
              <a:off x="1140523" y="3912541"/>
              <a:ext cx="2145854" cy="635776"/>
              <a:chOff x="7284132" y="5074715"/>
              <a:chExt cx="2262955" cy="847702"/>
            </a:xfrm>
          </p:grpSpPr>
          <p:sp>
            <p:nvSpPr>
              <p:cNvPr id="20" name="TextBox 42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 fontScale="92500" lnSpcReduction="10000"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43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</a:t>
                </a: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Suggested theme fonts</a:t>
                </a: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）</a:t>
                </a:r>
              </a:p>
            </p:txBody>
          </p:sp>
        </p:grpSp>
      </p:grpSp>
      <p:sp>
        <p:nvSpPr>
          <p:cNvPr id="28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35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4917643" y="2366259"/>
            <a:ext cx="3687004" cy="724490"/>
            <a:chOff x="4917643" y="2366259"/>
            <a:chExt cx="3687004" cy="724490"/>
          </a:xfrm>
        </p:grpSpPr>
        <p:grpSp>
          <p:nvGrpSpPr>
            <p:cNvPr id="12" name="Group 67"/>
            <p:cNvGrpSpPr/>
            <p:nvPr/>
          </p:nvGrpSpPr>
          <p:grpSpPr>
            <a:xfrm>
              <a:off x="5641440" y="2366259"/>
              <a:ext cx="2963207" cy="704044"/>
              <a:chOff x="7521919" y="3155012"/>
              <a:chExt cx="3950943" cy="938725"/>
            </a:xfrm>
          </p:grpSpPr>
          <p:sp>
            <p:nvSpPr>
              <p:cNvPr id="25" name="TextBox 20"/>
              <p:cNvSpPr txBox="1"/>
              <p:nvPr/>
            </p:nvSpPr>
            <p:spPr>
              <a:xfrm>
                <a:off x="7521920" y="3155012"/>
                <a:ext cx="3950942" cy="28469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4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6" name="TextBox 21"/>
              <p:cNvSpPr txBox="1"/>
              <p:nvPr/>
            </p:nvSpPr>
            <p:spPr>
              <a:xfrm>
                <a:off x="7521919" y="3439705"/>
                <a:ext cx="3950942" cy="654032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>
                <a:normAutofit fontScale="77500" lnSpcReduction="20000"/>
              </a:bodyPr>
              <a:lstStyle/>
              <a:p>
                <a:pPr defTabSz="1219170">
                  <a:lnSpc>
                    <a:spcPct val="120000"/>
                  </a:lnSpc>
                  <a:defRPr/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(recommended to use the theme font). If you need to change it, please adjust it under the (Set Shape Format) menu (text option).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3" name="Oval 22"/>
            <p:cNvSpPr/>
            <p:nvPr/>
          </p:nvSpPr>
          <p:spPr>
            <a:xfrm>
              <a:off x="4917643" y="2387672"/>
              <a:ext cx="723797" cy="7030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8"/>
            <p:cNvSpPr>
              <a:spLocks/>
            </p:cNvSpPr>
            <p:nvPr/>
          </p:nvSpPr>
          <p:spPr bwMode="auto">
            <a:xfrm>
              <a:off x="5106720" y="2566389"/>
              <a:ext cx="345642" cy="34564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39750" y="1367513"/>
            <a:ext cx="3647381" cy="732898"/>
            <a:chOff x="539750" y="1367513"/>
            <a:chExt cx="3647381" cy="732898"/>
          </a:xfrm>
        </p:grpSpPr>
        <p:grpSp>
          <p:nvGrpSpPr>
            <p:cNvPr id="4" name="Group 63"/>
            <p:cNvGrpSpPr/>
            <p:nvPr/>
          </p:nvGrpSpPr>
          <p:grpSpPr>
            <a:xfrm>
              <a:off x="539750" y="1367513"/>
              <a:ext cx="2923584" cy="732898"/>
              <a:chOff x="719666" y="1823350"/>
              <a:chExt cx="3898112" cy="977197"/>
            </a:xfrm>
          </p:grpSpPr>
          <p:sp>
            <p:nvSpPr>
              <p:cNvPr id="33" name="TextBox 4"/>
              <p:cNvSpPr txBox="1"/>
              <p:nvPr/>
            </p:nvSpPr>
            <p:spPr>
              <a:xfrm>
                <a:off x="719667" y="1823350"/>
                <a:ext cx="3898111" cy="3231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TextBox 5"/>
              <p:cNvSpPr txBox="1"/>
              <p:nvPr/>
            </p:nvSpPr>
            <p:spPr>
              <a:xfrm>
                <a:off x="719666" y="2146515"/>
                <a:ext cx="3898111" cy="654032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>
                <a:normAutofit fontScale="77500" lnSpcReduction="20000"/>
              </a:bodyPr>
              <a:lstStyle/>
              <a:p>
                <a:pPr algn="r" defTabSz="1219170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(recommended to use the theme font). If you need to change it, please adjust it under the (Set Shape Format) menu (text option).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5" name="Oval 6"/>
            <p:cNvSpPr/>
            <p:nvPr/>
          </p:nvSpPr>
          <p:spPr>
            <a:xfrm>
              <a:off x="3463334" y="1380983"/>
              <a:ext cx="723797" cy="7030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9"/>
            <p:cNvSpPr>
              <a:spLocks/>
            </p:cNvSpPr>
            <p:nvPr/>
          </p:nvSpPr>
          <p:spPr bwMode="auto">
            <a:xfrm>
              <a:off x="3640047" y="1547334"/>
              <a:ext cx="370370" cy="37037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9751" y="2384441"/>
            <a:ext cx="3647380" cy="732898"/>
            <a:chOff x="539751" y="2384441"/>
            <a:chExt cx="3647380" cy="732898"/>
          </a:xfrm>
        </p:grpSpPr>
        <p:grpSp>
          <p:nvGrpSpPr>
            <p:cNvPr id="6" name="Group 64"/>
            <p:cNvGrpSpPr/>
            <p:nvPr/>
          </p:nvGrpSpPr>
          <p:grpSpPr>
            <a:xfrm>
              <a:off x="539751" y="2384441"/>
              <a:ext cx="2923583" cy="732898"/>
              <a:chOff x="719667" y="3179254"/>
              <a:chExt cx="3898111" cy="977197"/>
            </a:xfrm>
          </p:grpSpPr>
          <p:sp>
            <p:nvSpPr>
              <p:cNvPr id="31" name="TextBox 8"/>
              <p:cNvSpPr txBox="1"/>
              <p:nvPr/>
            </p:nvSpPr>
            <p:spPr>
              <a:xfrm>
                <a:off x="719667" y="3179254"/>
                <a:ext cx="3898111" cy="3231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TextBox 9"/>
              <p:cNvSpPr txBox="1"/>
              <p:nvPr/>
            </p:nvSpPr>
            <p:spPr>
              <a:xfrm>
                <a:off x="719667" y="3502419"/>
                <a:ext cx="3898111" cy="654032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>
                <a:normAutofit fontScale="77500" lnSpcReduction="20000"/>
              </a:bodyPr>
              <a:lstStyle/>
              <a:p>
                <a:pPr algn="r" defTabSz="1219170">
                  <a:lnSpc>
                    <a:spcPct val="120000"/>
                  </a:lnSpc>
                  <a:defRPr/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(recommended to use the theme font). If you need to change it, please adjust it under the (Set Shape Format) menu (text option).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7" name="Oval 10"/>
            <p:cNvSpPr/>
            <p:nvPr/>
          </p:nvSpPr>
          <p:spPr>
            <a:xfrm>
              <a:off x="3463334" y="2387672"/>
              <a:ext cx="723797" cy="7030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30"/>
            <p:cNvSpPr>
              <a:spLocks/>
            </p:cNvSpPr>
            <p:nvPr/>
          </p:nvSpPr>
          <p:spPr bwMode="auto">
            <a:xfrm>
              <a:off x="3659426" y="2573403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9750" y="3392558"/>
            <a:ext cx="3647381" cy="732898"/>
            <a:chOff x="539750" y="3392558"/>
            <a:chExt cx="3647381" cy="732898"/>
          </a:xfrm>
        </p:grpSpPr>
        <p:grpSp>
          <p:nvGrpSpPr>
            <p:cNvPr id="8" name="Group 65"/>
            <p:cNvGrpSpPr/>
            <p:nvPr/>
          </p:nvGrpSpPr>
          <p:grpSpPr>
            <a:xfrm>
              <a:off x="539750" y="3392558"/>
              <a:ext cx="2923584" cy="732898"/>
              <a:chOff x="719666" y="4523411"/>
              <a:chExt cx="3898112" cy="977197"/>
            </a:xfrm>
          </p:grpSpPr>
          <p:sp>
            <p:nvSpPr>
              <p:cNvPr id="29" name="TextBox 12"/>
              <p:cNvSpPr txBox="1"/>
              <p:nvPr/>
            </p:nvSpPr>
            <p:spPr>
              <a:xfrm>
                <a:off x="719667" y="4523411"/>
                <a:ext cx="3898111" cy="3231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accent5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0" name="TextBox 13"/>
              <p:cNvSpPr txBox="1"/>
              <p:nvPr/>
            </p:nvSpPr>
            <p:spPr>
              <a:xfrm>
                <a:off x="719666" y="4846576"/>
                <a:ext cx="3898111" cy="654032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>
                <a:normAutofit fontScale="77500" lnSpcReduction="20000"/>
              </a:bodyPr>
              <a:lstStyle/>
              <a:p>
                <a:pPr algn="r" defTabSz="1219170">
                  <a:lnSpc>
                    <a:spcPct val="120000"/>
                  </a:lnSpc>
                  <a:defRPr/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(recommended to use the theme font). If you need to change it, please adjust it under the (Set Shape Format) menu (text option).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9" name="Oval 14"/>
            <p:cNvSpPr/>
            <p:nvPr/>
          </p:nvSpPr>
          <p:spPr>
            <a:xfrm>
              <a:off x="3463334" y="3395794"/>
              <a:ext cx="723797" cy="7030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31"/>
            <p:cNvSpPr>
              <a:spLocks/>
            </p:cNvSpPr>
            <p:nvPr/>
          </p:nvSpPr>
          <p:spPr bwMode="auto">
            <a:xfrm>
              <a:off x="3676912" y="353064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17643" y="1379549"/>
            <a:ext cx="3687004" cy="715238"/>
            <a:chOff x="4917643" y="1379549"/>
            <a:chExt cx="3687004" cy="715238"/>
          </a:xfrm>
        </p:grpSpPr>
        <p:grpSp>
          <p:nvGrpSpPr>
            <p:cNvPr id="10" name="Group 66"/>
            <p:cNvGrpSpPr/>
            <p:nvPr/>
          </p:nvGrpSpPr>
          <p:grpSpPr>
            <a:xfrm>
              <a:off x="5641440" y="1390743"/>
              <a:ext cx="2963207" cy="704044"/>
              <a:chOff x="7521919" y="1854324"/>
              <a:chExt cx="3950943" cy="938725"/>
            </a:xfrm>
          </p:grpSpPr>
          <p:sp>
            <p:nvSpPr>
              <p:cNvPr id="27" name="TextBox 16"/>
              <p:cNvSpPr txBox="1"/>
              <p:nvPr/>
            </p:nvSpPr>
            <p:spPr>
              <a:xfrm>
                <a:off x="7521920" y="1854324"/>
                <a:ext cx="3950942" cy="28469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TextBox 17"/>
              <p:cNvSpPr txBox="1"/>
              <p:nvPr/>
            </p:nvSpPr>
            <p:spPr>
              <a:xfrm>
                <a:off x="7521919" y="2139017"/>
                <a:ext cx="3950942" cy="654032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>
                <a:normAutofit fontScale="77500" lnSpcReduction="20000"/>
              </a:bodyPr>
              <a:lstStyle/>
              <a:p>
                <a:pPr defTabSz="1219170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(recommended to use the theme font). If you need to change it, please adjust it under the (Set Shape Format) menu (text option).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1" name="Oval 18"/>
            <p:cNvSpPr/>
            <p:nvPr/>
          </p:nvSpPr>
          <p:spPr>
            <a:xfrm>
              <a:off x="4917643" y="1379549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2"/>
            <p:cNvSpPr>
              <a:spLocks/>
            </p:cNvSpPr>
            <p:nvPr/>
          </p:nvSpPr>
          <p:spPr bwMode="auto">
            <a:xfrm>
              <a:off x="5090101" y="1589007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917643" y="3395793"/>
            <a:ext cx="3687004" cy="705712"/>
            <a:chOff x="4917643" y="3395793"/>
            <a:chExt cx="3687004" cy="705712"/>
          </a:xfrm>
        </p:grpSpPr>
        <p:grpSp>
          <p:nvGrpSpPr>
            <p:cNvPr id="14" name="Group 68"/>
            <p:cNvGrpSpPr/>
            <p:nvPr/>
          </p:nvGrpSpPr>
          <p:grpSpPr>
            <a:xfrm>
              <a:off x="5641440" y="3397461"/>
              <a:ext cx="2963207" cy="704044"/>
              <a:chOff x="7521919" y="4529948"/>
              <a:chExt cx="3950943" cy="938725"/>
            </a:xfrm>
          </p:grpSpPr>
          <p:sp>
            <p:nvSpPr>
              <p:cNvPr id="23" name="TextBox 24"/>
              <p:cNvSpPr txBox="1"/>
              <p:nvPr/>
            </p:nvSpPr>
            <p:spPr>
              <a:xfrm>
                <a:off x="7521920" y="4529948"/>
                <a:ext cx="3950942" cy="28469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6"/>
                    </a:solidFill>
                  </a:rPr>
                  <a:t>Title text preset</a:t>
                </a:r>
                <a:endParaRPr lang="zh-CN" altLang="en-US" sz="14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TextBox 25"/>
              <p:cNvSpPr txBox="1"/>
              <p:nvPr/>
            </p:nvSpPr>
            <p:spPr>
              <a:xfrm>
                <a:off x="7521919" y="4814641"/>
                <a:ext cx="3950942" cy="654032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>
                <a:normAutofit fontScale="77500" lnSpcReduction="20000"/>
              </a:bodyPr>
              <a:lstStyle/>
              <a:p>
                <a:pPr defTabSz="1219170">
                  <a:lnSpc>
                    <a:spcPct val="120000"/>
                  </a:lnSpc>
                  <a:defRPr/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is displayed as a text layout placeholder (recommended to use the theme font). If you need to change it, please adjust it under the (Set Shape Format) menu (text option).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5" name="Oval 26"/>
            <p:cNvSpPr/>
            <p:nvPr/>
          </p:nvSpPr>
          <p:spPr>
            <a:xfrm>
              <a:off x="4917643" y="3395793"/>
              <a:ext cx="723797" cy="7030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3"/>
            <p:cNvSpPr>
              <a:spLocks/>
            </p:cNvSpPr>
            <p:nvPr/>
          </p:nvSpPr>
          <p:spPr bwMode="auto">
            <a:xfrm>
              <a:off x="5127862" y="3605253"/>
              <a:ext cx="303361" cy="28416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 content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72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8">
            <a:extLst>
              <a:ext uri="{FF2B5EF4-FFF2-40B4-BE49-F238E27FC236}">
                <a16:creationId xmlns="" xmlns:a16="http://schemas.microsoft.com/office/drawing/2014/main" id="{5FCB5A2A-0A5F-48B1-A215-09F27028129E}"/>
              </a:ext>
            </a:extLst>
          </p:cNvPr>
          <p:cNvSpPr>
            <a:spLocks/>
          </p:cNvSpPr>
          <p:nvPr/>
        </p:nvSpPr>
        <p:spPr bwMode="auto">
          <a:xfrm>
            <a:off x="-2301879" y="1539280"/>
            <a:ext cx="4210051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2">
            <a:extLst>
              <a:ext uri="{FF2B5EF4-FFF2-40B4-BE49-F238E27FC236}">
                <a16:creationId xmlns="" xmlns:a16="http://schemas.microsoft.com/office/drawing/2014/main" id="{B9035F64-8700-4C75-9CDF-0A42A9FCF1B3}"/>
              </a:ext>
            </a:extLst>
          </p:cNvPr>
          <p:cNvSpPr>
            <a:spLocks/>
          </p:cNvSpPr>
          <p:nvPr/>
        </p:nvSpPr>
        <p:spPr bwMode="auto">
          <a:xfrm>
            <a:off x="-1677991" y="3144243"/>
            <a:ext cx="2489200" cy="2489200"/>
          </a:xfrm>
          <a:custGeom>
            <a:avLst/>
            <a:gdLst>
              <a:gd name="T0" fmla="*/ 617 w 1320"/>
              <a:gd name="T1" fmla="*/ 24 h 1320"/>
              <a:gd name="T2" fmla="*/ 702 w 1320"/>
              <a:gd name="T3" fmla="*/ 24 h 1320"/>
              <a:gd name="T4" fmla="*/ 1296 w 1320"/>
              <a:gd name="T5" fmla="*/ 618 h 1320"/>
              <a:gd name="T6" fmla="*/ 1296 w 1320"/>
              <a:gd name="T7" fmla="*/ 702 h 1320"/>
              <a:gd name="T8" fmla="*/ 702 w 1320"/>
              <a:gd name="T9" fmla="*/ 1297 h 1320"/>
              <a:gd name="T10" fmla="*/ 617 w 1320"/>
              <a:gd name="T11" fmla="*/ 1297 h 1320"/>
              <a:gd name="T12" fmla="*/ 23 w 1320"/>
              <a:gd name="T13" fmla="*/ 702 h 1320"/>
              <a:gd name="T14" fmla="*/ 23 w 1320"/>
              <a:gd name="T15" fmla="*/ 618 h 1320"/>
              <a:gd name="T16" fmla="*/ 617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7" y="24"/>
                </a:moveTo>
                <a:cubicBezTo>
                  <a:pt x="641" y="0"/>
                  <a:pt x="679" y="0"/>
                  <a:pt x="702" y="24"/>
                </a:cubicBezTo>
                <a:cubicBezTo>
                  <a:pt x="1296" y="618"/>
                  <a:pt x="1296" y="618"/>
                  <a:pt x="1296" y="618"/>
                </a:cubicBezTo>
                <a:cubicBezTo>
                  <a:pt x="1320" y="641"/>
                  <a:pt x="1320" y="679"/>
                  <a:pt x="1296" y="702"/>
                </a:cubicBezTo>
                <a:cubicBezTo>
                  <a:pt x="702" y="1297"/>
                  <a:pt x="702" y="1297"/>
                  <a:pt x="702" y="1297"/>
                </a:cubicBezTo>
                <a:cubicBezTo>
                  <a:pt x="679" y="1320"/>
                  <a:pt x="641" y="1320"/>
                  <a:pt x="617" y="1297"/>
                </a:cubicBezTo>
                <a:cubicBezTo>
                  <a:pt x="23" y="702"/>
                  <a:pt x="23" y="702"/>
                  <a:pt x="23" y="702"/>
                </a:cubicBezTo>
                <a:cubicBezTo>
                  <a:pt x="0" y="679"/>
                  <a:pt x="0" y="641"/>
                  <a:pt x="23" y="618"/>
                </a:cubicBezTo>
                <a:lnTo>
                  <a:pt x="617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3">
            <a:extLst>
              <a:ext uri="{FF2B5EF4-FFF2-40B4-BE49-F238E27FC236}">
                <a16:creationId xmlns="" xmlns:a16="http://schemas.microsoft.com/office/drawing/2014/main" id="{7F892FD4-C230-4690-8F95-83081AFA6CC8}"/>
              </a:ext>
            </a:extLst>
          </p:cNvPr>
          <p:cNvSpPr>
            <a:spLocks/>
          </p:cNvSpPr>
          <p:nvPr/>
        </p:nvSpPr>
        <p:spPr bwMode="auto">
          <a:xfrm>
            <a:off x="-1570041" y="3253780"/>
            <a:ext cx="2271713" cy="2270125"/>
          </a:xfrm>
          <a:custGeom>
            <a:avLst/>
            <a:gdLst>
              <a:gd name="T0" fmla="*/ 603 w 1205"/>
              <a:gd name="T1" fmla="*/ 1204 h 1204"/>
              <a:gd name="T2" fmla="*/ 597 w 1205"/>
              <a:gd name="T3" fmla="*/ 1202 h 1204"/>
              <a:gd name="T4" fmla="*/ 3 w 1205"/>
              <a:gd name="T5" fmla="*/ 608 h 1204"/>
              <a:gd name="T6" fmla="*/ 3 w 1205"/>
              <a:gd name="T7" fmla="*/ 596 h 1204"/>
              <a:gd name="T8" fmla="*/ 597 w 1205"/>
              <a:gd name="T9" fmla="*/ 2 h 1204"/>
              <a:gd name="T10" fmla="*/ 603 w 1205"/>
              <a:gd name="T11" fmla="*/ 0 h 1204"/>
              <a:gd name="T12" fmla="*/ 608 w 1205"/>
              <a:gd name="T13" fmla="*/ 2 h 1204"/>
              <a:gd name="T14" fmla="*/ 1202 w 1205"/>
              <a:gd name="T15" fmla="*/ 596 h 1204"/>
              <a:gd name="T16" fmla="*/ 1202 w 1205"/>
              <a:gd name="T17" fmla="*/ 608 h 1204"/>
              <a:gd name="T18" fmla="*/ 608 w 1205"/>
              <a:gd name="T19" fmla="*/ 1202 h 1204"/>
              <a:gd name="T20" fmla="*/ 603 w 1205"/>
              <a:gd name="T21" fmla="*/ 1204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5" h="1204">
                <a:moveTo>
                  <a:pt x="603" y="1204"/>
                </a:moveTo>
                <a:cubicBezTo>
                  <a:pt x="601" y="1204"/>
                  <a:pt x="599" y="1204"/>
                  <a:pt x="597" y="1202"/>
                </a:cubicBezTo>
                <a:cubicBezTo>
                  <a:pt x="3" y="608"/>
                  <a:pt x="3" y="608"/>
                  <a:pt x="3" y="608"/>
                </a:cubicBezTo>
                <a:cubicBezTo>
                  <a:pt x="0" y="605"/>
                  <a:pt x="0" y="600"/>
                  <a:pt x="3" y="596"/>
                </a:cubicBezTo>
                <a:cubicBezTo>
                  <a:pt x="597" y="2"/>
                  <a:pt x="597" y="2"/>
                  <a:pt x="597" y="2"/>
                </a:cubicBezTo>
                <a:cubicBezTo>
                  <a:pt x="599" y="0"/>
                  <a:pt x="601" y="0"/>
                  <a:pt x="603" y="0"/>
                </a:cubicBezTo>
                <a:cubicBezTo>
                  <a:pt x="604" y="0"/>
                  <a:pt x="606" y="0"/>
                  <a:pt x="608" y="2"/>
                </a:cubicBezTo>
                <a:cubicBezTo>
                  <a:pt x="1202" y="596"/>
                  <a:pt x="1202" y="596"/>
                  <a:pt x="1202" y="596"/>
                </a:cubicBezTo>
                <a:cubicBezTo>
                  <a:pt x="1205" y="600"/>
                  <a:pt x="1205" y="605"/>
                  <a:pt x="1202" y="608"/>
                </a:cubicBezTo>
                <a:cubicBezTo>
                  <a:pt x="608" y="1202"/>
                  <a:pt x="608" y="1202"/>
                  <a:pt x="608" y="1202"/>
                </a:cubicBezTo>
                <a:cubicBezTo>
                  <a:pt x="606" y="1204"/>
                  <a:pt x="604" y="1204"/>
                  <a:pt x="603" y="1204"/>
                </a:cubicBezTo>
                <a:close/>
              </a:path>
            </a:pathLst>
          </a:custGeom>
          <a:solidFill>
            <a:srgbClr val="01A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4">
            <a:extLst>
              <a:ext uri="{FF2B5EF4-FFF2-40B4-BE49-F238E27FC236}">
                <a16:creationId xmlns="" xmlns:a16="http://schemas.microsoft.com/office/drawing/2014/main" id="{27B072DB-93A9-4B2A-8E7F-35E33FE00E70}"/>
              </a:ext>
            </a:extLst>
          </p:cNvPr>
          <p:cNvSpPr>
            <a:spLocks/>
          </p:cNvSpPr>
          <p:nvPr/>
        </p:nvSpPr>
        <p:spPr bwMode="auto">
          <a:xfrm>
            <a:off x="346071" y="4298355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4">
            <a:extLst>
              <a:ext uri="{FF2B5EF4-FFF2-40B4-BE49-F238E27FC236}">
                <a16:creationId xmlns="" xmlns:a16="http://schemas.microsoft.com/office/drawing/2014/main" id="{5BD84138-A935-414C-90FF-B94CC16DB72F}"/>
              </a:ext>
            </a:extLst>
          </p:cNvPr>
          <p:cNvSpPr>
            <a:spLocks/>
          </p:cNvSpPr>
          <p:nvPr/>
        </p:nvSpPr>
        <p:spPr bwMode="auto">
          <a:xfrm>
            <a:off x="8056266" y="122939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77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5">
            <a:extLst>
              <a:ext uri="{FF2B5EF4-FFF2-40B4-BE49-F238E27FC236}">
                <a16:creationId xmlns="" xmlns:a16="http://schemas.microsoft.com/office/drawing/2014/main" id="{FD851B55-9FD6-45ED-BFCD-F9333137B2C6}"/>
              </a:ext>
            </a:extLst>
          </p:cNvPr>
          <p:cNvSpPr>
            <a:spLocks/>
          </p:cNvSpPr>
          <p:nvPr/>
        </p:nvSpPr>
        <p:spPr bwMode="auto">
          <a:xfrm>
            <a:off x="8623987" y="1063497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rgbClr val="061A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6">
            <a:extLst>
              <a:ext uri="{FF2B5EF4-FFF2-40B4-BE49-F238E27FC236}">
                <a16:creationId xmlns="" xmlns:a16="http://schemas.microsoft.com/office/drawing/2014/main" id="{A0B2C631-D37E-4893-BB05-02B68953D592}"/>
              </a:ext>
            </a:extLst>
          </p:cNvPr>
          <p:cNvSpPr>
            <a:spLocks/>
          </p:cNvSpPr>
          <p:nvPr/>
        </p:nvSpPr>
        <p:spPr bwMode="auto">
          <a:xfrm>
            <a:off x="8188451" y="1270208"/>
            <a:ext cx="482600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rgbClr val="299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84694A8A-6F5A-48DF-9802-281FF6292ADC}"/>
              </a:ext>
            </a:extLst>
          </p:cNvPr>
          <p:cNvSpPr/>
          <p:nvPr/>
        </p:nvSpPr>
        <p:spPr>
          <a:xfrm>
            <a:off x="4107006" y="1158734"/>
            <a:ext cx="135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80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4" name="TextBox 7">
            <a:extLst>
              <a:ext uri="{FF2B5EF4-FFF2-40B4-BE49-F238E27FC236}">
                <a16:creationId xmlns="" xmlns:a16="http://schemas.microsoft.com/office/drawing/2014/main" id="{671DE4AA-FF54-46B6-9BDE-C16C9F2E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2357486"/>
            <a:ext cx="37444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 text preset</a:t>
            </a:r>
            <a:r>
              <a:rPr lang="zh-CN" altLang="en-US" sz="2800" b="1" dirty="0">
                <a:solidFill>
                  <a:srgbClr val="0077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/>
      <p:bldP spid="44" grpId="0"/>
      <p:bldP spid="4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7779"/>
      </a:accent1>
      <a:accent2>
        <a:srgbClr val="262626"/>
      </a:accent2>
      <a:accent3>
        <a:srgbClr val="007779"/>
      </a:accent3>
      <a:accent4>
        <a:srgbClr val="262626"/>
      </a:accent4>
      <a:accent5>
        <a:srgbClr val="007779"/>
      </a:accent5>
      <a:accent6>
        <a:srgbClr val="262626"/>
      </a:accent6>
      <a:hlink>
        <a:srgbClr val="007779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07779"/>
    </a:accent1>
    <a:accent2>
      <a:srgbClr val="262626"/>
    </a:accent2>
    <a:accent3>
      <a:srgbClr val="007779"/>
    </a:accent3>
    <a:accent4>
      <a:srgbClr val="262626"/>
    </a:accent4>
    <a:accent5>
      <a:srgbClr val="007779"/>
    </a:accent5>
    <a:accent6>
      <a:srgbClr val="262626"/>
    </a:accent6>
    <a:hlink>
      <a:srgbClr val="007779"/>
    </a:hlink>
    <a:folHlink>
      <a:srgbClr val="26262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9064</TotalTime>
  <Words>1868</Words>
  <Application>Microsoft Office PowerPoint</Application>
  <PresentationFormat>Presentación en pantalla (16:9)</PresentationFormat>
  <Paragraphs>238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微软雅黑</vt:lpstr>
      <vt:lpstr>宋体</vt:lpstr>
      <vt:lpstr>Agency FB</vt:lpstr>
      <vt:lpstr>Arial</vt:lpstr>
      <vt:lpstr>Calibri</vt:lpstr>
      <vt:lpstr>Impact</vt:lpstr>
      <vt:lpstr>Open Sans Light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User</cp:lastModifiedBy>
  <cp:revision>995</cp:revision>
  <dcterms:created xsi:type="dcterms:W3CDTF">2015-04-24T01:01:13Z</dcterms:created>
  <dcterms:modified xsi:type="dcterms:W3CDTF">2020-09-05T21:49:12Z</dcterms:modified>
</cp:coreProperties>
</file>