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1" r:id="rId6"/>
    <p:sldId id="259" r:id="rId7"/>
    <p:sldId id="260" r:id="rId8"/>
    <p:sldId id="298" r:id="rId9"/>
    <p:sldId id="309" r:id="rId10"/>
    <p:sldId id="308" r:id="rId11"/>
    <p:sldId id="322" r:id="rId12"/>
    <p:sldId id="315" r:id="rId13"/>
    <p:sldId id="311" r:id="rId14"/>
    <p:sldId id="312" r:id="rId15"/>
    <p:sldId id="310" r:id="rId16"/>
    <p:sldId id="314" r:id="rId17"/>
    <p:sldId id="307" r:id="rId18"/>
    <p:sldId id="313" r:id="rId19"/>
    <p:sldId id="291" r:id="rId20"/>
    <p:sldId id="318" r:id="rId21"/>
    <p:sldId id="319" r:id="rId22"/>
    <p:sldId id="320" r:id="rId23"/>
    <p:sldId id="321" r:id="rId24"/>
    <p:sldId id="327" r:id="rId25"/>
    <p:sldId id="323" r:id="rId26"/>
    <p:sldId id="324" r:id="rId27"/>
    <p:sldId id="334" r:id="rId28"/>
    <p:sldId id="329" r:id="rId29"/>
    <p:sldId id="328" r:id="rId30"/>
    <p:sldId id="316" r:id="rId31"/>
    <p:sldId id="326" r:id="rId32"/>
    <p:sldId id="330" r:id="rId33"/>
    <p:sldId id="331" r:id="rId34"/>
    <p:sldId id="332" r:id="rId35"/>
    <p:sldId id="333" r:id="rId36"/>
    <p:sldId id="325" r:id="rId37"/>
    <p:sldId id="335" r:id="rId38"/>
    <p:sldId id="337" r:id="rId39"/>
    <p:sldId id="339" r:id="rId40"/>
    <p:sldId id="338" r:id="rId41"/>
    <p:sldId id="336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9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43-4355-9DBD-C507CBE3D2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43-4355-9DBD-C507CBE3D2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43-4355-9DBD-C507CBE3D2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43-4355-9DBD-C507CBE3D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453-434F-A559-B35E7D0502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453-434F-A559-B35E7D05026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453-434F-A559-B35E7D05026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53-434F-A559-B35E7D0502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1453-434F-A559-B35E7D050261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1453-434F-A559-B35E7D050261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1453-434F-A559-B35E7D05026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53-434F-A559-B35E7D050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AACEE545-22EE-46D2-BDCA-D78FB47E83A3}"/>
              </a:ext>
            </a:extLst>
          </p:cNvPr>
          <p:cNvGrpSpPr/>
          <p:nvPr userDrawn="1"/>
        </p:nvGrpSpPr>
        <p:grpSpPr>
          <a:xfrm>
            <a:off x="791230" y="364272"/>
            <a:ext cx="10609540" cy="6226406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427CBFF-3E54-4045-A378-974DBFD3126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EDD895-862D-4F7C-99B1-8CA734D6D16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85A1A3-ADBD-4031-AA2E-0C9B04D9667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56750A-CD9C-421C-B87E-5325B1101D1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AFC41D7-7288-4B06-B18F-6EDC440C067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AA8C64-1431-4A19-8265-F68E84D6B26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90570E4-D049-48E3-9F4D-4E094629D8E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D74E850-909F-41B3-9075-D3C3FA20D8F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0C5204-7C42-4BE8-A418-16F0953DD68E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E2C8236-9E87-48C7-9FB6-7B6D3240127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E724EE-A6CD-481F-9FD3-CDB601DD500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996D351-BADE-4427-9916-EF7E23DC06C4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5099AD-74D4-4584-9341-3D02B41B36A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EFC24FD-562E-4E5D-B04C-E8FE1CD637B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8BE3E8-C7A6-4FD5-8028-7F4AF22C2C31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D4776B0-69B0-4664-908C-8E3B7339F7C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533A89A-903E-4170-BFBC-C7D20F10CBB0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E5FD3A7-845D-44F0-A3A0-EBD7A774B02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4BC65B3-2CBC-4EF0-8BFF-190AD4A53C3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05A349-B721-4678-95B1-D02A707E9B1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9656D8-3EA6-43CC-B48F-32FE4781309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D5AE989-F126-4E18-AB7D-1F33E974831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479852E-57F1-463D-81A0-13AD60E79D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57391F0-051D-4B5B-809F-E853B8864C1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6C8B219-40BB-4C76-B3E9-86779B995F0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54E59FC-D832-49BB-BEDA-FB150A2D2BA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7F03721-E07D-4665-B78E-E2E1F903A63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B40DD0-2B89-41CC-BC5E-0498213FE26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24ECA8F-66CF-4B3F-9972-A8ACE525404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5F72A59-BFDC-411C-8818-A5EC493BE10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F44BFB7-914F-4A47-A49F-B7C8B400CDE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83CEB19-3A19-4FB1-959F-9D9845B538E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3F9D2B-0DDF-441A-BA05-FF48055862E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D219932-873D-4141-9ABD-E5009D578D9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F494836-3735-494B-8334-54FE302B489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3EACF99-860E-45FA-A1EA-DC1F306C4234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210728-741D-47B5-8F93-E6886BCBF08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06495C7-B8EB-4710-AB11-BDED4404706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A44C2BC-8DE7-4DF4-A54D-663FFDE5B86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2113207-2A59-471A-827B-3023CDD9D6F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6A9AF5-F8EF-4C1F-9554-75B5398697C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D587022-D947-4FA7-8A76-B7AC07C21B7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7F5A8FB-625E-4348-A55A-0FE26E3BA91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69A0DBE-730A-4531-B334-40D1CDD39D4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4D7891D-8891-4188-B3E2-B27D8F072AF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453CB75-F774-4957-BC7C-A3A97E05CF8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53C7496-0332-4205-9800-575E3E6D353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8E11A33-E82F-4C11-B334-7F19B7B5A6E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E3FE8DA-06E3-4009-9433-C5BC7C9A571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BD37828-855F-4FBB-8E20-5177CB26227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5581853-31F3-48AE-A4E0-7FA6F5F8B53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5BF4EB-B3F0-4C9B-ADAF-B16EB8D6A640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21F55F6-A3C6-49BA-8243-909EC53F751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74BDF21-A495-42F8-939F-CB95F556D789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5CFCB1C-99D6-45C2-990A-DE0B9952EA2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CD57BED-FDE5-4733-B89D-41B5EF68CA4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CD37B8D-93A7-4DB7-902C-E2C05650C72D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C001603-B5C6-4B97-8472-E60FD7C1FF2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65583D4-9B3F-4A2A-AB6D-B9E58902179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8E7BF1-AFEC-4D22-BBDC-0E91656A7E5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0A4D324-5C5D-45B3-8F8D-6B39DD56815D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FF6D3F7-4815-430F-A486-C4F4DC80AF4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43A50D1-B918-4FB6-B294-A92968AD3B0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E4DE1D5-9606-46CB-9664-A474165ADE5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5F2FB81-1F29-44AB-9E89-553338844031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6B271A6-9195-4E49-BA6D-E2A55EE8872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25CE165-96F5-4FCF-815F-D3DDCC7635C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EDE6022-FC5B-46C1-BA1F-D834B663A9E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1F87D65-A2AD-4395-9712-71BB46C8FDD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47D7449-D225-4296-BF04-93731B82E0F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141BD39-670F-4964-8D51-8B681C9F2BD0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B7D47C2-0CEE-4BD2-89A2-F266CDC74271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86C1130-FAA2-4D77-AE88-6DBEDDB4755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E680430-9286-4666-A9FF-08B2C0220A7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6753D8F-A337-4771-9B55-27F2B7CE557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FF20BDD-9B80-45CC-BCEC-47EF34EDB47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BD5A459-824B-459B-B7FB-73EAC8CF6BD7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449C09D-E0A8-4EFE-BF29-8F6B3E06FFD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5546B3E-7155-415F-832E-EF8D38CE2DE6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FCABA1C-4CCB-43F6-B61C-2F608132892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CF77A7-F736-4F29-955C-4FC9CB1FF6D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1F96A4B-0674-4FB1-A247-DCD83DFE4B3B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425CAAA-5810-4B1A-939E-39D943A041A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B529706-AA07-4FD6-BD8D-38244DD6EAB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CFCC17-3947-4F5F-9D8A-6FC2BE27053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31F5CE5-74E3-40E0-8552-83DE8B27CAA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5D06A07-1B61-44EF-B949-3D060484B48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019AF98-A300-4B10-93AF-571E447F7A8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7E269DE-83ED-481D-9BB1-6A28E8970CF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F2FF26E-19AC-425A-96CF-F0C74CD4CA7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CC47429-1067-4E44-9FF6-9F5B40CC021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E33EC81-A90C-4F00-9B45-83C89BFCB06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F9BD6F8-77E8-42BB-8017-62973BCB6E2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A7977A3-6588-4428-80B7-0DD0986B6A8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A47C221-9EF2-47B5-B82F-3E66F27377DB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54F6905-3760-4180-8DC7-52463FA50A6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F69409D-41C6-49E9-AAA3-E14AEABD5BF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B209FAC-1ED8-4802-A1DB-F2E5B97D0C5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2A967A8-8C8E-4205-8CEB-75C34DA898D6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DFBF166-7468-48BD-BE75-1F02562A828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9A4F13B-880D-44C3-AC1C-24ADB8CC9E5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009AE79-8666-4A09-B604-13A9B9B9AD8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AC1E4B-9356-4150-92A6-3E24E5B7D16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44A359B-1253-4534-8AEC-523116F1BFB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BC8C591-54AF-41B5-8880-934B5C25DC6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A8723A9-7D4F-48C5-9C29-F17CCA2F4DA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5808F0E-BABB-4CD6-A467-31DAF286BAC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F68F27C-AD64-4E92-B43A-EB4252365C2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537B7A2-B312-4C46-AC61-BD8F9311B091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272F189-C23D-4B8B-B2F8-9DF9F9F881DD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340580F-6BEB-45D3-9C64-3C514783B3D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CB786D3-E62A-4020-8D24-A2DB85BD9F6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681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C33AD2-2541-4EED-BE36-07BC50CC14A3}"/>
              </a:ext>
            </a:extLst>
          </p:cNvPr>
          <p:cNvSpPr/>
          <p:nvPr userDrawn="1"/>
        </p:nvSpPr>
        <p:spPr>
          <a:xfrm>
            <a:off x="3699754" y="379379"/>
            <a:ext cx="1472119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A442F-20CA-4E52-BC0A-4A8DC2F4758D}"/>
              </a:ext>
            </a:extLst>
          </p:cNvPr>
          <p:cNvSpPr/>
          <p:nvPr userDrawn="1"/>
        </p:nvSpPr>
        <p:spPr>
          <a:xfrm>
            <a:off x="5408579" y="379379"/>
            <a:ext cx="5204298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C948B0E-F0C3-4AAE-BE39-BB126DB62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74323"/>
            <a:ext cx="5635556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817C0B7-75DD-4635-A6F5-5F728C5373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0375" y="1274323"/>
            <a:ext cx="2538919" cy="190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2ECC0D2-2B41-40CF-A370-67703981D7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4749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29FCD8B-B96F-49BF-A552-82D510B6D0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0375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B4FCA94-9D4B-4D6C-AEDA-E106A18D1007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FBAC0C-90AE-4BF6-BD45-2223214B1DE3}"/>
              </a:ext>
            </a:extLst>
          </p:cNvPr>
          <p:cNvGrpSpPr/>
          <p:nvPr userDrawn="1"/>
        </p:nvGrpSpPr>
        <p:grpSpPr>
          <a:xfrm flipH="1">
            <a:off x="722146" y="1529130"/>
            <a:ext cx="4407202" cy="4681248"/>
            <a:chOff x="6446339" y="1280897"/>
            <a:chExt cx="4320717" cy="528517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5A3C585-6A40-421A-A680-72A17DBD8580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91228CF-D9D2-4A77-A0A6-42B0F6E8601E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7DB8C-C6A3-4BA7-8B7B-0B6FC3E2C603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8D523C-46A5-416E-B591-48E33B848D8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2D7AD7-4668-4FFE-80F1-76809786FDF2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BCB2EB-235B-4673-A50A-BFA682F8C1D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4F00AD-8287-4317-831D-EDF1AB1B8705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97076B-D9FB-482E-A52D-539AB42CF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05109EE-F6D7-44D9-8EB0-F43BF05022C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973352" y="1721796"/>
            <a:ext cx="4027726" cy="318094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4BDBA62A-FFB9-4EAA-A845-F9E7FBE1656D}"/>
              </a:ext>
            </a:extLst>
          </p:cNvPr>
          <p:cNvGrpSpPr/>
          <p:nvPr userDrawn="1"/>
        </p:nvGrpSpPr>
        <p:grpSpPr>
          <a:xfrm>
            <a:off x="850796" y="19916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501CB877-1AC6-424C-B3BA-D6ABFC26E3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0C2BE5BA-7167-4D0A-A2D3-B5A7EBB251A0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DEE94761-F08C-411E-92F5-94A4A9F6395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4AFCDA50-2E11-42B5-B780-32DE53F4079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BBF714BD-7EA8-4CDD-96C3-883EA2DD0D6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2032593-70A5-4ED1-86D3-FEE66C4BEB96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E3B77530-799D-492E-8338-01D56FC3BD5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68998195-F1B1-45FE-ABA1-91E09AA9722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F93E3408-54D7-4DC3-8B96-960AECE6A44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F9BAFA1E-AE64-4351-B7F7-0D40065FD22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4ECD5656-3255-49C7-9627-AEFD2E735DC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38E2520-FC64-4AE0-A8E6-D225042448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3F7F2A9-FB3A-469D-A025-F0EF53225A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CE0A9AE1-D462-4ABF-9729-E8E271CD12A0}"/>
              </a:ext>
            </a:extLst>
          </p:cNvPr>
          <p:cNvGrpSpPr/>
          <p:nvPr userDrawn="1"/>
        </p:nvGrpSpPr>
        <p:grpSpPr>
          <a:xfrm>
            <a:off x="2077784" y="18199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FECFE306-FB02-4369-B9F4-F163D0F1DA3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60177CAD-2350-4B3F-A424-4E8BEF4DEFB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DE285963-536D-4D67-BDAD-A913A1868D4D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B63BD6C0-18F6-4761-9CE9-FCC79EFA9A0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EFAA093E-94D8-4FBC-8C9E-FB5F9E39F6B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D6A7D47-511A-445A-9ED2-C0B31C62F7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6267096-FAB5-45A6-A9F7-99EC8A46D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55354B6-B79C-4894-8DA7-39CD6A2C1092}"/>
              </a:ext>
            </a:extLst>
          </p:cNvPr>
          <p:cNvGrpSpPr/>
          <p:nvPr userDrawn="1"/>
        </p:nvGrpSpPr>
        <p:grpSpPr>
          <a:xfrm>
            <a:off x="174448" y="261016"/>
            <a:ext cx="10410651" cy="5719948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111F323-B45D-41E2-9C53-E16E5EB8F8B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3892A-F0E4-4D14-A167-BCF1CBF7BD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CC6224-0FDF-46C8-96CF-4F72EDAA82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D97E8D-9336-40CC-9B22-C9493499CBE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E55D7F-EB32-4A92-A342-22641E0908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476D76-F8CF-474A-8196-AA1593DB951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64DEBF7-D7E9-4EA9-95B1-CB5C57498C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7C714E9-B08A-4559-967D-694DDF7DC28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F1BA47-4775-4B74-AC46-BA60D1F27A5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B9F8B05-FC7A-416E-8EC1-EAEC4BF14C9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A2811C3-1763-452B-92E6-FA3B089CBCF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8CBDB5-CC23-4B26-91B5-BAF08E6949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15A9E9-2E59-4B6C-9C89-677AEDCCBEB1}"/>
              </a:ext>
            </a:extLst>
          </p:cNvPr>
          <p:cNvGrpSpPr/>
          <p:nvPr userDrawn="1"/>
        </p:nvGrpSpPr>
        <p:grpSpPr>
          <a:xfrm>
            <a:off x="301857" y="4848223"/>
            <a:ext cx="11611697" cy="1997448"/>
            <a:chOff x="3271130" y="4981887"/>
            <a:chExt cx="8577971" cy="14755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89FA44-0A14-4CB4-A951-AC26B5A2EA51}"/>
                </a:ext>
              </a:extLst>
            </p:cNvPr>
            <p:cNvGrpSpPr/>
            <p:nvPr userDrawn="1"/>
          </p:nvGrpSpPr>
          <p:grpSpPr>
            <a:xfrm>
              <a:off x="10175667" y="4981887"/>
              <a:ext cx="1673434" cy="1352946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9AC13CF9-1A01-472C-B184-B8D1FDFE8382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D74CBBF-AD6A-40B7-ACD4-D206157081B0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6B9B8EF-AF25-4F44-A25C-1149326B2BD6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1BF2991-B5E8-4B3E-B29F-CBB90B845EE5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050C9E6-EBE9-4CA4-AAE4-EB0F65D5BB9B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B909C7B-7870-4D06-9D90-8C2B224F4B8D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FBEC56A-6BE5-448F-9565-A0BBE2CA940F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42F6CED-B6AA-4B95-8ABB-7ABDA4DC0951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680C42-0B5C-418D-B5F0-87D2D6363A56}"/>
                </a:ext>
              </a:extLst>
            </p:cNvPr>
            <p:cNvSpPr/>
            <p:nvPr userDrawn="1"/>
          </p:nvSpPr>
          <p:spPr>
            <a:xfrm>
              <a:off x="3271130" y="5777272"/>
              <a:ext cx="7170701" cy="680201"/>
            </a:xfrm>
            <a:custGeom>
              <a:avLst/>
              <a:gdLst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887927 w 8250226"/>
                <a:gd name="connsiteY8" fmla="*/ 724940 h 1520066"/>
                <a:gd name="connsiteX9" fmla="*/ 7211471 w 8250226"/>
                <a:gd name="connsiteY9" fmla="*/ 959045 h 1520066"/>
                <a:gd name="connsiteX10" fmla="*/ 7023079 w 8250226"/>
                <a:gd name="connsiteY10" fmla="*/ 599807 h 1520066"/>
                <a:gd name="connsiteX11" fmla="*/ 6625054 w 8250226"/>
                <a:gd name="connsiteY11" fmla="*/ 60489 h 1520066"/>
                <a:gd name="connsiteX12" fmla="*/ 6613972 w 8250226"/>
                <a:gd name="connsiteY12" fmla="*/ 60489 h 1520066"/>
                <a:gd name="connsiteX13" fmla="*/ 5725111 w 8250226"/>
                <a:gd name="connsiteY13" fmla="*/ 640903 h 1520066"/>
                <a:gd name="connsiteX14" fmla="*/ 5596746 w 8250226"/>
                <a:gd name="connsiteY14" fmla="*/ 772500 h 1520066"/>
                <a:gd name="connsiteX15" fmla="*/ 5426824 w 8250226"/>
                <a:gd name="connsiteY15" fmla="*/ 951657 h 1520066"/>
                <a:gd name="connsiteX16" fmla="*/ 5037572 w 8250226"/>
                <a:gd name="connsiteY16" fmla="*/ 1342294 h 1520066"/>
                <a:gd name="connsiteX17" fmla="*/ 4680181 w 8250226"/>
                <a:gd name="connsiteY17" fmla="*/ 1520066 h 1520066"/>
                <a:gd name="connsiteX18" fmla="*/ 4637239 w 8250226"/>
                <a:gd name="connsiteY18" fmla="*/ 1515910 h 1520066"/>
                <a:gd name="connsiteX19" fmla="*/ 4405443 w 8250226"/>
                <a:gd name="connsiteY19" fmla="*/ 1172372 h 1520066"/>
                <a:gd name="connsiteX20" fmla="*/ 4179650 w 8250226"/>
                <a:gd name="connsiteY20" fmla="*/ 762803 h 1520066"/>
                <a:gd name="connsiteX21" fmla="*/ 3311567 w 8250226"/>
                <a:gd name="connsiteY21" fmla="*/ 767883 h 1520066"/>
                <a:gd name="connsiteX22" fmla="*/ 2360834 w 8250226"/>
                <a:gd name="connsiteY22" fmla="*/ 995061 h 1520066"/>
                <a:gd name="connsiteX23" fmla="*/ 2342497 w 8250226"/>
                <a:gd name="connsiteY23" fmla="*/ 992833 h 1520066"/>
                <a:gd name="connsiteX24" fmla="*/ 2126238 w 8250226"/>
                <a:gd name="connsiteY24" fmla="*/ 1040931 h 1520066"/>
                <a:gd name="connsiteX25" fmla="*/ 1317343 w 8250226"/>
                <a:gd name="connsiteY25" fmla="*/ 1114064 h 1520066"/>
                <a:gd name="connsiteX26" fmla="*/ 1009685 w 8250226"/>
                <a:gd name="connsiteY26" fmla="*/ 1102634 h 1520066"/>
                <a:gd name="connsiteX27" fmla="*/ 90523 w 8250226"/>
                <a:gd name="connsiteY27" fmla="*/ 742589 h 1520066"/>
                <a:gd name="connsiteX28" fmla="*/ 22895 w 8250226"/>
                <a:gd name="connsiteY28" fmla="*/ 281579 h 1520066"/>
                <a:gd name="connsiteX29" fmla="*/ 33026 w 8250226"/>
                <a:gd name="connsiteY29" fmla="*/ 257679 h 1520066"/>
                <a:gd name="connsiteX30" fmla="*/ 94142 w 8250226"/>
                <a:gd name="connsiteY30" fmla="*/ 257679 h 1520066"/>
                <a:gd name="connsiteX31" fmla="*/ 76235 w 8250226"/>
                <a:gd name="connsiteY31" fmla="*/ 299677 h 1520066"/>
                <a:gd name="connsiteX32" fmla="*/ 140053 w 8250226"/>
                <a:gd name="connsiteY32" fmla="*/ 715919 h 1520066"/>
                <a:gd name="connsiteX33" fmla="*/ 2361283 w 8250226"/>
                <a:gd name="connsiteY33" fmla="*/ 930232 h 1520066"/>
                <a:gd name="connsiteX34" fmla="*/ 2361890 w 8250226"/>
                <a:gd name="connsiteY34" fmla="*/ 932577 h 1520066"/>
                <a:gd name="connsiteX35" fmla="*/ 2418393 w 8250226"/>
                <a:gd name="connsiteY35" fmla="*/ 916935 h 1520066"/>
                <a:gd name="connsiteX36" fmla="*/ 3300486 w 8250226"/>
                <a:gd name="connsiteY36" fmla="*/ 708780 h 1520066"/>
                <a:gd name="connsiteX37" fmla="*/ 4213357 w 8250226"/>
                <a:gd name="connsiteY37" fmla="*/ 712935 h 1520066"/>
                <a:gd name="connsiteX38" fmla="*/ 4462699 w 8250226"/>
                <a:gd name="connsiteY38" fmla="*/ 1154825 h 1520066"/>
                <a:gd name="connsiteX39" fmla="*/ 4648321 w 8250226"/>
                <a:gd name="connsiteY39" fmla="*/ 1456806 h 1520066"/>
                <a:gd name="connsiteX40" fmla="*/ 5382034 w 8250226"/>
                <a:gd name="connsiteY40" fmla="*/ 911024 h 1520066"/>
                <a:gd name="connsiteX41" fmla="*/ 5554727 w 8250226"/>
                <a:gd name="connsiteY41" fmla="*/ 728634 h 1520066"/>
                <a:gd name="connsiteX42" fmla="*/ 5681246 w 8250226"/>
                <a:gd name="connsiteY42" fmla="*/ 599346 h 1520066"/>
                <a:gd name="connsiteX43" fmla="*/ 6613510 w 8250226"/>
                <a:gd name="connsiteY43" fmla="*/ 0 h 1520066"/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211471 w 8250226"/>
                <a:gd name="connsiteY8" fmla="*/ 959045 h 1520066"/>
                <a:gd name="connsiteX9" fmla="*/ 7023079 w 8250226"/>
                <a:gd name="connsiteY9" fmla="*/ 599807 h 1520066"/>
                <a:gd name="connsiteX10" fmla="*/ 6625054 w 8250226"/>
                <a:gd name="connsiteY10" fmla="*/ 60489 h 1520066"/>
                <a:gd name="connsiteX11" fmla="*/ 6613972 w 8250226"/>
                <a:gd name="connsiteY11" fmla="*/ 60489 h 1520066"/>
                <a:gd name="connsiteX12" fmla="*/ 5725111 w 8250226"/>
                <a:gd name="connsiteY12" fmla="*/ 640903 h 1520066"/>
                <a:gd name="connsiteX13" fmla="*/ 5596746 w 8250226"/>
                <a:gd name="connsiteY13" fmla="*/ 772500 h 1520066"/>
                <a:gd name="connsiteX14" fmla="*/ 5426824 w 8250226"/>
                <a:gd name="connsiteY14" fmla="*/ 951657 h 1520066"/>
                <a:gd name="connsiteX15" fmla="*/ 5037572 w 8250226"/>
                <a:gd name="connsiteY15" fmla="*/ 1342294 h 1520066"/>
                <a:gd name="connsiteX16" fmla="*/ 4680181 w 8250226"/>
                <a:gd name="connsiteY16" fmla="*/ 1520066 h 1520066"/>
                <a:gd name="connsiteX17" fmla="*/ 4637239 w 8250226"/>
                <a:gd name="connsiteY17" fmla="*/ 1515910 h 1520066"/>
                <a:gd name="connsiteX18" fmla="*/ 4405443 w 8250226"/>
                <a:gd name="connsiteY18" fmla="*/ 1172372 h 1520066"/>
                <a:gd name="connsiteX19" fmla="*/ 4179650 w 8250226"/>
                <a:gd name="connsiteY19" fmla="*/ 762803 h 1520066"/>
                <a:gd name="connsiteX20" fmla="*/ 3311567 w 8250226"/>
                <a:gd name="connsiteY20" fmla="*/ 767883 h 1520066"/>
                <a:gd name="connsiteX21" fmla="*/ 2360834 w 8250226"/>
                <a:gd name="connsiteY21" fmla="*/ 995061 h 1520066"/>
                <a:gd name="connsiteX22" fmla="*/ 2342497 w 8250226"/>
                <a:gd name="connsiteY22" fmla="*/ 992833 h 1520066"/>
                <a:gd name="connsiteX23" fmla="*/ 2126238 w 8250226"/>
                <a:gd name="connsiteY23" fmla="*/ 1040931 h 1520066"/>
                <a:gd name="connsiteX24" fmla="*/ 1317343 w 8250226"/>
                <a:gd name="connsiteY24" fmla="*/ 1114064 h 1520066"/>
                <a:gd name="connsiteX25" fmla="*/ 1009685 w 8250226"/>
                <a:gd name="connsiteY25" fmla="*/ 1102634 h 1520066"/>
                <a:gd name="connsiteX26" fmla="*/ 90523 w 8250226"/>
                <a:gd name="connsiteY26" fmla="*/ 742589 h 1520066"/>
                <a:gd name="connsiteX27" fmla="*/ 22895 w 8250226"/>
                <a:gd name="connsiteY27" fmla="*/ 281579 h 1520066"/>
                <a:gd name="connsiteX28" fmla="*/ 33026 w 8250226"/>
                <a:gd name="connsiteY28" fmla="*/ 257679 h 1520066"/>
                <a:gd name="connsiteX29" fmla="*/ 94142 w 8250226"/>
                <a:gd name="connsiteY29" fmla="*/ 257679 h 1520066"/>
                <a:gd name="connsiteX30" fmla="*/ 76235 w 8250226"/>
                <a:gd name="connsiteY30" fmla="*/ 299677 h 1520066"/>
                <a:gd name="connsiteX31" fmla="*/ 140053 w 8250226"/>
                <a:gd name="connsiteY31" fmla="*/ 715919 h 1520066"/>
                <a:gd name="connsiteX32" fmla="*/ 2361283 w 8250226"/>
                <a:gd name="connsiteY32" fmla="*/ 930232 h 1520066"/>
                <a:gd name="connsiteX33" fmla="*/ 2361890 w 8250226"/>
                <a:gd name="connsiteY33" fmla="*/ 932577 h 1520066"/>
                <a:gd name="connsiteX34" fmla="*/ 2418393 w 8250226"/>
                <a:gd name="connsiteY34" fmla="*/ 916935 h 1520066"/>
                <a:gd name="connsiteX35" fmla="*/ 3300486 w 8250226"/>
                <a:gd name="connsiteY35" fmla="*/ 708780 h 1520066"/>
                <a:gd name="connsiteX36" fmla="*/ 4213357 w 8250226"/>
                <a:gd name="connsiteY36" fmla="*/ 712935 h 1520066"/>
                <a:gd name="connsiteX37" fmla="*/ 4462699 w 8250226"/>
                <a:gd name="connsiteY37" fmla="*/ 1154825 h 1520066"/>
                <a:gd name="connsiteX38" fmla="*/ 4648321 w 8250226"/>
                <a:gd name="connsiteY38" fmla="*/ 1456806 h 1520066"/>
                <a:gd name="connsiteX39" fmla="*/ 5382034 w 8250226"/>
                <a:gd name="connsiteY39" fmla="*/ 911024 h 1520066"/>
                <a:gd name="connsiteX40" fmla="*/ 5554727 w 8250226"/>
                <a:gd name="connsiteY40" fmla="*/ 728634 h 1520066"/>
                <a:gd name="connsiteX41" fmla="*/ 5681246 w 8250226"/>
                <a:gd name="connsiteY41" fmla="*/ 599346 h 1520066"/>
                <a:gd name="connsiteX42" fmla="*/ 6613510 w 8250226"/>
                <a:gd name="connsiteY42" fmla="*/ 0 h 1520066"/>
                <a:gd name="connsiteX0" fmla="*/ 6613510 w 8416533"/>
                <a:gd name="connsiteY0" fmla="*/ 0 h 1520066"/>
                <a:gd name="connsiteX1" fmla="*/ 6625977 w 8416533"/>
                <a:gd name="connsiteY1" fmla="*/ 0 h 1520066"/>
                <a:gd name="connsiteX2" fmla="*/ 6964437 w 8416533"/>
                <a:gd name="connsiteY2" fmla="*/ 205015 h 1520066"/>
                <a:gd name="connsiteX3" fmla="*/ 7081720 w 8416533"/>
                <a:gd name="connsiteY3" fmla="*/ 587340 h 1520066"/>
                <a:gd name="connsiteX4" fmla="*/ 7221629 w 8416533"/>
                <a:gd name="connsiteY4" fmla="*/ 899480 h 1520066"/>
                <a:gd name="connsiteX5" fmla="*/ 8199143 w 8416533"/>
                <a:gd name="connsiteY5" fmla="*/ 396639 h 1520066"/>
                <a:gd name="connsiteX6" fmla="*/ 8241625 w 8416533"/>
                <a:gd name="connsiteY6" fmla="*/ 397101 h 1520066"/>
                <a:gd name="connsiteX7" fmla="*/ 8415852 w 8416533"/>
                <a:gd name="connsiteY7" fmla="*/ 762602 h 1520066"/>
                <a:gd name="connsiteX8" fmla="*/ 7211471 w 8416533"/>
                <a:gd name="connsiteY8" fmla="*/ 959045 h 1520066"/>
                <a:gd name="connsiteX9" fmla="*/ 7023079 w 8416533"/>
                <a:gd name="connsiteY9" fmla="*/ 599807 h 1520066"/>
                <a:gd name="connsiteX10" fmla="*/ 6625054 w 8416533"/>
                <a:gd name="connsiteY10" fmla="*/ 60489 h 1520066"/>
                <a:gd name="connsiteX11" fmla="*/ 6613972 w 8416533"/>
                <a:gd name="connsiteY11" fmla="*/ 60489 h 1520066"/>
                <a:gd name="connsiteX12" fmla="*/ 5725111 w 8416533"/>
                <a:gd name="connsiteY12" fmla="*/ 640903 h 1520066"/>
                <a:gd name="connsiteX13" fmla="*/ 5596746 w 8416533"/>
                <a:gd name="connsiteY13" fmla="*/ 772500 h 1520066"/>
                <a:gd name="connsiteX14" fmla="*/ 5426824 w 8416533"/>
                <a:gd name="connsiteY14" fmla="*/ 951657 h 1520066"/>
                <a:gd name="connsiteX15" fmla="*/ 5037572 w 8416533"/>
                <a:gd name="connsiteY15" fmla="*/ 1342294 h 1520066"/>
                <a:gd name="connsiteX16" fmla="*/ 4680181 w 8416533"/>
                <a:gd name="connsiteY16" fmla="*/ 1520066 h 1520066"/>
                <a:gd name="connsiteX17" fmla="*/ 4637239 w 8416533"/>
                <a:gd name="connsiteY17" fmla="*/ 1515910 h 1520066"/>
                <a:gd name="connsiteX18" fmla="*/ 4405443 w 8416533"/>
                <a:gd name="connsiteY18" fmla="*/ 1172372 h 1520066"/>
                <a:gd name="connsiteX19" fmla="*/ 4179650 w 8416533"/>
                <a:gd name="connsiteY19" fmla="*/ 762803 h 1520066"/>
                <a:gd name="connsiteX20" fmla="*/ 3311567 w 8416533"/>
                <a:gd name="connsiteY20" fmla="*/ 767883 h 1520066"/>
                <a:gd name="connsiteX21" fmla="*/ 2360834 w 8416533"/>
                <a:gd name="connsiteY21" fmla="*/ 995061 h 1520066"/>
                <a:gd name="connsiteX22" fmla="*/ 2342497 w 8416533"/>
                <a:gd name="connsiteY22" fmla="*/ 992833 h 1520066"/>
                <a:gd name="connsiteX23" fmla="*/ 2126238 w 8416533"/>
                <a:gd name="connsiteY23" fmla="*/ 1040931 h 1520066"/>
                <a:gd name="connsiteX24" fmla="*/ 1317343 w 8416533"/>
                <a:gd name="connsiteY24" fmla="*/ 1114064 h 1520066"/>
                <a:gd name="connsiteX25" fmla="*/ 1009685 w 8416533"/>
                <a:gd name="connsiteY25" fmla="*/ 1102634 h 1520066"/>
                <a:gd name="connsiteX26" fmla="*/ 90523 w 8416533"/>
                <a:gd name="connsiteY26" fmla="*/ 742589 h 1520066"/>
                <a:gd name="connsiteX27" fmla="*/ 22895 w 8416533"/>
                <a:gd name="connsiteY27" fmla="*/ 281579 h 1520066"/>
                <a:gd name="connsiteX28" fmla="*/ 33026 w 8416533"/>
                <a:gd name="connsiteY28" fmla="*/ 257679 h 1520066"/>
                <a:gd name="connsiteX29" fmla="*/ 94142 w 8416533"/>
                <a:gd name="connsiteY29" fmla="*/ 257679 h 1520066"/>
                <a:gd name="connsiteX30" fmla="*/ 76235 w 8416533"/>
                <a:gd name="connsiteY30" fmla="*/ 299677 h 1520066"/>
                <a:gd name="connsiteX31" fmla="*/ 140053 w 8416533"/>
                <a:gd name="connsiteY31" fmla="*/ 715919 h 1520066"/>
                <a:gd name="connsiteX32" fmla="*/ 2361283 w 8416533"/>
                <a:gd name="connsiteY32" fmla="*/ 930232 h 1520066"/>
                <a:gd name="connsiteX33" fmla="*/ 2361890 w 8416533"/>
                <a:gd name="connsiteY33" fmla="*/ 932577 h 1520066"/>
                <a:gd name="connsiteX34" fmla="*/ 2418393 w 8416533"/>
                <a:gd name="connsiteY34" fmla="*/ 916935 h 1520066"/>
                <a:gd name="connsiteX35" fmla="*/ 3300486 w 8416533"/>
                <a:gd name="connsiteY35" fmla="*/ 708780 h 1520066"/>
                <a:gd name="connsiteX36" fmla="*/ 4213357 w 8416533"/>
                <a:gd name="connsiteY36" fmla="*/ 712935 h 1520066"/>
                <a:gd name="connsiteX37" fmla="*/ 4462699 w 8416533"/>
                <a:gd name="connsiteY37" fmla="*/ 1154825 h 1520066"/>
                <a:gd name="connsiteX38" fmla="*/ 4648321 w 8416533"/>
                <a:gd name="connsiteY38" fmla="*/ 1456806 h 1520066"/>
                <a:gd name="connsiteX39" fmla="*/ 5382034 w 8416533"/>
                <a:gd name="connsiteY39" fmla="*/ 911024 h 1520066"/>
                <a:gd name="connsiteX40" fmla="*/ 5554727 w 8416533"/>
                <a:gd name="connsiteY40" fmla="*/ 728634 h 1520066"/>
                <a:gd name="connsiteX41" fmla="*/ 5681246 w 8416533"/>
                <a:gd name="connsiteY41" fmla="*/ 599346 h 1520066"/>
                <a:gd name="connsiteX42" fmla="*/ 6613510 w 8416533"/>
                <a:gd name="connsiteY42" fmla="*/ 0 h 1520066"/>
                <a:gd name="connsiteX0" fmla="*/ 6613510 w 8416442"/>
                <a:gd name="connsiteY0" fmla="*/ 0 h 1520066"/>
                <a:gd name="connsiteX1" fmla="*/ 6625977 w 8416442"/>
                <a:gd name="connsiteY1" fmla="*/ 0 h 1520066"/>
                <a:gd name="connsiteX2" fmla="*/ 6964437 w 8416442"/>
                <a:gd name="connsiteY2" fmla="*/ 205015 h 1520066"/>
                <a:gd name="connsiteX3" fmla="*/ 7081720 w 8416442"/>
                <a:gd name="connsiteY3" fmla="*/ 587340 h 1520066"/>
                <a:gd name="connsiteX4" fmla="*/ 7221629 w 8416442"/>
                <a:gd name="connsiteY4" fmla="*/ 899480 h 1520066"/>
                <a:gd name="connsiteX5" fmla="*/ 8348876 w 8416442"/>
                <a:gd name="connsiteY5" fmla="*/ 665822 h 1520066"/>
                <a:gd name="connsiteX6" fmla="*/ 8241625 w 8416442"/>
                <a:gd name="connsiteY6" fmla="*/ 397101 h 1520066"/>
                <a:gd name="connsiteX7" fmla="*/ 8415852 w 8416442"/>
                <a:gd name="connsiteY7" fmla="*/ 762602 h 1520066"/>
                <a:gd name="connsiteX8" fmla="*/ 7211471 w 8416442"/>
                <a:gd name="connsiteY8" fmla="*/ 959045 h 1520066"/>
                <a:gd name="connsiteX9" fmla="*/ 7023079 w 8416442"/>
                <a:gd name="connsiteY9" fmla="*/ 599807 h 1520066"/>
                <a:gd name="connsiteX10" fmla="*/ 6625054 w 8416442"/>
                <a:gd name="connsiteY10" fmla="*/ 60489 h 1520066"/>
                <a:gd name="connsiteX11" fmla="*/ 6613972 w 8416442"/>
                <a:gd name="connsiteY11" fmla="*/ 60489 h 1520066"/>
                <a:gd name="connsiteX12" fmla="*/ 5725111 w 8416442"/>
                <a:gd name="connsiteY12" fmla="*/ 640903 h 1520066"/>
                <a:gd name="connsiteX13" fmla="*/ 5596746 w 8416442"/>
                <a:gd name="connsiteY13" fmla="*/ 772500 h 1520066"/>
                <a:gd name="connsiteX14" fmla="*/ 5426824 w 8416442"/>
                <a:gd name="connsiteY14" fmla="*/ 951657 h 1520066"/>
                <a:gd name="connsiteX15" fmla="*/ 5037572 w 8416442"/>
                <a:gd name="connsiteY15" fmla="*/ 1342294 h 1520066"/>
                <a:gd name="connsiteX16" fmla="*/ 4680181 w 8416442"/>
                <a:gd name="connsiteY16" fmla="*/ 1520066 h 1520066"/>
                <a:gd name="connsiteX17" fmla="*/ 4637239 w 8416442"/>
                <a:gd name="connsiteY17" fmla="*/ 1515910 h 1520066"/>
                <a:gd name="connsiteX18" fmla="*/ 4405443 w 8416442"/>
                <a:gd name="connsiteY18" fmla="*/ 1172372 h 1520066"/>
                <a:gd name="connsiteX19" fmla="*/ 4179650 w 8416442"/>
                <a:gd name="connsiteY19" fmla="*/ 762803 h 1520066"/>
                <a:gd name="connsiteX20" fmla="*/ 3311567 w 8416442"/>
                <a:gd name="connsiteY20" fmla="*/ 767883 h 1520066"/>
                <a:gd name="connsiteX21" fmla="*/ 2360834 w 8416442"/>
                <a:gd name="connsiteY21" fmla="*/ 995061 h 1520066"/>
                <a:gd name="connsiteX22" fmla="*/ 2342497 w 8416442"/>
                <a:gd name="connsiteY22" fmla="*/ 992833 h 1520066"/>
                <a:gd name="connsiteX23" fmla="*/ 2126238 w 8416442"/>
                <a:gd name="connsiteY23" fmla="*/ 1040931 h 1520066"/>
                <a:gd name="connsiteX24" fmla="*/ 1317343 w 8416442"/>
                <a:gd name="connsiteY24" fmla="*/ 1114064 h 1520066"/>
                <a:gd name="connsiteX25" fmla="*/ 1009685 w 8416442"/>
                <a:gd name="connsiteY25" fmla="*/ 1102634 h 1520066"/>
                <a:gd name="connsiteX26" fmla="*/ 90523 w 8416442"/>
                <a:gd name="connsiteY26" fmla="*/ 742589 h 1520066"/>
                <a:gd name="connsiteX27" fmla="*/ 22895 w 8416442"/>
                <a:gd name="connsiteY27" fmla="*/ 281579 h 1520066"/>
                <a:gd name="connsiteX28" fmla="*/ 33026 w 8416442"/>
                <a:gd name="connsiteY28" fmla="*/ 257679 h 1520066"/>
                <a:gd name="connsiteX29" fmla="*/ 94142 w 8416442"/>
                <a:gd name="connsiteY29" fmla="*/ 257679 h 1520066"/>
                <a:gd name="connsiteX30" fmla="*/ 76235 w 8416442"/>
                <a:gd name="connsiteY30" fmla="*/ 299677 h 1520066"/>
                <a:gd name="connsiteX31" fmla="*/ 140053 w 8416442"/>
                <a:gd name="connsiteY31" fmla="*/ 715919 h 1520066"/>
                <a:gd name="connsiteX32" fmla="*/ 2361283 w 8416442"/>
                <a:gd name="connsiteY32" fmla="*/ 930232 h 1520066"/>
                <a:gd name="connsiteX33" fmla="*/ 2361890 w 8416442"/>
                <a:gd name="connsiteY33" fmla="*/ 932577 h 1520066"/>
                <a:gd name="connsiteX34" fmla="*/ 2418393 w 8416442"/>
                <a:gd name="connsiteY34" fmla="*/ 916935 h 1520066"/>
                <a:gd name="connsiteX35" fmla="*/ 3300486 w 8416442"/>
                <a:gd name="connsiteY35" fmla="*/ 708780 h 1520066"/>
                <a:gd name="connsiteX36" fmla="*/ 4213357 w 8416442"/>
                <a:gd name="connsiteY36" fmla="*/ 712935 h 1520066"/>
                <a:gd name="connsiteX37" fmla="*/ 4462699 w 8416442"/>
                <a:gd name="connsiteY37" fmla="*/ 1154825 h 1520066"/>
                <a:gd name="connsiteX38" fmla="*/ 4648321 w 8416442"/>
                <a:gd name="connsiteY38" fmla="*/ 1456806 h 1520066"/>
                <a:gd name="connsiteX39" fmla="*/ 5382034 w 8416442"/>
                <a:gd name="connsiteY39" fmla="*/ 911024 h 1520066"/>
                <a:gd name="connsiteX40" fmla="*/ 5554727 w 8416442"/>
                <a:gd name="connsiteY40" fmla="*/ 728634 h 1520066"/>
                <a:gd name="connsiteX41" fmla="*/ 5681246 w 8416442"/>
                <a:gd name="connsiteY41" fmla="*/ 599346 h 1520066"/>
                <a:gd name="connsiteX42" fmla="*/ 6613510 w 8416442"/>
                <a:gd name="connsiteY42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62602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74648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454400"/>
                <a:gd name="connsiteY0" fmla="*/ 0 h 1520066"/>
                <a:gd name="connsiteX1" fmla="*/ 6625977 w 8454400"/>
                <a:gd name="connsiteY1" fmla="*/ 0 h 1520066"/>
                <a:gd name="connsiteX2" fmla="*/ 6964437 w 8454400"/>
                <a:gd name="connsiteY2" fmla="*/ 205015 h 1520066"/>
                <a:gd name="connsiteX3" fmla="*/ 7081720 w 8454400"/>
                <a:gd name="connsiteY3" fmla="*/ 587340 h 1520066"/>
                <a:gd name="connsiteX4" fmla="*/ 7221629 w 8454400"/>
                <a:gd name="connsiteY4" fmla="*/ 899480 h 1520066"/>
                <a:gd name="connsiteX5" fmla="*/ 8348876 w 8454400"/>
                <a:gd name="connsiteY5" fmla="*/ 665822 h 1520066"/>
                <a:gd name="connsiteX6" fmla="*/ 8415852 w 8454400"/>
                <a:gd name="connsiteY6" fmla="*/ 774648 h 1520066"/>
                <a:gd name="connsiteX7" fmla="*/ 7211471 w 8454400"/>
                <a:gd name="connsiteY7" fmla="*/ 959045 h 1520066"/>
                <a:gd name="connsiteX8" fmla="*/ 7023079 w 8454400"/>
                <a:gd name="connsiteY8" fmla="*/ 599807 h 1520066"/>
                <a:gd name="connsiteX9" fmla="*/ 6625054 w 8454400"/>
                <a:gd name="connsiteY9" fmla="*/ 60489 h 1520066"/>
                <a:gd name="connsiteX10" fmla="*/ 6613972 w 8454400"/>
                <a:gd name="connsiteY10" fmla="*/ 60489 h 1520066"/>
                <a:gd name="connsiteX11" fmla="*/ 5725111 w 8454400"/>
                <a:gd name="connsiteY11" fmla="*/ 640903 h 1520066"/>
                <a:gd name="connsiteX12" fmla="*/ 5596746 w 8454400"/>
                <a:gd name="connsiteY12" fmla="*/ 772500 h 1520066"/>
                <a:gd name="connsiteX13" fmla="*/ 5426824 w 8454400"/>
                <a:gd name="connsiteY13" fmla="*/ 951657 h 1520066"/>
                <a:gd name="connsiteX14" fmla="*/ 5037572 w 8454400"/>
                <a:gd name="connsiteY14" fmla="*/ 1342294 h 1520066"/>
                <a:gd name="connsiteX15" fmla="*/ 4680181 w 8454400"/>
                <a:gd name="connsiteY15" fmla="*/ 1520066 h 1520066"/>
                <a:gd name="connsiteX16" fmla="*/ 4637239 w 8454400"/>
                <a:gd name="connsiteY16" fmla="*/ 1515910 h 1520066"/>
                <a:gd name="connsiteX17" fmla="*/ 4405443 w 8454400"/>
                <a:gd name="connsiteY17" fmla="*/ 1172372 h 1520066"/>
                <a:gd name="connsiteX18" fmla="*/ 4179650 w 8454400"/>
                <a:gd name="connsiteY18" fmla="*/ 762803 h 1520066"/>
                <a:gd name="connsiteX19" fmla="*/ 3311567 w 8454400"/>
                <a:gd name="connsiteY19" fmla="*/ 767883 h 1520066"/>
                <a:gd name="connsiteX20" fmla="*/ 2360834 w 8454400"/>
                <a:gd name="connsiteY20" fmla="*/ 995061 h 1520066"/>
                <a:gd name="connsiteX21" fmla="*/ 2342497 w 8454400"/>
                <a:gd name="connsiteY21" fmla="*/ 992833 h 1520066"/>
                <a:gd name="connsiteX22" fmla="*/ 2126238 w 8454400"/>
                <a:gd name="connsiteY22" fmla="*/ 1040931 h 1520066"/>
                <a:gd name="connsiteX23" fmla="*/ 1317343 w 8454400"/>
                <a:gd name="connsiteY23" fmla="*/ 1114064 h 1520066"/>
                <a:gd name="connsiteX24" fmla="*/ 1009685 w 8454400"/>
                <a:gd name="connsiteY24" fmla="*/ 1102634 h 1520066"/>
                <a:gd name="connsiteX25" fmla="*/ 90523 w 8454400"/>
                <a:gd name="connsiteY25" fmla="*/ 742589 h 1520066"/>
                <a:gd name="connsiteX26" fmla="*/ 22895 w 8454400"/>
                <a:gd name="connsiteY26" fmla="*/ 281579 h 1520066"/>
                <a:gd name="connsiteX27" fmla="*/ 33026 w 8454400"/>
                <a:gd name="connsiteY27" fmla="*/ 257679 h 1520066"/>
                <a:gd name="connsiteX28" fmla="*/ 94142 w 8454400"/>
                <a:gd name="connsiteY28" fmla="*/ 257679 h 1520066"/>
                <a:gd name="connsiteX29" fmla="*/ 76235 w 8454400"/>
                <a:gd name="connsiteY29" fmla="*/ 299677 h 1520066"/>
                <a:gd name="connsiteX30" fmla="*/ 140053 w 8454400"/>
                <a:gd name="connsiteY30" fmla="*/ 715919 h 1520066"/>
                <a:gd name="connsiteX31" fmla="*/ 2361283 w 8454400"/>
                <a:gd name="connsiteY31" fmla="*/ 930232 h 1520066"/>
                <a:gd name="connsiteX32" fmla="*/ 2361890 w 8454400"/>
                <a:gd name="connsiteY32" fmla="*/ 932577 h 1520066"/>
                <a:gd name="connsiteX33" fmla="*/ 2418393 w 8454400"/>
                <a:gd name="connsiteY33" fmla="*/ 916935 h 1520066"/>
                <a:gd name="connsiteX34" fmla="*/ 3300486 w 8454400"/>
                <a:gd name="connsiteY34" fmla="*/ 708780 h 1520066"/>
                <a:gd name="connsiteX35" fmla="*/ 4213357 w 8454400"/>
                <a:gd name="connsiteY35" fmla="*/ 712935 h 1520066"/>
                <a:gd name="connsiteX36" fmla="*/ 4462699 w 8454400"/>
                <a:gd name="connsiteY36" fmla="*/ 1154825 h 1520066"/>
                <a:gd name="connsiteX37" fmla="*/ 4648321 w 8454400"/>
                <a:gd name="connsiteY37" fmla="*/ 1456806 h 1520066"/>
                <a:gd name="connsiteX38" fmla="*/ 5382034 w 8454400"/>
                <a:gd name="connsiteY38" fmla="*/ 911024 h 1520066"/>
                <a:gd name="connsiteX39" fmla="*/ 5554727 w 8454400"/>
                <a:gd name="connsiteY39" fmla="*/ 728634 h 1520066"/>
                <a:gd name="connsiteX40" fmla="*/ 5681246 w 8454400"/>
                <a:gd name="connsiteY40" fmla="*/ 599346 h 1520066"/>
                <a:gd name="connsiteX41" fmla="*/ 6613510 w 8454400"/>
                <a:gd name="connsiteY41" fmla="*/ 0 h 1520066"/>
                <a:gd name="connsiteX0" fmla="*/ 6613510 w 8415852"/>
                <a:gd name="connsiteY0" fmla="*/ 0 h 1520066"/>
                <a:gd name="connsiteX1" fmla="*/ 6625977 w 8415852"/>
                <a:gd name="connsiteY1" fmla="*/ 0 h 1520066"/>
                <a:gd name="connsiteX2" fmla="*/ 6964437 w 8415852"/>
                <a:gd name="connsiteY2" fmla="*/ 205015 h 1520066"/>
                <a:gd name="connsiteX3" fmla="*/ 7081720 w 8415852"/>
                <a:gd name="connsiteY3" fmla="*/ 587340 h 1520066"/>
                <a:gd name="connsiteX4" fmla="*/ 7221629 w 8415852"/>
                <a:gd name="connsiteY4" fmla="*/ 899480 h 1520066"/>
                <a:gd name="connsiteX5" fmla="*/ 8348876 w 8415852"/>
                <a:gd name="connsiteY5" fmla="*/ 665822 h 1520066"/>
                <a:gd name="connsiteX6" fmla="*/ 8415852 w 8415852"/>
                <a:gd name="connsiteY6" fmla="*/ 774648 h 1520066"/>
                <a:gd name="connsiteX7" fmla="*/ 7211471 w 8415852"/>
                <a:gd name="connsiteY7" fmla="*/ 959045 h 1520066"/>
                <a:gd name="connsiteX8" fmla="*/ 7023079 w 8415852"/>
                <a:gd name="connsiteY8" fmla="*/ 599807 h 1520066"/>
                <a:gd name="connsiteX9" fmla="*/ 6625054 w 8415852"/>
                <a:gd name="connsiteY9" fmla="*/ 60489 h 1520066"/>
                <a:gd name="connsiteX10" fmla="*/ 6613972 w 8415852"/>
                <a:gd name="connsiteY10" fmla="*/ 60489 h 1520066"/>
                <a:gd name="connsiteX11" fmla="*/ 5725111 w 8415852"/>
                <a:gd name="connsiteY11" fmla="*/ 640903 h 1520066"/>
                <a:gd name="connsiteX12" fmla="*/ 5596746 w 8415852"/>
                <a:gd name="connsiteY12" fmla="*/ 772500 h 1520066"/>
                <a:gd name="connsiteX13" fmla="*/ 5426824 w 8415852"/>
                <a:gd name="connsiteY13" fmla="*/ 951657 h 1520066"/>
                <a:gd name="connsiteX14" fmla="*/ 5037572 w 8415852"/>
                <a:gd name="connsiteY14" fmla="*/ 1342294 h 1520066"/>
                <a:gd name="connsiteX15" fmla="*/ 4680181 w 8415852"/>
                <a:gd name="connsiteY15" fmla="*/ 1520066 h 1520066"/>
                <a:gd name="connsiteX16" fmla="*/ 4637239 w 8415852"/>
                <a:gd name="connsiteY16" fmla="*/ 1515910 h 1520066"/>
                <a:gd name="connsiteX17" fmla="*/ 4405443 w 8415852"/>
                <a:gd name="connsiteY17" fmla="*/ 1172372 h 1520066"/>
                <a:gd name="connsiteX18" fmla="*/ 4179650 w 8415852"/>
                <a:gd name="connsiteY18" fmla="*/ 762803 h 1520066"/>
                <a:gd name="connsiteX19" fmla="*/ 3311567 w 8415852"/>
                <a:gd name="connsiteY19" fmla="*/ 767883 h 1520066"/>
                <a:gd name="connsiteX20" fmla="*/ 2360834 w 8415852"/>
                <a:gd name="connsiteY20" fmla="*/ 995061 h 1520066"/>
                <a:gd name="connsiteX21" fmla="*/ 2342497 w 8415852"/>
                <a:gd name="connsiteY21" fmla="*/ 992833 h 1520066"/>
                <a:gd name="connsiteX22" fmla="*/ 2126238 w 8415852"/>
                <a:gd name="connsiteY22" fmla="*/ 1040931 h 1520066"/>
                <a:gd name="connsiteX23" fmla="*/ 1317343 w 8415852"/>
                <a:gd name="connsiteY23" fmla="*/ 1114064 h 1520066"/>
                <a:gd name="connsiteX24" fmla="*/ 1009685 w 8415852"/>
                <a:gd name="connsiteY24" fmla="*/ 1102634 h 1520066"/>
                <a:gd name="connsiteX25" fmla="*/ 90523 w 8415852"/>
                <a:gd name="connsiteY25" fmla="*/ 742589 h 1520066"/>
                <a:gd name="connsiteX26" fmla="*/ 22895 w 8415852"/>
                <a:gd name="connsiteY26" fmla="*/ 281579 h 1520066"/>
                <a:gd name="connsiteX27" fmla="*/ 33026 w 8415852"/>
                <a:gd name="connsiteY27" fmla="*/ 257679 h 1520066"/>
                <a:gd name="connsiteX28" fmla="*/ 94142 w 8415852"/>
                <a:gd name="connsiteY28" fmla="*/ 257679 h 1520066"/>
                <a:gd name="connsiteX29" fmla="*/ 76235 w 8415852"/>
                <a:gd name="connsiteY29" fmla="*/ 299677 h 1520066"/>
                <a:gd name="connsiteX30" fmla="*/ 140053 w 8415852"/>
                <a:gd name="connsiteY30" fmla="*/ 715919 h 1520066"/>
                <a:gd name="connsiteX31" fmla="*/ 2361283 w 8415852"/>
                <a:gd name="connsiteY31" fmla="*/ 930232 h 1520066"/>
                <a:gd name="connsiteX32" fmla="*/ 2361890 w 8415852"/>
                <a:gd name="connsiteY32" fmla="*/ 932577 h 1520066"/>
                <a:gd name="connsiteX33" fmla="*/ 2418393 w 8415852"/>
                <a:gd name="connsiteY33" fmla="*/ 916935 h 1520066"/>
                <a:gd name="connsiteX34" fmla="*/ 3300486 w 8415852"/>
                <a:gd name="connsiteY34" fmla="*/ 708780 h 1520066"/>
                <a:gd name="connsiteX35" fmla="*/ 4213357 w 8415852"/>
                <a:gd name="connsiteY35" fmla="*/ 712935 h 1520066"/>
                <a:gd name="connsiteX36" fmla="*/ 4462699 w 8415852"/>
                <a:gd name="connsiteY36" fmla="*/ 1154825 h 1520066"/>
                <a:gd name="connsiteX37" fmla="*/ 4648321 w 8415852"/>
                <a:gd name="connsiteY37" fmla="*/ 1456806 h 1520066"/>
                <a:gd name="connsiteX38" fmla="*/ 5382034 w 8415852"/>
                <a:gd name="connsiteY38" fmla="*/ 911024 h 1520066"/>
                <a:gd name="connsiteX39" fmla="*/ 5554727 w 8415852"/>
                <a:gd name="connsiteY39" fmla="*/ 728634 h 1520066"/>
                <a:gd name="connsiteX40" fmla="*/ 5681246 w 8415852"/>
                <a:gd name="connsiteY40" fmla="*/ 599346 h 1520066"/>
                <a:gd name="connsiteX41" fmla="*/ 6613510 w 8415852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81720 w 8393514"/>
                <a:gd name="connsiteY3" fmla="*/ 587340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62175 w 8393514"/>
                <a:gd name="connsiteY3" fmla="*/ 575294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13848 h 1533914"/>
                <a:gd name="connsiteX1" fmla="*/ 6625977 w 8393514"/>
                <a:gd name="connsiteY1" fmla="*/ 13848 h 1533914"/>
                <a:gd name="connsiteX2" fmla="*/ 6972814 w 8393514"/>
                <a:gd name="connsiteY2" fmla="*/ 200793 h 1533914"/>
                <a:gd name="connsiteX3" fmla="*/ 7062175 w 8393514"/>
                <a:gd name="connsiteY3" fmla="*/ 589142 h 1533914"/>
                <a:gd name="connsiteX4" fmla="*/ 7221629 w 8393514"/>
                <a:gd name="connsiteY4" fmla="*/ 913328 h 1533914"/>
                <a:gd name="connsiteX5" fmla="*/ 8348876 w 8393514"/>
                <a:gd name="connsiteY5" fmla="*/ 679670 h 1533914"/>
                <a:gd name="connsiteX6" fmla="*/ 8393514 w 8393514"/>
                <a:gd name="connsiteY6" fmla="*/ 728260 h 1533914"/>
                <a:gd name="connsiteX7" fmla="*/ 7211471 w 8393514"/>
                <a:gd name="connsiteY7" fmla="*/ 972893 h 1533914"/>
                <a:gd name="connsiteX8" fmla="*/ 7023079 w 8393514"/>
                <a:gd name="connsiteY8" fmla="*/ 613655 h 1533914"/>
                <a:gd name="connsiteX9" fmla="*/ 6625054 w 8393514"/>
                <a:gd name="connsiteY9" fmla="*/ 74337 h 1533914"/>
                <a:gd name="connsiteX10" fmla="*/ 6613972 w 8393514"/>
                <a:gd name="connsiteY10" fmla="*/ 74337 h 1533914"/>
                <a:gd name="connsiteX11" fmla="*/ 5725111 w 8393514"/>
                <a:gd name="connsiteY11" fmla="*/ 654751 h 1533914"/>
                <a:gd name="connsiteX12" fmla="*/ 5596746 w 8393514"/>
                <a:gd name="connsiteY12" fmla="*/ 786348 h 1533914"/>
                <a:gd name="connsiteX13" fmla="*/ 5426824 w 8393514"/>
                <a:gd name="connsiteY13" fmla="*/ 965505 h 1533914"/>
                <a:gd name="connsiteX14" fmla="*/ 5037572 w 8393514"/>
                <a:gd name="connsiteY14" fmla="*/ 1356142 h 1533914"/>
                <a:gd name="connsiteX15" fmla="*/ 4680181 w 8393514"/>
                <a:gd name="connsiteY15" fmla="*/ 1533914 h 1533914"/>
                <a:gd name="connsiteX16" fmla="*/ 4637239 w 8393514"/>
                <a:gd name="connsiteY16" fmla="*/ 1529758 h 1533914"/>
                <a:gd name="connsiteX17" fmla="*/ 4405443 w 8393514"/>
                <a:gd name="connsiteY17" fmla="*/ 1186220 h 1533914"/>
                <a:gd name="connsiteX18" fmla="*/ 4179650 w 8393514"/>
                <a:gd name="connsiteY18" fmla="*/ 776651 h 1533914"/>
                <a:gd name="connsiteX19" fmla="*/ 3311567 w 8393514"/>
                <a:gd name="connsiteY19" fmla="*/ 781731 h 1533914"/>
                <a:gd name="connsiteX20" fmla="*/ 2360834 w 8393514"/>
                <a:gd name="connsiteY20" fmla="*/ 1008909 h 1533914"/>
                <a:gd name="connsiteX21" fmla="*/ 2342497 w 8393514"/>
                <a:gd name="connsiteY21" fmla="*/ 1006681 h 1533914"/>
                <a:gd name="connsiteX22" fmla="*/ 2126238 w 8393514"/>
                <a:gd name="connsiteY22" fmla="*/ 1054779 h 1533914"/>
                <a:gd name="connsiteX23" fmla="*/ 1317343 w 8393514"/>
                <a:gd name="connsiteY23" fmla="*/ 1127912 h 1533914"/>
                <a:gd name="connsiteX24" fmla="*/ 1009685 w 8393514"/>
                <a:gd name="connsiteY24" fmla="*/ 1116482 h 1533914"/>
                <a:gd name="connsiteX25" fmla="*/ 90523 w 8393514"/>
                <a:gd name="connsiteY25" fmla="*/ 756437 h 1533914"/>
                <a:gd name="connsiteX26" fmla="*/ 22895 w 8393514"/>
                <a:gd name="connsiteY26" fmla="*/ 295427 h 1533914"/>
                <a:gd name="connsiteX27" fmla="*/ 33026 w 8393514"/>
                <a:gd name="connsiteY27" fmla="*/ 271527 h 1533914"/>
                <a:gd name="connsiteX28" fmla="*/ 94142 w 8393514"/>
                <a:gd name="connsiteY28" fmla="*/ 271527 h 1533914"/>
                <a:gd name="connsiteX29" fmla="*/ 76235 w 8393514"/>
                <a:gd name="connsiteY29" fmla="*/ 313525 h 1533914"/>
                <a:gd name="connsiteX30" fmla="*/ 140053 w 8393514"/>
                <a:gd name="connsiteY30" fmla="*/ 729767 h 1533914"/>
                <a:gd name="connsiteX31" fmla="*/ 2361283 w 8393514"/>
                <a:gd name="connsiteY31" fmla="*/ 944080 h 1533914"/>
                <a:gd name="connsiteX32" fmla="*/ 2361890 w 8393514"/>
                <a:gd name="connsiteY32" fmla="*/ 946425 h 1533914"/>
                <a:gd name="connsiteX33" fmla="*/ 2418393 w 8393514"/>
                <a:gd name="connsiteY33" fmla="*/ 930783 h 1533914"/>
                <a:gd name="connsiteX34" fmla="*/ 3300486 w 8393514"/>
                <a:gd name="connsiteY34" fmla="*/ 722628 h 1533914"/>
                <a:gd name="connsiteX35" fmla="*/ 4213357 w 8393514"/>
                <a:gd name="connsiteY35" fmla="*/ 726783 h 1533914"/>
                <a:gd name="connsiteX36" fmla="*/ 4462699 w 8393514"/>
                <a:gd name="connsiteY36" fmla="*/ 1168673 h 1533914"/>
                <a:gd name="connsiteX37" fmla="*/ 4648321 w 8393514"/>
                <a:gd name="connsiteY37" fmla="*/ 1470654 h 1533914"/>
                <a:gd name="connsiteX38" fmla="*/ 5382034 w 8393514"/>
                <a:gd name="connsiteY38" fmla="*/ 924872 h 1533914"/>
                <a:gd name="connsiteX39" fmla="*/ 5554727 w 8393514"/>
                <a:gd name="connsiteY39" fmla="*/ 742482 h 1533914"/>
                <a:gd name="connsiteX40" fmla="*/ 5681246 w 8393514"/>
                <a:gd name="connsiteY40" fmla="*/ 613194 h 1533914"/>
                <a:gd name="connsiteX41" fmla="*/ 6613510 w 8393514"/>
                <a:gd name="connsiteY41" fmla="*/ 13848 h 1533914"/>
                <a:gd name="connsiteX0" fmla="*/ 6613510 w 8393514"/>
                <a:gd name="connsiteY0" fmla="*/ 12957 h 1533023"/>
                <a:gd name="connsiteX1" fmla="*/ 6625977 w 8393514"/>
                <a:gd name="connsiteY1" fmla="*/ 12957 h 1533023"/>
                <a:gd name="connsiteX2" fmla="*/ 6944892 w 8393514"/>
                <a:gd name="connsiteY2" fmla="*/ 187853 h 1533023"/>
                <a:gd name="connsiteX3" fmla="*/ 7062175 w 8393514"/>
                <a:gd name="connsiteY3" fmla="*/ 588251 h 1533023"/>
                <a:gd name="connsiteX4" fmla="*/ 7221629 w 8393514"/>
                <a:gd name="connsiteY4" fmla="*/ 912437 h 1533023"/>
                <a:gd name="connsiteX5" fmla="*/ 8348876 w 8393514"/>
                <a:gd name="connsiteY5" fmla="*/ 678779 h 1533023"/>
                <a:gd name="connsiteX6" fmla="*/ 8393514 w 8393514"/>
                <a:gd name="connsiteY6" fmla="*/ 727369 h 1533023"/>
                <a:gd name="connsiteX7" fmla="*/ 7211471 w 8393514"/>
                <a:gd name="connsiteY7" fmla="*/ 972002 h 1533023"/>
                <a:gd name="connsiteX8" fmla="*/ 7023079 w 8393514"/>
                <a:gd name="connsiteY8" fmla="*/ 612764 h 1533023"/>
                <a:gd name="connsiteX9" fmla="*/ 6625054 w 8393514"/>
                <a:gd name="connsiteY9" fmla="*/ 73446 h 1533023"/>
                <a:gd name="connsiteX10" fmla="*/ 6613972 w 8393514"/>
                <a:gd name="connsiteY10" fmla="*/ 73446 h 1533023"/>
                <a:gd name="connsiteX11" fmla="*/ 5725111 w 8393514"/>
                <a:gd name="connsiteY11" fmla="*/ 653860 h 1533023"/>
                <a:gd name="connsiteX12" fmla="*/ 5596746 w 8393514"/>
                <a:gd name="connsiteY12" fmla="*/ 785457 h 1533023"/>
                <a:gd name="connsiteX13" fmla="*/ 5426824 w 8393514"/>
                <a:gd name="connsiteY13" fmla="*/ 964614 h 1533023"/>
                <a:gd name="connsiteX14" fmla="*/ 5037572 w 8393514"/>
                <a:gd name="connsiteY14" fmla="*/ 1355251 h 1533023"/>
                <a:gd name="connsiteX15" fmla="*/ 4680181 w 8393514"/>
                <a:gd name="connsiteY15" fmla="*/ 1533023 h 1533023"/>
                <a:gd name="connsiteX16" fmla="*/ 4637239 w 8393514"/>
                <a:gd name="connsiteY16" fmla="*/ 1528867 h 1533023"/>
                <a:gd name="connsiteX17" fmla="*/ 4405443 w 8393514"/>
                <a:gd name="connsiteY17" fmla="*/ 1185329 h 1533023"/>
                <a:gd name="connsiteX18" fmla="*/ 4179650 w 8393514"/>
                <a:gd name="connsiteY18" fmla="*/ 775760 h 1533023"/>
                <a:gd name="connsiteX19" fmla="*/ 3311567 w 8393514"/>
                <a:gd name="connsiteY19" fmla="*/ 780840 h 1533023"/>
                <a:gd name="connsiteX20" fmla="*/ 2360834 w 8393514"/>
                <a:gd name="connsiteY20" fmla="*/ 1008018 h 1533023"/>
                <a:gd name="connsiteX21" fmla="*/ 2342497 w 8393514"/>
                <a:gd name="connsiteY21" fmla="*/ 1005790 h 1533023"/>
                <a:gd name="connsiteX22" fmla="*/ 2126238 w 8393514"/>
                <a:gd name="connsiteY22" fmla="*/ 1053888 h 1533023"/>
                <a:gd name="connsiteX23" fmla="*/ 1317343 w 8393514"/>
                <a:gd name="connsiteY23" fmla="*/ 1127021 h 1533023"/>
                <a:gd name="connsiteX24" fmla="*/ 1009685 w 8393514"/>
                <a:gd name="connsiteY24" fmla="*/ 1115591 h 1533023"/>
                <a:gd name="connsiteX25" fmla="*/ 90523 w 8393514"/>
                <a:gd name="connsiteY25" fmla="*/ 755546 h 1533023"/>
                <a:gd name="connsiteX26" fmla="*/ 22895 w 8393514"/>
                <a:gd name="connsiteY26" fmla="*/ 294536 h 1533023"/>
                <a:gd name="connsiteX27" fmla="*/ 33026 w 8393514"/>
                <a:gd name="connsiteY27" fmla="*/ 270636 h 1533023"/>
                <a:gd name="connsiteX28" fmla="*/ 94142 w 8393514"/>
                <a:gd name="connsiteY28" fmla="*/ 270636 h 1533023"/>
                <a:gd name="connsiteX29" fmla="*/ 76235 w 8393514"/>
                <a:gd name="connsiteY29" fmla="*/ 312634 h 1533023"/>
                <a:gd name="connsiteX30" fmla="*/ 140053 w 8393514"/>
                <a:gd name="connsiteY30" fmla="*/ 728876 h 1533023"/>
                <a:gd name="connsiteX31" fmla="*/ 2361283 w 8393514"/>
                <a:gd name="connsiteY31" fmla="*/ 943189 h 1533023"/>
                <a:gd name="connsiteX32" fmla="*/ 2361890 w 8393514"/>
                <a:gd name="connsiteY32" fmla="*/ 945534 h 1533023"/>
                <a:gd name="connsiteX33" fmla="*/ 2418393 w 8393514"/>
                <a:gd name="connsiteY33" fmla="*/ 929892 h 1533023"/>
                <a:gd name="connsiteX34" fmla="*/ 3300486 w 8393514"/>
                <a:gd name="connsiteY34" fmla="*/ 721737 h 1533023"/>
                <a:gd name="connsiteX35" fmla="*/ 4213357 w 8393514"/>
                <a:gd name="connsiteY35" fmla="*/ 725892 h 1533023"/>
                <a:gd name="connsiteX36" fmla="*/ 4462699 w 8393514"/>
                <a:gd name="connsiteY36" fmla="*/ 1167782 h 1533023"/>
                <a:gd name="connsiteX37" fmla="*/ 4648321 w 8393514"/>
                <a:gd name="connsiteY37" fmla="*/ 1469763 h 1533023"/>
                <a:gd name="connsiteX38" fmla="*/ 5382034 w 8393514"/>
                <a:gd name="connsiteY38" fmla="*/ 923981 h 1533023"/>
                <a:gd name="connsiteX39" fmla="*/ 5554727 w 8393514"/>
                <a:gd name="connsiteY39" fmla="*/ 741591 h 1533023"/>
                <a:gd name="connsiteX40" fmla="*/ 5681246 w 8393514"/>
                <a:gd name="connsiteY40" fmla="*/ 612303 h 1533023"/>
                <a:gd name="connsiteX41" fmla="*/ 6613510 w 8393514"/>
                <a:gd name="connsiteY41" fmla="*/ 12957 h 1533023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533 h 1520599"/>
                <a:gd name="connsiteX1" fmla="*/ 6625977 w 8393514"/>
                <a:gd name="connsiteY1" fmla="*/ 533 h 1520599"/>
                <a:gd name="connsiteX2" fmla="*/ 6944892 w 8393514"/>
                <a:gd name="connsiteY2" fmla="*/ 175429 h 1520599"/>
                <a:gd name="connsiteX3" fmla="*/ 7062175 w 8393514"/>
                <a:gd name="connsiteY3" fmla="*/ 575827 h 1520599"/>
                <a:gd name="connsiteX4" fmla="*/ 7221629 w 8393514"/>
                <a:gd name="connsiteY4" fmla="*/ 900013 h 1520599"/>
                <a:gd name="connsiteX5" fmla="*/ 8348876 w 8393514"/>
                <a:gd name="connsiteY5" fmla="*/ 666355 h 1520599"/>
                <a:gd name="connsiteX6" fmla="*/ 8393514 w 8393514"/>
                <a:gd name="connsiteY6" fmla="*/ 714945 h 1520599"/>
                <a:gd name="connsiteX7" fmla="*/ 7211471 w 8393514"/>
                <a:gd name="connsiteY7" fmla="*/ 959578 h 1520599"/>
                <a:gd name="connsiteX8" fmla="*/ 7023079 w 8393514"/>
                <a:gd name="connsiteY8" fmla="*/ 600340 h 1520599"/>
                <a:gd name="connsiteX9" fmla="*/ 6625054 w 8393514"/>
                <a:gd name="connsiteY9" fmla="*/ 61022 h 1520599"/>
                <a:gd name="connsiteX10" fmla="*/ 6613972 w 8393514"/>
                <a:gd name="connsiteY10" fmla="*/ 61022 h 1520599"/>
                <a:gd name="connsiteX11" fmla="*/ 5725111 w 8393514"/>
                <a:gd name="connsiteY11" fmla="*/ 641436 h 1520599"/>
                <a:gd name="connsiteX12" fmla="*/ 5596746 w 8393514"/>
                <a:gd name="connsiteY12" fmla="*/ 773033 h 1520599"/>
                <a:gd name="connsiteX13" fmla="*/ 5426824 w 8393514"/>
                <a:gd name="connsiteY13" fmla="*/ 952190 h 1520599"/>
                <a:gd name="connsiteX14" fmla="*/ 5037572 w 8393514"/>
                <a:gd name="connsiteY14" fmla="*/ 1342827 h 1520599"/>
                <a:gd name="connsiteX15" fmla="*/ 4680181 w 8393514"/>
                <a:gd name="connsiteY15" fmla="*/ 1520599 h 1520599"/>
                <a:gd name="connsiteX16" fmla="*/ 4637239 w 8393514"/>
                <a:gd name="connsiteY16" fmla="*/ 1516443 h 1520599"/>
                <a:gd name="connsiteX17" fmla="*/ 4405443 w 8393514"/>
                <a:gd name="connsiteY17" fmla="*/ 1172905 h 1520599"/>
                <a:gd name="connsiteX18" fmla="*/ 4179650 w 8393514"/>
                <a:gd name="connsiteY18" fmla="*/ 763336 h 1520599"/>
                <a:gd name="connsiteX19" fmla="*/ 3311567 w 8393514"/>
                <a:gd name="connsiteY19" fmla="*/ 768416 h 1520599"/>
                <a:gd name="connsiteX20" fmla="*/ 2360834 w 8393514"/>
                <a:gd name="connsiteY20" fmla="*/ 995594 h 1520599"/>
                <a:gd name="connsiteX21" fmla="*/ 2342497 w 8393514"/>
                <a:gd name="connsiteY21" fmla="*/ 993366 h 1520599"/>
                <a:gd name="connsiteX22" fmla="*/ 2126238 w 8393514"/>
                <a:gd name="connsiteY22" fmla="*/ 1041464 h 1520599"/>
                <a:gd name="connsiteX23" fmla="*/ 1317343 w 8393514"/>
                <a:gd name="connsiteY23" fmla="*/ 1114597 h 1520599"/>
                <a:gd name="connsiteX24" fmla="*/ 1009685 w 8393514"/>
                <a:gd name="connsiteY24" fmla="*/ 1103167 h 1520599"/>
                <a:gd name="connsiteX25" fmla="*/ 90523 w 8393514"/>
                <a:gd name="connsiteY25" fmla="*/ 743122 h 1520599"/>
                <a:gd name="connsiteX26" fmla="*/ 22895 w 8393514"/>
                <a:gd name="connsiteY26" fmla="*/ 282112 h 1520599"/>
                <a:gd name="connsiteX27" fmla="*/ 33026 w 8393514"/>
                <a:gd name="connsiteY27" fmla="*/ 258212 h 1520599"/>
                <a:gd name="connsiteX28" fmla="*/ 94142 w 8393514"/>
                <a:gd name="connsiteY28" fmla="*/ 258212 h 1520599"/>
                <a:gd name="connsiteX29" fmla="*/ 76235 w 8393514"/>
                <a:gd name="connsiteY29" fmla="*/ 300210 h 1520599"/>
                <a:gd name="connsiteX30" fmla="*/ 140053 w 8393514"/>
                <a:gd name="connsiteY30" fmla="*/ 716452 h 1520599"/>
                <a:gd name="connsiteX31" fmla="*/ 2361283 w 8393514"/>
                <a:gd name="connsiteY31" fmla="*/ 930765 h 1520599"/>
                <a:gd name="connsiteX32" fmla="*/ 2361890 w 8393514"/>
                <a:gd name="connsiteY32" fmla="*/ 933110 h 1520599"/>
                <a:gd name="connsiteX33" fmla="*/ 2418393 w 8393514"/>
                <a:gd name="connsiteY33" fmla="*/ 917468 h 1520599"/>
                <a:gd name="connsiteX34" fmla="*/ 3300486 w 8393514"/>
                <a:gd name="connsiteY34" fmla="*/ 709313 h 1520599"/>
                <a:gd name="connsiteX35" fmla="*/ 4213357 w 8393514"/>
                <a:gd name="connsiteY35" fmla="*/ 713468 h 1520599"/>
                <a:gd name="connsiteX36" fmla="*/ 4462699 w 8393514"/>
                <a:gd name="connsiteY36" fmla="*/ 1155358 h 1520599"/>
                <a:gd name="connsiteX37" fmla="*/ 4648321 w 8393514"/>
                <a:gd name="connsiteY37" fmla="*/ 1457339 h 1520599"/>
                <a:gd name="connsiteX38" fmla="*/ 5382034 w 8393514"/>
                <a:gd name="connsiteY38" fmla="*/ 911557 h 1520599"/>
                <a:gd name="connsiteX39" fmla="*/ 5554727 w 8393514"/>
                <a:gd name="connsiteY39" fmla="*/ 729167 h 1520599"/>
                <a:gd name="connsiteX40" fmla="*/ 5681246 w 8393514"/>
                <a:gd name="connsiteY40" fmla="*/ 599879 h 1520599"/>
                <a:gd name="connsiteX41" fmla="*/ 6613510 w 8393514"/>
                <a:gd name="connsiteY41" fmla="*/ 533 h 1520599"/>
                <a:gd name="connsiteX0" fmla="*/ 6613510 w 8393514"/>
                <a:gd name="connsiteY0" fmla="*/ 11170 h 1531236"/>
                <a:gd name="connsiteX1" fmla="*/ 6625977 w 8393514"/>
                <a:gd name="connsiteY1" fmla="*/ 11170 h 1531236"/>
                <a:gd name="connsiteX2" fmla="*/ 6925347 w 8393514"/>
                <a:gd name="connsiteY2" fmla="*/ 161971 h 1531236"/>
                <a:gd name="connsiteX3" fmla="*/ 7062175 w 8393514"/>
                <a:gd name="connsiteY3" fmla="*/ 586464 h 1531236"/>
                <a:gd name="connsiteX4" fmla="*/ 7221629 w 8393514"/>
                <a:gd name="connsiteY4" fmla="*/ 910650 h 1531236"/>
                <a:gd name="connsiteX5" fmla="*/ 8348876 w 8393514"/>
                <a:gd name="connsiteY5" fmla="*/ 676992 h 1531236"/>
                <a:gd name="connsiteX6" fmla="*/ 8393514 w 8393514"/>
                <a:gd name="connsiteY6" fmla="*/ 725582 h 1531236"/>
                <a:gd name="connsiteX7" fmla="*/ 7211471 w 8393514"/>
                <a:gd name="connsiteY7" fmla="*/ 970215 h 1531236"/>
                <a:gd name="connsiteX8" fmla="*/ 7023079 w 8393514"/>
                <a:gd name="connsiteY8" fmla="*/ 610977 h 1531236"/>
                <a:gd name="connsiteX9" fmla="*/ 6625054 w 8393514"/>
                <a:gd name="connsiteY9" fmla="*/ 71659 h 1531236"/>
                <a:gd name="connsiteX10" fmla="*/ 6613972 w 8393514"/>
                <a:gd name="connsiteY10" fmla="*/ 71659 h 1531236"/>
                <a:gd name="connsiteX11" fmla="*/ 5725111 w 8393514"/>
                <a:gd name="connsiteY11" fmla="*/ 652073 h 1531236"/>
                <a:gd name="connsiteX12" fmla="*/ 5596746 w 8393514"/>
                <a:gd name="connsiteY12" fmla="*/ 783670 h 1531236"/>
                <a:gd name="connsiteX13" fmla="*/ 5426824 w 8393514"/>
                <a:gd name="connsiteY13" fmla="*/ 962827 h 1531236"/>
                <a:gd name="connsiteX14" fmla="*/ 5037572 w 8393514"/>
                <a:gd name="connsiteY14" fmla="*/ 1353464 h 1531236"/>
                <a:gd name="connsiteX15" fmla="*/ 4680181 w 8393514"/>
                <a:gd name="connsiteY15" fmla="*/ 1531236 h 1531236"/>
                <a:gd name="connsiteX16" fmla="*/ 4637239 w 8393514"/>
                <a:gd name="connsiteY16" fmla="*/ 1527080 h 1531236"/>
                <a:gd name="connsiteX17" fmla="*/ 4405443 w 8393514"/>
                <a:gd name="connsiteY17" fmla="*/ 1183542 h 1531236"/>
                <a:gd name="connsiteX18" fmla="*/ 4179650 w 8393514"/>
                <a:gd name="connsiteY18" fmla="*/ 773973 h 1531236"/>
                <a:gd name="connsiteX19" fmla="*/ 3311567 w 8393514"/>
                <a:gd name="connsiteY19" fmla="*/ 779053 h 1531236"/>
                <a:gd name="connsiteX20" fmla="*/ 2360834 w 8393514"/>
                <a:gd name="connsiteY20" fmla="*/ 1006231 h 1531236"/>
                <a:gd name="connsiteX21" fmla="*/ 2342497 w 8393514"/>
                <a:gd name="connsiteY21" fmla="*/ 1004003 h 1531236"/>
                <a:gd name="connsiteX22" fmla="*/ 2126238 w 8393514"/>
                <a:gd name="connsiteY22" fmla="*/ 1052101 h 1531236"/>
                <a:gd name="connsiteX23" fmla="*/ 1317343 w 8393514"/>
                <a:gd name="connsiteY23" fmla="*/ 1125234 h 1531236"/>
                <a:gd name="connsiteX24" fmla="*/ 1009685 w 8393514"/>
                <a:gd name="connsiteY24" fmla="*/ 1113804 h 1531236"/>
                <a:gd name="connsiteX25" fmla="*/ 90523 w 8393514"/>
                <a:gd name="connsiteY25" fmla="*/ 753759 h 1531236"/>
                <a:gd name="connsiteX26" fmla="*/ 22895 w 8393514"/>
                <a:gd name="connsiteY26" fmla="*/ 292749 h 1531236"/>
                <a:gd name="connsiteX27" fmla="*/ 33026 w 8393514"/>
                <a:gd name="connsiteY27" fmla="*/ 268849 h 1531236"/>
                <a:gd name="connsiteX28" fmla="*/ 94142 w 8393514"/>
                <a:gd name="connsiteY28" fmla="*/ 268849 h 1531236"/>
                <a:gd name="connsiteX29" fmla="*/ 76235 w 8393514"/>
                <a:gd name="connsiteY29" fmla="*/ 310847 h 1531236"/>
                <a:gd name="connsiteX30" fmla="*/ 140053 w 8393514"/>
                <a:gd name="connsiteY30" fmla="*/ 727089 h 1531236"/>
                <a:gd name="connsiteX31" fmla="*/ 2361283 w 8393514"/>
                <a:gd name="connsiteY31" fmla="*/ 941402 h 1531236"/>
                <a:gd name="connsiteX32" fmla="*/ 2361890 w 8393514"/>
                <a:gd name="connsiteY32" fmla="*/ 943747 h 1531236"/>
                <a:gd name="connsiteX33" fmla="*/ 2418393 w 8393514"/>
                <a:gd name="connsiteY33" fmla="*/ 928105 h 1531236"/>
                <a:gd name="connsiteX34" fmla="*/ 3300486 w 8393514"/>
                <a:gd name="connsiteY34" fmla="*/ 719950 h 1531236"/>
                <a:gd name="connsiteX35" fmla="*/ 4213357 w 8393514"/>
                <a:gd name="connsiteY35" fmla="*/ 724105 h 1531236"/>
                <a:gd name="connsiteX36" fmla="*/ 4462699 w 8393514"/>
                <a:gd name="connsiteY36" fmla="*/ 1165995 h 1531236"/>
                <a:gd name="connsiteX37" fmla="*/ 4648321 w 8393514"/>
                <a:gd name="connsiteY37" fmla="*/ 1467976 h 1531236"/>
                <a:gd name="connsiteX38" fmla="*/ 5382034 w 8393514"/>
                <a:gd name="connsiteY38" fmla="*/ 922194 h 1531236"/>
                <a:gd name="connsiteX39" fmla="*/ 5554727 w 8393514"/>
                <a:gd name="connsiteY39" fmla="*/ 739804 h 1531236"/>
                <a:gd name="connsiteX40" fmla="*/ 5681246 w 8393514"/>
                <a:gd name="connsiteY40" fmla="*/ 610516 h 1531236"/>
                <a:gd name="connsiteX41" fmla="*/ 6613510 w 8393514"/>
                <a:gd name="connsiteY41" fmla="*/ 11170 h 1531236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8124 h 1528190"/>
                <a:gd name="connsiteX1" fmla="*/ 6625977 w 8393514"/>
                <a:gd name="connsiteY1" fmla="*/ 8124 h 1528190"/>
                <a:gd name="connsiteX2" fmla="*/ 7062175 w 8393514"/>
                <a:gd name="connsiteY2" fmla="*/ 583418 h 1528190"/>
                <a:gd name="connsiteX3" fmla="*/ 7221629 w 8393514"/>
                <a:gd name="connsiteY3" fmla="*/ 907604 h 1528190"/>
                <a:gd name="connsiteX4" fmla="*/ 8348876 w 8393514"/>
                <a:gd name="connsiteY4" fmla="*/ 673946 h 1528190"/>
                <a:gd name="connsiteX5" fmla="*/ 8393514 w 8393514"/>
                <a:gd name="connsiteY5" fmla="*/ 722536 h 1528190"/>
                <a:gd name="connsiteX6" fmla="*/ 7211471 w 8393514"/>
                <a:gd name="connsiteY6" fmla="*/ 967169 h 1528190"/>
                <a:gd name="connsiteX7" fmla="*/ 7023079 w 8393514"/>
                <a:gd name="connsiteY7" fmla="*/ 607931 h 1528190"/>
                <a:gd name="connsiteX8" fmla="*/ 6625054 w 8393514"/>
                <a:gd name="connsiteY8" fmla="*/ 68613 h 1528190"/>
                <a:gd name="connsiteX9" fmla="*/ 6613972 w 8393514"/>
                <a:gd name="connsiteY9" fmla="*/ 68613 h 1528190"/>
                <a:gd name="connsiteX10" fmla="*/ 5725111 w 8393514"/>
                <a:gd name="connsiteY10" fmla="*/ 649027 h 1528190"/>
                <a:gd name="connsiteX11" fmla="*/ 5596746 w 8393514"/>
                <a:gd name="connsiteY11" fmla="*/ 780624 h 1528190"/>
                <a:gd name="connsiteX12" fmla="*/ 5426824 w 8393514"/>
                <a:gd name="connsiteY12" fmla="*/ 959781 h 1528190"/>
                <a:gd name="connsiteX13" fmla="*/ 5037572 w 8393514"/>
                <a:gd name="connsiteY13" fmla="*/ 1350418 h 1528190"/>
                <a:gd name="connsiteX14" fmla="*/ 4680181 w 8393514"/>
                <a:gd name="connsiteY14" fmla="*/ 1528190 h 1528190"/>
                <a:gd name="connsiteX15" fmla="*/ 4637239 w 8393514"/>
                <a:gd name="connsiteY15" fmla="*/ 1524034 h 1528190"/>
                <a:gd name="connsiteX16" fmla="*/ 4405443 w 8393514"/>
                <a:gd name="connsiteY16" fmla="*/ 1180496 h 1528190"/>
                <a:gd name="connsiteX17" fmla="*/ 4179650 w 8393514"/>
                <a:gd name="connsiteY17" fmla="*/ 770927 h 1528190"/>
                <a:gd name="connsiteX18" fmla="*/ 3311567 w 8393514"/>
                <a:gd name="connsiteY18" fmla="*/ 776007 h 1528190"/>
                <a:gd name="connsiteX19" fmla="*/ 2360834 w 8393514"/>
                <a:gd name="connsiteY19" fmla="*/ 1003185 h 1528190"/>
                <a:gd name="connsiteX20" fmla="*/ 2342497 w 8393514"/>
                <a:gd name="connsiteY20" fmla="*/ 1000957 h 1528190"/>
                <a:gd name="connsiteX21" fmla="*/ 2126238 w 8393514"/>
                <a:gd name="connsiteY21" fmla="*/ 1049055 h 1528190"/>
                <a:gd name="connsiteX22" fmla="*/ 1317343 w 8393514"/>
                <a:gd name="connsiteY22" fmla="*/ 1122188 h 1528190"/>
                <a:gd name="connsiteX23" fmla="*/ 1009685 w 8393514"/>
                <a:gd name="connsiteY23" fmla="*/ 1110758 h 1528190"/>
                <a:gd name="connsiteX24" fmla="*/ 90523 w 8393514"/>
                <a:gd name="connsiteY24" fmla="*/ 750713 h 1528190"/>
                <a:gd name="connsiteX25" fmla="*/ 22895 w 8393514"/>
                <a:gd name="connsiteY25" fmla="*/ 289703 h 1528190"/>
                <a:gd name="connsiteX26" fmla="*/ 33026 w 8393514"/>
                <a:gd name="connsiteY26" fmla="*/ 265803 h 1528190"/>
                <a:gd name="connsiteX27" fmla="*/ 94142 w 8393514"/>
                <a:gd name="connsiteY27" fmla="*/ 265803 h 1528190"/>
                <a:gd name="connsiteX28" fmla="*/ 76235 w 8393514"/>
                <a:gd name="connsiteY28" fmla="*/ 307801 h 1528190"/>
                <a:gd name="connsiteX29" fmla="*/ 140053 w 8393514"/>
                <a:gd name="connsiteY29" fmla="*/ 724043 h 1528190"/>
                <a:gd name="connsiteX30" fmla="*/ 2361283 w 8393514"/>
                <a:gd name="connsiteY30" fmla="*/ 938356 h 1528190"/>
                <a:gd name="connsiteX31" fmla="*/ 2361890 w 8393514"/>
                <a:gd name="connsiteY31" fmla="*/ 940701 h 1528190"/>
                <a:gd name="connsiteX32" fmla="*/ 2418393 w 8393514"/>
                <a:gd name="connsiteY32" fmla="*/ 925059 h 1528190"/>
                <a:gd name="connsiteX33" fmla="*/ 3300486 w 8393514"/>
                <a:gd name="connsiteY33" fmla="*/ 716904 h 1528190"/>
                <a:gd name="connsiteX34" fmla="*/ 4213357 w 8393514"/>
                <a:gd name="connsiteY34" fmla="*/ 721059 h 1528190"/>
                <a:gd name="connsiteX35" fmla="*/ 4462699 w 8393514"/>
                <a:gd name="connsiteY35" fmla="*/ 1162949 h 1528190"/>
                <a:gd name="connsiteX36" fmla="*/ 4648321 w 8393514"/>
                <a:gd name="connsiteY36" fmla="*/ 1464930 h 1528190"/>
                <a:gd name="connsiteX37" fmla="*/ 5382034 w 8393514"/>
                <a:gd name="connsiteY37" fmla="*/ 919148 h 1528190"/>
                <a:gd name="connsiteX38" fmla="*/ 5554727 w 8393514"/>
                <a:gd name="connsiteY38" fmla="*/ 736758 h 1528190"/>
                <a:gd name="connsiteX39" fmla="*/ 5681246 w 8393514"/>
                <a:gd name="connsiteY39" fmla="*/ 607470 h 1528190"/>
                <a:gd name="connsiteX40" fmla="*/ 6613510 w 8393514"/>
                <a:gd name="connsiteY40" fmla="*/ 8124 h 1528190"/>
                <a:gd name="connsiteX0" fmla="*/ 6613510 w 8393514"/>
                <a:gd name="connsiteY0" fmla="*/ 1470 h 1521536"/>
                <a:gd name="connsiteX1" fmla="*/ 6625977 w 8393514"/>
                <a:gd name="connsiteY1" fmla="*/ 1470 h 1521536"/>
                <a:gd name="connsiteX2" fmla="*/ 7062175 w 8393514"/>
                <a:gd name="connsiteY2" fmla="*/ 576764 h 1521536"/>
                <a:gd name="connsiteX3" fmla="*/ 7221629 w 8393514"/>
                <a:gd name="connsiteY3" fmla="*/ 900950 h 1521536"/>
                <a:gd name="connsiteX4" fmla="*/ 8348876 w 8393514"/>
                <a:gd name="connsiteY4" fmla="*/ 667292 h 1521536"/>
                <a:gd name="connsiteX5" fmla="*/ 8393514 w 8393514"/>
                <a:gd name="connsiteY5" fmla="*/ 715882 h 1521536"/>
                <a:gd name="connsiteX6" fmla="*/ 7211471 w 8393514"/>
                <a:gd name="connsiteY6" fmla="*/ 960515 h 1521536"/>
                <a:gd name="connsiteX7" fmla="*/ 7023079 w 8393514"/>
                <a:gd name="connsiteY7" fmla="*/ 601277 h 1521536"/>
                <a:gd name="connsiteX8" fmla="*/ 6625054 w 8393514"/>
                <a:gd name="connsiteY8" fmla="*/ 61959 h 1521536"/>
                <a:gd name="connsiteX9" fmla="*/ 6613972 w 8393514"/>
                <a:gd name="connsiteY9" fmla="*/ 61959 h 1521536"/>
                <a:gd name="connsiteX10" fmla="*/ 5725111 w 8393514"/>
                <a:gd name="connsiteY10" fmla="*/ 642373 h 1521536"/>
                <a:gd name="connsiteX11" fmla="*/ 5596746 w 8393514"/>
                <a:gd name="connsiteY11" fmla="*/ 773970 h 1521536"/>
                <a:gd name="connsiteX12" fmla="*/ 5426824 w 8393514"/>
                <a:gd name="connsiteY12" fmla="*/ 953127 h 1521536"/>
                <a:gd name="connsiteX13" fmla="*/ 5037572 w 8393514"/>
                <a:gd name="connsiteY13" fmla="*/ 1343764 h 1521536"/>
                <a:gd name="connsiteX14" fmla="*/ 4680181 w 8393514"/>
                <a:gd name="connsiteY14" fmla="*/ 1521536 h 1521536"/>
                <a:gd name="connsiteX15" fmla="*/ 4637239 w 8393514"/>
                <a:gd name="connsiteY15" fmla="*/ 1517380 h 1521536"/>
                <a:gd name="connsiteX16" fmla="*/ 4405443 w 8393514"/>
                <a:gd name="connsiteY16" fmla="*/ 1173842 h 1521536"/>
                <a:gd name="connsiteX17" fmla="*/ 4179650 w 8393514"/>
                <a:gd name="connsiteY17" fmla="*/ 764273 h 1521536"/>
                <a:gd name="connsiteX18" fmla="*/ 3311567 w 8393514"/>
                <a:gd name="connsiteY18" fmla="*/ 769353 h 1521536"/>
                <a:gd name="connsiteX19" fmla="*/ 2360834 w 8393514"/>
                <a:gd name="connsiteY19" fmla="*/ 996531 h 1521536"/>
                <a:gd name="connsiteX20" fmla="*/ 2342497 w 8393514"/>
                <a:gd name="connsiteY20" fmla="*/ 994303 h 1521536"/>
                <a:gd name="connsiteX21" fmla="*/ 2126238 w 8393514"/>
                <a:gd name="connsiteY21" fmla="*/ 1042401 h 1521536"/>
                <a:gd name="connsiteX22" fmla="*/ 1317343 w 8393514"/>
                <a:gd name="connsiteY22" fmla="*/ 1115534 h 1521536"/>
                <a:gd name="connsiteX23" fmla="*/ 1009685 w 8393514"/>
                <a:gd name="connsiteY23" fmla="*/ 1104104 h 1521536"/>
                <a:gd name="connsiteX24" fmla="*/ 90523 w 8393514"/>
                <a:gd name="connsiteY24" fmla="*/ 744059 h 1521536"/>
                <a:gd name="connsiteX25" fmla="*/ 22895 w 8393514"/>
                <a:gd name="connsiteY25" fmla="*/ 283049 h 1521536"/>
                <a:gd name="connsiteX26" fmla="*/ 33026 w 8393514"/>
                <a:gd name="connsiteY26" fmla="*/ 259149 h 1521536"/>
                <a:gd name="connsiteX27" fmla="*/ 94142 w 8393514"/>
                <a:gd name="connsiteY27" fmla="*/ 259149 h 1521536"/>
                <a:gd name="connsiteX28" fmla="*/ 76235 w 8393514"/>
                <a:gd name="connsiteY28" fmla="*/ 301147 h 1521536"/>
                <a:gd name="connsiteX29" fmla="*/ 140053 w 8393514"/>
                <a:gd name="connsiteY29" fmla="*/ 717389 h 1521536"/>
                <a:gd name="connsiteX30" fmla="*/ 2361283 w 8393514"/>
                <a:gd name="connsiteY30" fmla="*/ 931702 h 1521536"/>
                <a:gd name="connsiteX31" fmla="*/ 2361890 w 8393514"/>
                <a:gd name="connsiteY31" fmla="*/ 934047 h 1521536"/>
                <a:gd name="connsiteX32" fmla="*/ 2418393 w 8393514"/>
                <a:gd name="connsiteY32" fmla="*/ 918405 h 1521536"/>
                <a:gd name="connsiteX33" fmla="*/ 3300486 w 8393514"/>
                <a:gd name="connsiteY33" fmla="*/ 710250 h 1521536"/>
                <a:gd name="connsiteX34" fmla="*/ 4213357 w 8393514"/>
                <a:gd name="connsiteY34" fmla="*/ 714405 h 1521536"/>
                <a:gd name="connsiteX35" fmla="*/ 4462699 w 8393514"/>
                <a:gd name="connsiteY35" fmla="*/ 1156295 h 1521536"/>
                <a:gd name="connsiteX36" fmla="*/ 4648321 w 8393514"/>
                <a:gd name="connsiteY36" fmla="*/ 1458276 h 1521536"/>
                <a:gd name="connsiteX37" fmla="*/ 5382034 w 8393514"/>
                <a:gd name="connsiteY37" fmla="*/ 912494 h 1521536"/>
                <a:gd name="connsiteX38" fmla="*/ 5554727 w 8393514"/>
                <a:gd name="connsiteY38" fmla="*/ 730104 h 1521536"/>
                <a:gd name="connsiteX39" fmla="*/ 5681246 w 8393514"/>
                <a:gd name="connsiteY39" fmla="*/ 600816 h 1521536"/>
                <a:gd name="connsiteX40" fmla="*/ 6613510 w 8393514"/>
                <a:gd name="connsiteY40" fmla="*/ 1470 h 1521536"/>
                <a:gd name="connsiteX0" fmla="*/ 6613510 w 8393514"/>
                <a:gd name="connsiteY0" fmla="*/ 30305 h 1550371"/>
                <a:gd name="connsiteX1" fmla="*/ 6625977 w 8393514"/>
                <a:gd name="connsiteY1" fmla="*/ 30305 h 1550371"/>
                <a:gd name="connsiteX2" fmla="*/ 7062175 w 8393514"/>
                <a:gd name="connsiteY2" fmla="*/ 605599 h 1550371"/>
                <a:gd name="connsiteX3" fmla="*/ 7221629 w 8393514"/>
                <a:gd name="connsiteY3" fmla="*/ 929785 h 1550371"/>
                <a:gd name="connsiteX4" fmla="*/ 8348876 w 8393514"/>
                <a:gd name="connsiteY4" fmla="*/ 696127 h 1550371"/>
                <a:gd name="connsiteX5" fmla="*/ 8393514 w 8393514"/>
                <a:gd name="connsiteY5" fmla="*/ 744717 h 1550371"/>
                <a:gd name="connsiteX6" fmla="*/ 7211471 w 8393514"/>
                <a:gd name="connsiteY6" fmla="*/ 989350 h 1550371"/>
                <a:gd name="connsiteX7" fmla="*/ 7023079 w 8393514"/>
                <a:gd name="connsiteY7" fmla="*/ 630112 h 1550371"/>
                <a:gd name="connsiteX8" fmla="*/ 6625054 w 8393514"/>
                <a:gd name="connsiteY8" fmla="*/ 90794 h 1550371"/>
                <a:gd name="connsiteX9" fmla="*/ 6613972 w 8393514"/>
                <a:gd name="connsiteY9" fmla="*/ 90794 h 1550371"/>
                <a:gd name="connsiteX10" fmla="*/ 5725111 w 8393514"/>
                <a:gd name="connsiteY10" fmla="*/ 671208 h 1550371"/>
                <a:gd name="connsiteX11" fmla="*/ 5596746 w 8393514"/>
                <a:gd name="connsiteY11" fmla="*/ 802805 h 1550371"/>
                <a:gd name="connsiteX12" fmla="*/ 5426824 w 8393514"/>
                <a:gd name="connsiteY12" fmla="*/ 981962 h 1550371"/>
                <a:gd name="connsiteX13" fmla="*/ 5037572 w 8393514"/>
                <a:gd name="connsiteY13" fmla="*/ 1372599 h 1550371"/>
                <a:gd name="connsiteX14" fmla="*/ 4680181 w 8393514"/>
                <a:gd name="connsiteY14" fmla="*/ 1550371 h 1550371"/>
                <a:gd name="connsiteX15" fmla="*/ 4637239 w 8393514"/>
                <a:gd name="connsiteY15" fmla="*/ 1546215 h 1550371"/>
                <a:gd name="connsiteX16" fmla="*/ 4405443 w 8393514"/>
                <a:gd name="connsiteY16" fmla="*/ 1202677 h 1550371"/>
                <a:gd name="connsiteX17" fmla="*/ 4179650 w 8393514"/>
                <a:gd name="connsiteY17" fmla="*/ 793108 h 1550371"/>
                <a:gd name="connsiteX18" fmla="*/ 3311567 w 8393514"/>
                <a:gd name="connsiteY18" fmla="*/ 798188 h 1550371"/>
                <a:gd name="connsiteX19" fmla="*/ 2360834 w 8393514"/>
                <a:gd name="connsiteY19" fmla="*/ 1025366 h 1550371"/>
                <a:gd name="connsiteX20" fmla="*/ 2342497 w 8393514"/>
                <a:gd name="connsiteY20" fmla="*/ 1023138 h 1550371"/>
                <a:gd name="connsiteX21" fmla="*/ 2126238 w 8393514"/>
                <a:gd name="connsiteY21" fmla="*/ 1071236 h 1550371"/>
                <a:gd name="connsiteX22" fmla="*/ 1317343 w 8393514"/>
                <a:gd name="connsiteY22" fmla="*/ 1144369 h 1550371"/>
                <a:gd name="connsiteX23" fmla="*/ 1009685 w 8393514"/>
                <a:gd name="connsiteY23" fmla="*/ 1132939 h 1550371"/>
                <a:gd name="connsiteX24" fmla="*/ 90523 w 8393514"/>
                <a:gd name="connsiteY24" fmla="*/ 772894 h 1550371"/>
                <a:gd name="connsiteX25" fmla="*/ 22895 w 8393514"/>
                <a:gd name="connsiteY25" fmla="*/ 311884 h 1550371"/>
                <a:gd name="connsiteX26" fmla="*/ 33026 w 8393514"/>
                <a:gd name="connsiteY26" fmla="*/ 287984 h 1550371"/>
                <a:gd name="connsiteX27" fmla="*/ 94142 w 8393514"/>
                <a:gd name="connsiteY27" fmla="*/ 287984 h 1550371"/>
                <a:gd name="connsiteX28" fmla="*/ 76235 w 8393514"/>
                <a:gd name="connsiteY28" fmla="*/ 329982 h 1550371"/>
                <a:gd name="connsiteX29" fmla="*/ 140053 w 8393514"/>
                <a:gd name="connsiteY29" fmla="*/ 746224 h 1550371"/>
                <a:gd name="connsiteX30" fmla="*/ 2361283 w 8393514"/>
                <a:gd name="connsiteY30" fmla="*/ 960537 h 1550371"/>
                <a:gd name="connsiteX31" fmla="*/ 2361890 w 8393514"/>
                <a:gd name="connsiteY31" fmla="*/ 962882 h 1550371"/>
                <a:gd name="connsiteX32" fmla="*/ 2418393 w 8393514"/>
                <a:gd name="connsiteY32" fmla="*/ 947240 h 1550371"/>
                <a:gd name="connsiteX33" fmla="*/ 3300486 w 8393514"/>
                <a:gd name="connsiteY33" fmla="*/ 739085 h 1550371"/>
                <a:gd name="connsiteX34" fmla="*/ 4213357 w 8393514"/>
                <a:gd name="connsiteY34" fmla="*/ 743240 h 1550371"/>
                <a:gd name="connsiteX35" fmla="*/ 4462699 w 8393514"/>
                <a:gd name="connsiteY35" fmla="*/ 1185130 h 1550371"/>
                <a:gd name="connsiteX36" fmla="*/ 4648321 w 8393514"/>
                <a:gd name="connsiteY36" fmla="*/ 1487111 h 1550371"/>
                <a:gd name="connsiteX37" fmla="*/ 5382034 w 8393514"/>
                <a:gd name="connsiteY37" fmla="*/ 941329 h 1550371"/>
                <a:gd name="connsiteX38" fmla="*/ 5554727 w 8393514"/>
                <a:gd name="connsiteY38" fmla="*/ 758939 h 1550371"/>
                <a:gd name="connsiteX39" fmla="*/ 5681246 w 8393514"/>
                <a:gd name="connsiteY39" fmla="*/ 629651 h 1550371"/>
                <a:gd name="connsiteX40" fmla="*/ 6613510 w 8393514"/>
                <a:gd name="connsiteY40" fmla="*/ 30305 h 1550371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62699 w 8393514"/>
                <a:gd name="connsiteY35" fmla="*/ 1156118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140053 w 8393514"/>
                <a:gd name="connsiteY28" fmla="*/ 717212 h 1521359"/>
                <a:gd name="connsiteX29" fmla="*/ 2361283 w 8393514"/>
                <a:gd name="connsiteY29" fmla="*/ 931525 h 1521359"/>
                <a:gd name="connsiteX30" fmla="*/ 2361890 w 8393514"/>
                <a:gd name="connsiteY30" fmla="*/ 933870 h 1521359"/>
                <a:gd name="connsiteX31" fmla="*/ 2418393 w 8393514"/>
                <a:gd name="connsiteY31" fmla="*/ 918228 h 1521359"/>
                <a:gd name="connsiteX32" fmla="*/ 3300486 w 8393514"/>
                <a:gd name="connsiteY32" fmla="*/ 710073 h 1521359"/>
                <a:gd name="connsiteX33" fmla="*/ 4213357 w 8393514"/>
                <a:gd name="connsiteY33" fmla="*/ 714228 h 1521359"/>
                <a:gd name="connsiteX34" fmla="*/ 4437569 w 8393514"/>
                <a:gd name="connsiteY34" fmla="*/ 1132024 h 1521359"/>
                <a:gd name="connsiteX35" fmla="*/ 4631568 w 8393514"/>
                <a:gd name="connsiteY35" fmla="*/ 1452075 h 1521359"/>
                <a:gd name="connsiteX36" fmla="*/ 5382034 w 8393514"/>
                <a:gd name="connsiteY36" fmla="*/ 912317 h 1521359"/>
                <a:gd name="connsiteX37" fmla="*/ 5681246 w 8393514"/>
                <a:gd name="connsiteY37" fmla="*/ 600639 h 1521359"/>
                <a:gd name="connsiteX38" fmla="*/ 6613510 w 8393514"/>
                <a:gd name="connsiteY38" fmla="*/ 1293 h 1521359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44920 w 8405408"/>
                <a:gd name="connsiteY26" fmla="*/ 56962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102881 w 8405408"/>
                <a:gd name="connsiteY26" fmla="*/ 9725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694989 w 8474993"/>
                <a:gd name="connsiteY0" fmla="*/ 214691 h 1734757"/>
                <a:gd name="connsiteX1" fmla="*/ 6707456 w 8474993"/>
                <a:gd name="connsiteY1" fmla="*/ 214691 h 1734757"/>
                <a:gd name="connsiteX2" fmla="*/ 7143654 w 8474993"/>
                <a:gd name="connsiteY2" fmla="*/ 789985 h 1734757"/>
                <a:gd name="connsiteX3" fmla="*/ 7303108 w 8474993"/>
                <a:gd name="connsiteY3" fmla="*/ 1114171 h 1734757"/>
                <a:gd name="connsiteX4" fmla="*/ 8430355 w 8474993"/>
                <a:gd name="connsiteY4" fmla="*/ 880513 h 1734757"/>
                <a:gd name="connsiteX5" fmla="*/ 8474993 w 8474993"/>
                <a:gd name="connsiteY5" fmla="*/ 929103 h 1734757"/>
                <a:gd name="connsiteX6" fmla="*/ 7292950 w 8474993"/>
                <a:gd name="connsiteY6" fmla="*/ 1173736 h 1734757"/>
                <a:gd name="connsiteX7" fmla="*/ 7104558 w 8474993"/>
                <a:gd name="connsiteY7" fmla="*/ 814498 h 1734757"/>
                <a:gd name="connsiteX8" fmla="*/ 6706533 w 8474993"/>
                <a:gd name="connsiteY8" fmla="*/ 275180 h 1734757"/>
                <a:gd name="connsiteX9" fmla="*/ 6695451 w 8474993"/>
                <a:gd name="connsiteY9" fmla="*/ 275180 h 1734757"/>
                <a:gd name="connsiteX10" fmla="*/ 5806590 w 8474993"/>
                <a:gd name="connsiteY10" fmla="*/ 855594 h 1734757"/>
                <a:gd name="connsiteX11" fmla="*/ 5678225 w 8474993"/>
                <a:gd name="connsiteY11" fmla="*/ 987191 h 1734757"/>
                <a:gd name="connsiteX12" fmla="*/ 5508303 w 8474993"/>
                <a:gd name="connsiteY12" fmla="*/ 1166348 h 1734757"/>
                <a:gd name="connsiteX13" fmla="*/ 5119051 w 8474993"/>
                <a:gd name="connsiteY13" fmla="*/ 1556985 h 1734757"/>
                <a:gd name="connsiteX14" fmla="*/ 4761660 w 8474993"/>
                <a:gd name="connsiteY14" fmla="*/ 1734757 h 1734757"/>
                <a:gd name="connsiteX15" fmla="*/ 4718718 w 8474993"/>
                <a:gd name="connsiteY15" fmla="*/ 1730601 h 1734757"/>
                <a:gd name="connsiteX16" fmla="*/ 4486922 w 8474993"/>
                <a:gd name="connsiteY16" fmla="*/ 1387063 h 1734757"/>
                <a:gd name="connsiteX17" fmla="*/ 4261129 w 8474993"/>
                <a:gd name="connsiteY17" fmla="*/ 977494 h 1734757"/>
                <a:gd name="connsiteX18" fmla="*/ 3393046 w 8474993"/>
                <a:gd name="connsiteY18" fmla="*/ 982574 h 1734757"/>
                <a:gd name="connsiteX19" fmla="*/ 2442313 w 8474993"/>
                <a:gd name="connsiteY19" fmla="*/ 1209752 h 1734757"/>
                <a:gd name="connsiteX20" fmla="*/ 2423976 w 8474993"/>
                <a:gd name="connsiteY20" fmla="*/ 1207524 h 1734757"/>
                <a:gd name="connsiteX21" fmla="*/ 2207717 w 8474993"/>
                <a:gd name="connsiteY21" fmla="*/ 1255622 h 1734757"/>
                <a:gd name="connsiteX22" fmla="*/ 1398822 w 8474993"/>
                <a:gd name="connsiteY22" fmla="*/ 1328755 h 1734757"/>
                <a:gd name="connsiteX23" fmla="*/ 1091164 w 8474993"/>
                <a:gd name="connsiteY23" fmla="*/ 1317325 h 1734757"/>
                <a:gd name="connsiteX24" fmla="*/ 114041 w 8474993"/>
                <a:gd name="connsiteY24" fmla="*/ 971172 h 1734757"/>
                <a:gd name="connsiteX25" fmla="*/ 7773 w 8474993"/>
                <a:gd name="connsiteY25" fmla="*/ 496270 h 1734757"/>
                <a:gd name="connsiteX26" fmla="*/ 172466 w 8474993"/>
                <a:gd name="connsiteY26" fmla="*/ 0 h 1734757"/>
                <a:gd name="connsiteX27" fmla="*/ 246463 w 8474993"/>
                <a:gd name="connsiteY27" fmla="*/ 55572 h 1734757"/>
                <a:gd name="connsiteX28" fmla="*/ 221532 w 8474993"/>
                <a:gd name="connsiteY28" fmla="*/ 930610 h 1734757"/>
                <a:gd name="connsiteX29" fmla="*/ 2442762 w 8474993"/>
                <a:gd name="connsiteY29" fmla="*/ 1144923 h 1734757"/>
                <a:gd name="connsiteX30" fmla="*/ 2443369 w 8474993"/>
                <a:gd name="connsiteY30" fmla="*/ 1147268 h 1734757"/>
                <a:gd name="connsiteX31" fmla="*/ 2499872 w 8474993"/>
                <a:gd name="connsiteY31" fmla="*/ 1131626 h 1734757"/>
                <a:gd name="connsiteX32" fmla="*/ 3381965 w 8474993"/>
                <a:gd name="connsiteY32" fmla="*/ 923471 h 1734757"/>
                <a:gd name="connsiteX33" fmla="*/ 4294836 w 8474993"/>
                <a:gd name="connsiteY33" fmla="*/ 927626 h 1734757"/>
                <a:gd name="connsiteX34" fmla="*/ 4519048 w 8474993"/>
                <a:gd name="connsiteY34" fmla="*/ 1345422 h 1734757"/>
                <a:gd name="connsiteX35" fmla="*/ 4713047 w 8474993"/>
                <a:gd name="connsiteY35" fmla="*/ 1665473 h 1734757"/>
                <a:gd name="connsiteX36" fmla="*/ 5463513 w 8474993"/>
                <a:gd name="connsiteY36" fmla="*/ 1125715 h 1734757"/>
                <a:gd name="connsiteX37" fmla="*/ 5762725 w 8474993"/>
                <a:gd name="connsiteY37" fmla="*/ 814037 h 1734757"/>
                <a:gd name="connsiteX38" fmla="*/ 6694989 w 8474993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45574 w 8477198"/>
                <a:gd name="connsiteY30" fmla="*/ 1147268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13374 w 8477198"/>
                <a:gd name="connsiteY30" fmla="*/ 938870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502077 w 8477198"/>
                <a:gd name="connsiteY30" fmla="*/ 1131626 h 1734757"/>
                <a:gd name="connsiteX31" fmla="*/ 3384170 w 8477198"/>
                <a:gd name="connsiteY31" fmla="*/ 923471 h 1734757"/>
                <a:gd name="connsiteX32" fmla="*/ 4297041 w 8477198"/>
                <a:gd name="connsiteY32" fmla="*/ 927626 h 1734757"/>
                <a:gd name="connsiteX33" fmla="*/ 4521253 w 8477198"/>
                <a:gd name="connsiteY33" fmla="*/ 1345422 h 1734757"/>
                <a:gd name="connsiteX34" fmla="*/ 4715252 w 8477198"/>
                <a:gd name="connsiteY34" fmla="*/ 1665473 h 1734757"/>
                <a:gd name="connsiteX35" fmla="*/ 5465718 w 8477198"/>
                <a:gd name="connsiteY35" fmla="*/ 1125715 h 1734757"/>
                <a:gd name="connsiteX36" fmla="*/ 5764930 w 8477198"/>
                <a:gd name="connsiteY36" fmla="*/ 814037 h 1734757"/>
                <a:gd name="connsiteX37" fmla="*/ 6697194 w 8477198"/>
                <a:gd name="connsiteY37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502077 w 8477198"/>
                <a:gd name="connsiteY29" fmla="*/ 1131626 h 1734757"/>
                <a:gd name="connsiteX30" fmla="*/ 3384170 w 8477198"/>
                <a:gd name="connsiteY30" fmla="*/ 923471 h 1734757"/>
                <a:gd name="connsiteX31" fmla="*/ 4297041 w 8477198"/>
                <a:gd name="connsiteY31" fmla="*/ 927626 h 1734757"/>
                <a:gd name="connsiteX32" fmla="*/ 4521253 w 8477198"/>
                <a:gd name="connsiteY32" fmla="*/ 1345422 h 1734757"/>
                <a:gd name="connsiteX33" fmla="*/ 4715252 w 8477198"/>
                <a:gd name="connsiteY33" fmla="*/ 1665473 h 1734757"/>
                <a:gd name="connsiteX34" fmla="*/ 5465718 w 8477198"/>
                <a:gd name="connsiteY34" fmla="*/ 1125715 h 1734757"/>
                <a:gd name="connsiteX35" fmla="*/ 5764930 w 8477198"/>
                <a:gd name="connsiteY35" fmla="*/ 814037 h 1734757"/>
                <a:gd name="connsiteX36" fmla="*/ 6697194 w 8477198"/>
                <a:gd name="connsiteY36" fmla="*/ 214691 h 1734757"/>
                <a:gd name="connsiteX0" fmla="*/ 6714652 w 8494656"/>
                <a:gd name="connsiteY0" fmla="*/ 214691 h 1734757"/>
                <a:gd name="connsiteX1" fmla="*/ 6727119 w 8494656"/>
                <a:gd name="connsiteY1" fmla="*/ 214691 h 1734757"/>
                <a:gd name="connsiteX2" fmla="*/ 7163317 w 8494656"/>
                <a:gd name="connsiteY2" fmla="*/ 789985 h 1734757"/>
                <a:gd name="connsiteX3" fmla="*/ 7322771 w 8494656"/>
                <a:gd name="connsiteY3" fmla="*/ 1114171 h 1734757"/>
                <a:gd name="connsiteX4" fmla="*/ 8450018 w 8494656"/>
                <a:gd name="connsiteY4" fmla="*/ 880513 h 1734757"/>
                <a:gd name="connsiteX5" fmla="*/ 8494656 w 8494656"/>
                <a:gd name="connsiteY5" fmla="*/ 929103 h 1734757"/>
                <a:gd name="connsiteX6" fmla="*/ 7312613 w 8494656"/>
                <a:gd name="connsiteY6" fmla="*/ 1173736 h 1734757"/>
                <a:gd name="connsiteX7" fmla="*/ 7124221 w 8494656"/>
                <a:gd name="connsiteY7" fmla="*/ 814498 h 1734757"/>
                <a:gd name="connsiteX8" fmla="*/ 6726196 w 8494656"/>
                <a:gd name="connsiteY8" fmla="*/ 275180 h 1734757"/>
                <a:gd name="connsiteX9" fmla="*/ 6715114 w 8494656"/>
                <a:gd name="connsiteY9" fmla="*/ 275180 h 1734757"/>
                <a:gd name="connsiteX10" fmla="*/ 5826253 w 8494656"/>
                <a:gd name="connsiteY10" fmla="*/ 855594 h 1734757"/>
                <a:gd name="connsiteX11" fmla="*/ 5697888 w 8494656"/>
                <a:gd name="connsiteY11" fmla="*/ 987191 h 1734757"/>
                <a:gd name="connsiteX12" fmla="*/ 5527966 w 8494656"/>
                <a:gd name="connsiteY12" fmla="*/ 1166348 h 1734757"/>
                <a:gd name="connsiteX13" fmla="*/ 5138714 w 8494656"/>
                <a:gd name="connsiteY13" fmla="*/ 1556985 h 1734757"/>
                <a:gd name="connsiteX14" fmla="*/ 4781323 w 8494656"/>
                <a:gd name="connsiteY14" fmla="*/ 1734757 h 1734757"/>
                <a:gd name="connsiteX15" fmla="*/ 4738381 w 8494656"/>
                <a:gd name="connsiteY15" fmla="*/ 1730601 h 1734757"/>
                <a:gd name="connsiteX16" fmla="*/ 4506585 w 8494656"/>
                <a:gd name="connsiteY16" fmla="*/ 1387063 h 1734757"/>
                <a:gd name="connsiteX17" fmla="*/ 4280792 w 8494656"/>
                <a:gd name="connsiteY17" fmla="*/ 977494 h 1734757"/>
                <a:gd name="connsiteX18" fmla="*/ 3412709 w 8494656"/>
                <a:gd name="connsiteY18" fmla="*/ 982574 h 1734757"/>
                <a:gd name="connsiteX19" fmla="*/ 2461976 w 8494656"/>
                <a:gd name="connsiteY19" fmla="*/ 1209752 h 1734757"/>
                <a:gd name="connsiteX20" fmla="*/ 2443639 w 8494656"/>
                <a:gd name="connsiteY20" fmla="*/ 1207524 h 1734757"/>
                <a:gd name="connsiteX21" fmla="*/ 2227380 w 8494656"/>
                <a:gd name="connsiteY21" fmla="*/ 1255622 h 1734757"/>
                <a:gd name="connsiteX22" fmla="*/ 1418485 w 8494656"/>
                <a:gd name="connsiteY22" fmla="*/ 1328755 h 1734757"/>
                <a:gd name="connsiteX23" fmla="*/ 1110827 w 8494656"/>
                <a:gd name="connsiteY23" fmla="*/ 1317325 h 1734757"/>
                <a:gd name="connsiteX24" fmla="*/ 133704 w 8494656"/>
                <a:gd name="connsiteY24" fmla="*/ 971172 h 1734757"/>
                <a:gd name="connsiteX25" fmla="*/ 27436 w 8494656"/>
                <a:gd name="connsiteY25" fmla="*/ 496270 h 1734757"/>
                <a:gd name="connsiteX26" fmla="*/ 192129 w 8494656"/>
                <a:gd name="connsiteY26" fmla="*/ 0 h 1734757"/>
                <a:gd name="connsiteX27" fmla="*/ 266126 w 8494656"/>
                <a:gd name="connsiteY27" fmla="*/ 55572 h 1734757"/>
                <a:gd name="connsiteX28" fmla="*/ 241195 w 8494656"/>
                <a:gd name="connsiteY28" fmla="*/ 930610 h 1734757"/>
                <a:gd name="connsiteX29" fmla="*/ 3401628 w 8494656"/>
                <a:gd name="connsiteY29" fmla="*/ 923471 h 1734757"/>
                <a:gd name="connsiteX30" fmla="*/ 4314499 w 8494656"/>
                <a:gd name="connsiteY30" fmla="*/ 927626 h 1734757"/>
                <a:gd name="connsiteX31" fmla="*/ 4538711 w 8494656"/>
                <a:gd name="connsiteY31" fmla="*/ 1345422 h 1734757"/>
                <a:gd name="connsiteX32" fmla="*/ 4732710 w 8494656"/>
                <a:gd name="connsiteY32" fmla="*/ 1665473 h 1734757"/>
                <a:gd name="connsiteX33" fmla="*/ 5483176 w 8494656"/>
                <a:gd name="connsiteY33" fmla="*/ 1125715 h 1734757"/>
                <a:gd name="connsiteX34" fmla="*/ 5782388 w 8494656"/>
                <a:gd name="connsiteY34" fmla="*/ 814037 h 1734757"/>
                <a:gd name="connsiteX35" fmla="*/ 6714652 w 849465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356514 w 8503236"/>
                <a:gd name="connsiteY33" fmla="*/ 1209076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829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66370 w 8503236"/>
                <a:gd name="connsiteY18" fmla="*/ 1010362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209923 w 8477199"/>
                <a:gd name="connsiteY20" fmla="*/ 1255622 h 1734757"/>
                <a:gd name="connsiteX21" fmla="*/ 1401028 w 8477199"/>
                <a:gd name="connsiteY21" fmla="*/ 1328755 h 1734757"/>
                <a:gd name="connsiteX22" fmla="*/ 1093370 w 8477199"/>
                <a:gd name="connsiteY22" fmla="*/ 1317325 h 1734757"/>
                <a:gd name="connsiteX23" fmla="*/ 116247 w 8477199"/>
                <a:gd name="connsiteY23" fmla="*/ 971172 h 1734757"/>
                <a:gd name="connsiteX24" fmla="*/ 9979 w 8477199"/>
                <a:gd name="connsiteY24" fmla="*/ 496270 h 1734757"/>
                <a:gd name="connsiteX25" fmla="*/ 174672 w 8477199"/>
                <a:gd name="connsiteY25" fmla="*/ 0 h 1734757"/>
                <a:gd name="connsiteX26" fmla="*/ 248669 w 8477199"/>
                <a:gd name="connsiteY26" fmla="*/ 55572 h 1734757"/>
                <a:gd name="connsiteX27" fmla="*/ 307460 w 8477199"/>
                <a:gd name="connsiteY27" fmla="*/ 1000075 h 1734757"/>
                <a:gd name="connsiteX28" fmla="*/ 3216727 w 8477199"/>
                <a:gd name="connsiteY28" fmla="*/ 923472 h 1734757"/>
                <a:gd name="connsiteX29" fmla="*/ 4271282 w 8477199"/>
                <a:gd name="connsiteY29" fmla="*/ 872053 h 1734757"/>
                <a:gd name="connsiteX30" fmla="*/ 4534135 w 8477199"/>
                <a:gd name="connsiteY30" fmla="*/ 1303743 h 1734757"/>
                <a:gd name="connsiteX31" fmla="*/ 4824736 w 8477199"/>
                <a:gd name="connsiteY31" fmla="*/ 1596007 h 1734757"/>
                <a:gd name="connsiteX32" fmla="*/ 5803572 w 8477199"/>
                <a:gd name="connsiteY32" fmla="*/ 744571 h 1734757"/>
                <a:gd name="connsiteX33" fmla="*/ 6697195 w 8477199"/>
                <a:gd name="connsiteY33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09923 w 8477199"/>
                <a:gd name="connsiteY19" fmla="*/ 1255622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51961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71638 w 8477199"/>
                <a:gd name="connsiteY26" fmla="*/ 78869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477199" h="1734757">
                  <a:moveTo>
                    <a:pt x="6697195" y="214691"/>
                  </a:moveTo>
                  <a:cubicBezTo>
                    <a:pt x="6701351" y="214691"/>
                    <a:pt x="6696569" y="216176"/>
                    <a:pt x="6709662" y="214691"/>
                  </a:cubicBezTo>
                  <a:cubicBezTo>
                    <a:pt x="6889701" y="194272"/>
                    <a:pt x="7085675" y="417196"/>
                    <a:pt x="7145860" y="789985"/>
                  </a:cubicBezTo>
                  <a:cubicBezTo>
                    <a:pt x="7164162" y="921824"/>
                    <a:pt x="7090864" y="1099083"/>
                    <a:pt x="7305314" y="1114171"/>
                  </a:cubicBezTo>
                  <a:cubicBezTo>
                    <a:pt x="7519764" y="1129259"/>
                    <a:pt x="8426559" y="886055"/>
                    <a:pt x="8432561" y="880513"/>
                  </a:cubicBezTo>
                  <a:cubicBezTo>
                    <a:pt x="8444518" y="893841"/>
                    <a:pt x="8462935" y="874208"/>
                    <a:pt x="8477199" y="929103"/>
                  </a:cubicBezTo>
                  <a:cubicBezTo>
                    <a:pt x="8287631" y="977974"/>
                    <a:pt x="7523562" y="1192837"/>
                    <a:pt x="7295156" y="1173736"/>
                  </a:cubicBezTo>
                  <a:cubicBezTo>
                    <a:pt x="7066750" y="1154635"/>
                    <a:pt x="7142780" y="995964"/>
                    <a:pt x="7106764" y="814498"/>
                  </a:cubicBezTo>
                  <a:cubicBezTo>
                    <a:pt x="7056895" y="565156"/>
                    <a:pt x="6955887" y="282106"/>
                    <a:pt x="6708739" y="275180"/>
                  </a:cubicBezTo>
                  <a:lnTo>
                    <a:pt x="6697657" y="275180"/>
                  </a:lnTo>
                  <a:cubicBezTo>
                    <a:pt x="6361044" y="275180"/>
                    <a:pt x="6029511" y="624259"/>
                    <a:pt x="5808796" y="855594"/>
                  </a:cubicBezTo>
                  <a:cubicBezTo>
                    <a:pt x="5759852" y="906848"/>
                    <a:pt x="5717832" y="951175"/>
                    <a:pt x="5680431" y="987191"/>
                  </a:cubicBezTo>
                  <a:cubicBezTo>
                    <a:pt x="5633795" y="1031519"/>
                    <a:pt x="5577001" y="1094316"/>
                    <a:pt x="5510509" y="1166348"/>
                  </a:cubicBezTo>
                  <a:cubicBezTo>
                    <a:pt x="5397843" y="1289634"/>
                    <a:pt x="5257472" y="1442934"/>
                    <a:pt x="5121257" y="1556985"/>
                  </a:cubicBezTo>
                  <a:cubicBezTo>
                    <a:pt x="4978116" y="1676115"/>
                    <a:pt x="4860833" y="1734757"/>
                    <a:pt x="4763866" y="1734757"/>
                  </a:cubicBezTo>
                  <a:cubicBezTo>
                    <a:pt x="4749090" y="1734757"/>
                    <a:pt x="4734776" y="1733371"/>
                    <a:pt x="4720924" y="1730601"/>
                  </a:cubicBezTo>
                  <a:cubicBezTo>
                    <a:pt x="4585633" y="1703820"/>
                    <a:pt x="4538997" y="1550059"/>
                    <a:pt x="4489128" y="1387063"/>
                  </a:cubicBezTo>
                  <a:cubicBezTo>
                    <a:pt x="4442954" y="1236072"/>
                    <a:pt x="4418813" y="1081958"/>
                    <a:pt x="4263335" y="977494"/>
                  </a:cubicBezTo>
                  <a:cubicBezTo>
                    <a:pt x="4109169" y="873912"/>
                    <a:pt x="3780422" y="954745"/>
                    <a:pt x="3440333" y="1010362"/>
                  </a:cubicBezTo>
                  <a:cubicBezTo>
                    <a:pt x="3100245" y="1065979"/>
                    <a:pt x="2562688" y="1258131"/>
                    <a:pt x="2222804" y="1311196"/>
                  </a:cubicBezTo>
                  <a:cubicBezTo>
                    <a:pt x="979697" y="1513066"/>
                    <a:pt x="626734" y="1273713"/>
                    <a:pt x="116247" y="971172"/>
                  </a:cubicBezTo>
                  <a:cubicBezTo>
                    <a:pt x="6439" y="799723"/>
                    <a:pt x="-16420" y="690908"/>
                    <a:pt x="9979" y="496270"/>
                  </a:cubicBezTo>
                  <a:cubicBezTo>
                    <a:pt x="45556" y="289166"/>
                    <a:pt x="119774" y="165423"/>
                    <a:pt x="174672" y="0"/>
                  </a:cubicBezTo>
                  <a:lnTo>
                    <a:pt x="248669" y="55572"/>
                  </a:lnTo>
                  <a:cubicBezTo>
                    <a:pt x="180252" y="231475"/>
                    <a:pt x="-152870" y="651658"/>
                    <a:pt x="313900" y="944502"/>
                  </a:cubicBezTo>
                  <a:cubicBezTo>
                    <a:pt x="581322" y="1112278"/>
                    <a:pt x="1112430" y="1259723"/>
                    <a:pt x="1735499" y="1229124"/>
                  </a:cubicBezTo>
                  <a:cubicBezTo>
                    <a:pt x="2358568" y="1198525"/>
                    <a:pt x="3585878" y="748472"/>
                    <a:pt x="4052317" y="760908"/>
                  </a:cubicBezTo>
                  <a:cubicBezTo>
                    <a:pt x="4518756" y="773344"/>
                    <a:pt x="4444040" y="1108986"/>
                    <a:pt x="4534135" y="1303743"/>
                  </a:cubicBezTo>
                  <a:cubicBezTo>
                    <a:pt x="4613736" y="1475815"/>
                    <a:pt x="4613163" y="1689202"/>
                    <a:pt x="4824736" y="1596007"/>
                  </a:cubicBezTo>
                  <a:cubicBezTo>
                    <a:pt x="5036309" y="1502812"/>
                    <a:pt x="5331566" y="1213294"/>
                    <a:pt x="5803572" y="744571"/>
                  </a:cubicBezTo>
                  <a:cubicBezTo>
                    <a:pt x="6030751" y="505386"/>
                    <a:pt x="6334725" y="214691"/>
                    <a:pt x="6697195" y="2146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07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22A7F03-F3AA-46A2-8427-67785E38DD35}"/>
              </a:ext>
            </a:extLst>
          </p:cNvPr>
          <p:cNvSpPr/>
          <p:nvPr userDrawn="1"/>
        </p:nvSpPr>
        <p:spPr>
          <a:xfrm>
            <a:off x="1536717" y="586353"/>
            <a:ext cx="7697818" cy="4694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9B5A12-9FE3-4BF4-BCA3-DE13349AE2A7}"/>
              </a:ext>
            </a:extLst>
          </p:cNvPr>
          <p:cNvSpPr/>
          <p:nvPr userDrawn="1"/>
        </p:nvSpPr>
        <p:spPr>
          <a:xfrm>
            <a:off x="1536717" y="586353"/>
            <a:ext cx="7697818" cy="469420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0">
            <a:extLst>
              <a:ext uri="{FF2B5EF4-FFF2-40B4-BE49-F238E27FC236}">
                <a16:creationId xmlns:a16="http://schemas.microsoft.com/office/drawing/2014/main" id="{0E7A2DE7-B0EB-4D89-B51F-B339A80D12A3}"/>
              </a:ext>
            </a:extLst>
          </p:cNvPr>
          <p:cNvGrpSpPr/>
          <p:nvPr userDrawn="1"/>
        </p:nvGrpSpPr>
        <p:grpSpPr>
          <a:xfrm flipH="1">
            <a:off x="344152" y="5036080"/>
            <a:ext cx="1731984" cy="1655955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094A0EA-32C2-4FCE-9CEF-D07F4E663EC5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CD5666-07EE-471A-9645-A62C4625D99F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DC3BF4B-2933-40A2-9A5E-02851EB03E44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61428A-0908-4E6B-AD6C-D85BB75BBED1}"/>
              </a:ext>
            </a:extLst>
          </p:cNvPr>
          <p:cNvSpPr/>
          <p:nvPr userDrawn="1"/>
        </p:nvSpPr>
        <p:spPr>
          <a:xfrm>
            <a:off x="344152" y="372710"/>
            <a:ext cx="11503696" cy="6139485"/>
          </a:xfrm>
          <a:custGeom>
            <a:avLst/>
            <a:gdLst>
              <a:gd name="connsiteX0" fmla="*/ 0 w 11503696"/>
              <a:gd name="connsiteY0" fmla="*/ 0 h 6139485"/>
              <a:gd name="connsiteX1" fmla="*/ 11503696 w 11503696"/>
              <a:gd name="connsiteY1" fmla="*/ 0 h 6139485"/>
              <a:gd name="connsiteX2" fmla="*/ 11503696 w 11503696"/>
              <a:gd name="connsiteY2" fmla="*/ 6139485 h 6139485"/>
              <a:gd name="connsiteX3" fmla="*/ 1614578 w 11503696"/>
              <a:gd name="connsiteY3" fmla="*/ 6139485 h 6139485"/>
              <a:gd name="connsiteX4" fmla="*/ 1614578 w 11503696"/>
              <a:gd name="connsiteY4" fmla="*/ 6045674 h 6139485"/>
              <a:gd name="connsiteX5" fmla="*/ 11409885 w 11503696"/>
              <a:gd name="connsiteY5" fmla="*/ 6045674 h 6139485"/>
              <a:gd name="connsiteX6" fmla="*/ 11409885 w 11503696"/>
              <a:gd name="connsiteY6" fmla="*/ 93811 h 6139485"/>
              <a:gd name="connsiteX7" fmla="*/ 93811 w 11503696"/>
              <a:gd name="connsiteY7" fmla="*/ 93811 h 6139485"/>
              <a:gd name="connsiteX8" fmla="*/ 93811 w 11503696"/>
              <a:gd name="connsiteY8" fmla="*/ 4732690 h 6139485"/>
              <a:gd name="connsiteX9" fmla="*/ 0 w 11503696"/>
              <a:gd name="connsiteY9" fmla="*/ 4732690 h 613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3696" h="6139485">
                <a:moveTo>
                  <a:pt x="0" y="0"/>
                </a:moveTo>
                <a:lnTo>
                  <a:pt x="11503696" y="0"/>
                </a:lnTo>
                <a:lnTo>
                  <a:pt x="11503696" y="6139485"/>
                </a:lnTo>
                <a:lnTo>
                  <a:pt x="1614578" y="6139485"/>
                </a:lnTo>
                <a:lnTo>
                  <a:pt x="1614578" y="6045674"/>
                </a:lnTo>
                <a:lnTo>
                  <a:pt x="11409885" y="6045674"/>
                </a:lnTo>
                <a:lnTo>
                  <a:pt x="11409885" y="93811"/>
                </a:lnTo>
                <a:lnTo>
                  <a:pt x="93811" y="93811"/>
                </a:lnTo>
                <a:lnTo>
                  <a:pt x="93811" y="4732690"/>
                </a:lnTo>
                <a:lnTo>
                  <a:pt x="0" y="47326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154925-98A8-49FD-BE84-A5D751523852}"/>
              </a:ext>
            </a:extLst>
          </p:cNvPr>
          <p:cNvGrpSpPr/>
          <p:nvPr userDrawn="1"/>
        </p:nvGrpSpPr>
        <p:grpSpPr>
          <a:xfrm>
            <a:off x="2625505" y="390548"/>
            <a:ext cx="6940990" cy="4073450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8C91CDE-6BAD-4527-BF49-24910C225FB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09EFA3-43DE-4217-8934-EE09CCFF76C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2FEF42F-6322-4805-ACB9-CCF86FF2EC2B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37BBC54-0319-442D-8813-21F8D3CBA93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9A0FE2-64B7-4FB7-932D-1C1C721814A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C5AD7B-1237-42F4-8F2D-CE51E1DE945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3F954B-B56F-4C74-BB2F-3EFD86D3334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6BB7BCD-E1FD-4FC1-911C-F1677AECF72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AA4932-A109-48CB-9ADD-FAC99BBF56C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130E973-DD56-4040-A1E2-77B9C717C4F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0077F4-B600-4AB3-99FC-317A184A5F39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24CACD-0AAD-49FD-BEEA-056F417B101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6B14F1-0A51-40B1-9850-90344DBA01A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12792E-8BBA-4198-9862-AAF1A518592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B30D7-D00F-4806-8535-0DD010BA12A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3211A9-A1D8-4A88-A231-C8FD6B3CD26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F90A2A1-DB7A-4ADD-A336-C0A899897908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84C601-1150-4DC7-BE4C-8FFAD69CF64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17C183-800C-44B2-A10B-6CD7DB212DB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B463A9-F037-4D07-AB8F-67832C4B5F0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BFF5B3-9D0A-4389-AE81-F31697D3F94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1AE95C6-FBEF-4EF3-AF61-CEFE6542C27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FE248D1-EDE2-45D9-9489-48B01D515AC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7FE12F-61A2-4A39-888A-45EA5B16F0A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1ECE64-8C0E-4320-8E13-A86BF211CF7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720081-671B-49DB-99FB-60DC9E64766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BA558E3-F6D5-4B75-9CA2-C5CB252D77A1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A0E50C2-7228-41D3-8015-B6CD2CD8E77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15AC98-1FDE-43F3-AACC-5DEBAA66411D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7CD9AD2-9D37-4DF8-B4A1-B449594033B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805199-B19B-422C-AEA2-D4B83419430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204C61D-5267-4632-A7FC-19FC3BCE7BE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95DC66E-D9C5-4898-98FA-9D8F3362D86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0728E9-C0DF-4A6E-B6BE-F7C5023A113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9DEC79-1F2C-443B-8FCB-2688DF97604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2298D-E437-482E-B27A-ABDB3FAD9C3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0F37BC-8100-409A-B374-AC72996873D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D0E7980-C5ED-4178-A343-622AFE63BFB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06AD6BB-7EAB-4B9F-9431-AE3A0E441C8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9672A5-3B8C-473B-B7D8-368EBC94365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18E37DB-F496-4480-8290-5D6E60A00CD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B47507-F967-44EC-A5FB-C8C98F7B72C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00FD410-4422-4853-8CF2-7765579321A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9F867A-2EA9-4C17-8B69-08FBE9406B2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7EB23F-040C-4C04-992D-DEEC3DDF9646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B8056E7-64B7-4A90-8DBE-DFA2E40D8C5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B4A4FEF-BF52-476D-95DA-A5FE4EF0C2D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D4AC724-0710-41AC-BC5A-9F6021B60AD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58831DF-19F7-43DF-B74F-EF6F2411EEE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A48570B-6254-4954-8AEF-1215A4E3A29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253CDFA-F467-4446-B948-A6788A493FC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9F739A-9C1B-4184-98E2-1F7E0A6CD3F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6E7C7DB-D3DE-4D04-995F-80CE4C25CE0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97A0B91-520A-402A-92D5-FDF458961DC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2F5581C-BCA5-4975-8852-FBE8D00260D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A8726E-FB66-4462-9B7F-F224014808F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C6E05C1-7196-43A1-9D4B-7BB2A910334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31B1945-8C01-42F9-A54C-B10E0E9DCE5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E66E5F-BA19-4BAE-868B-FBDEB0A3211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3822183-F13C-40BC-B1EF-661E0F9C0B80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C6BC41A-C754-47A6-A7C3-041FF2AFC4B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998591A-F0FA-4218-8E1C-A127C582468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BC3CFDD-CDDA-48D7-8802-600BEB20680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976587A-75D8-4368-A704-B51538DFAAB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57D7DF6-6376-4F98-9783-E979290698F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3F08996-F6BC-471B-8DA1-91FB5B4E5811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DF9726D-82FC-471F-B3D4-B3275A920DB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08DC81D-6EFB-4ABA-8588-C42B15B74E9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A540873-9649-4364-831A-169FE6D70D1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0CEE641-71FE-454C-850C-CF465A8A002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355FB15-BA55-4187-B76C-421E9EB58DB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910B5D6-A46D-49C1-89DE-7F86043D039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01E19FD-1EC6-4B4B-973F-6559EADD511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4798BEB-5D51-4940-ABC1-FAAF87FC23E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96073AC-3676-4C0B-94F0-5986BB70135F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65FB97D-B091-485B-B799-6C8DE019002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1C20BC4-A916-4DDC-8936-A8315FA59FF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F5578A3-4E06-4052-9E52-9EB5932AEA51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0E2FC-2A9B-4B76-B05B-CF7523FB7F5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C614F6E-1A17-4D35-BCE8-73FE500E3DBD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FF8254D-116A-4FC9-A54A-07C31FA305B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F5DA3DE-66F6-4DFD-8CE2-6CCAF95CC57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E52D5D5-347D-487A-8C2B-7D1C660124F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2F63099-2D14-4726-A595-4876CB924AF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761FFF-434D-4978-A841-96F305F32863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0F2148B-5EAA-4492-9F12-E2B308A1176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DB8B036-ACDD-45A4-9308-37EC91174E5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1F6E1E7-DABF-40B4-A052-3730DDD83BD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4ACE5B3-1470-46E4-9C10-E245B65B8570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CB2F1A6-2752-440E-AB15-3F14DFE2DD8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BE669B1-E88E-4B6A-A83E-253B1B88B2B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CFF4C8C-9870-4838-BD0D-A654CE49D0E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AACCC24-AEE0-46A5-B519-EF588F9097D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1B429-A68F-49E6-8E9F-79D7F177D226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5482D0F-70F7-409F-85E9-D5590B1384D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75A44F9-311B-451E-8525-214059E96D4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9877BEC-8A1C-4EC8-9079-02EC361029D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EA42593-62EB-4363-9969-06334A973EF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2374167-1477-49C7-9CE6-F0C146DEC82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4DAF343-D04D-4750-906E-84805423908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3F321A1-72F9-46FE-95AA-8A2F2F9C82D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ECAFE3E-CEB7-4684-BD30-2DF163C0ADC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874871D-2084-4D38-8449-B2E3A6CEC00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30D0EFC-668C-4981-8120-EECB79302A7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867EFAE-029B-4B93-B625-9BBDFFEBD26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4497FB-E09A-4565-B5FC-9BFB825D6D7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EC77FEE-3DD5-4BD7-B380-74CA59C7A7A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234A9F-443F-4997-8CC7-F8253CF309B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DEF0C87-8BC3-4982-B290-A78AF4735D3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CC58814-A439-43FB-8E44-109D118C365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1063A58-BB9E-4146-8675-CC1358708B78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5432A5D-49B2-4F3E-9B03-E5D6F54C4F3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자유형: 도형 71">
            <a:extLst>
              <a:ext uri="{FF2B5EF4-FFF2-40B4-BE49-F238E27FC236}">
                <a16:creationId xmlns:a16="http://schemas.microsoft.com/office/drawing/2014/main" id="{2A49B234-4043-4882-9511-A782AE39971F}"/>
              </a:ext>
            </a:extLst>
          </p:cNvPr>
          <p:cNvSpPr/>
          <p:nvPr userDrawn="1"/>
        </p:nvSpPr>
        <p:spPr>
          <a:xfrm flipH="1">
            <a:off x="11070076" y="5934426"/>
            <a:ext cx="768849" cy="681342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FB66C5-532B-4BA1-A4C2-ED9DFB4BC247}"/>
              </a:ext>
            </a:extLst>
          </p:cNvPr>
          <p:cNvSpPr/>
          <p:nvPr userDrawn="1"/>
        </p:nvSpPr>
        <p:spPr>
          <a:xfrm>
            <a:off x="353074" y="6624536"/>
            <a:ext cx="11485852" cy="97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BFCFFB-F4D3-48F3-9731-232CD11C7A62}"/>
              </a:ext>
            </a:extLst>
          </p:cNvPr>
          <p:cNvSpPr/>
          <p:nvPr userDrawn="1"/>
        </p:nvSpPr>
        <p:spPr>
          <a:xfrm>
            <a:off x="1966786" y="595265"/>
            <a:ext cx="9675969" cy="5667470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id="{0006C776-2F6E-4795-A504-2C728D18AB23}"/>
              </a:ext>
            </a:extLst>
          </p:cNvPr>
          <p:cNvGrpSpPr/>
          <p:nvPr userDrawn="1"/>
        </p:nvGrpSpPr>
        <p:grpSpPr>
          <a:xfrm flipH="1">
            <a:off x="1966786" y="3881925"/>
            <a:ext cx="2331651" cy="2229298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id="{6D67C087-C6DD-42B1-8C43-88BCD548F633}"/>
              </a:ext>
            </a:extLst>
          </p:cNvPr>
          <p:cNvGrpSpPr/>
          <p:nvPr userDrawn="1"/>
        </p:nvGrpSpPr>
        <p:grpSpPr>
          <a:xfrm>
            <a:off x="342288" y="5278574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65983-F416-435E-B895-E419C51F41E5}"/>
              </a:ext>
            </a:extLst>
          </p:cNvPr>
          <p:cNvSpPr/>
          <p:nvPr userDrawn="1"/>
        </p:nvSpPr>
        <p:spPr>
          <a:xfrm>
            <a:off x="0" y="1916832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B263460-35EC-4CE8-AC5A-B898C1D25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16832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E23B1-5B7D-4C32-B584-7C37DA2AB6D9}"/>
              </a:ext>
            </a:extLst>
          </p:cNvPr>
          <p:cNvSpPr/>
          <p:nvPr userDrawn="1"/>
        </p:nvSpPr>
        <p:spPr>
          <a:xfrm>
            <a:off x="0" y="172404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3597ADB-31FC-4FD3-9958-2369A5CB1732}"/>
              </a:ext>
            </a:extLst>
          </p:cNvPr>
          <p:cNvGrpSpPr/>
          <p:nvPr/>
        </p:nvGrpSpPr>
        <p:grpSpPr>
          <a:xfrm>
            <a:off x="5155386" y="1343402"/>
            <a:ext cx="940614" cy="712500"/>
            <a:chOff x="5532245" y="2042398"/>
            <a:chExt cx="940614" cy="712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55" name="Rectangle 36">
              <a:extLst>
                <a:ext uri="{FF2B5EF4-FFF2-40B4-BE49-F238E27FC236}">
                  <a16:creationId xmlns:a16="http://schemas.microsoft.com/office/drawing/2014/main" id="{F01EE06F-50BC-4C4E-AE0E-0ADB5C7D0208}"/>
                </a:ext>
              </a:extLst>
            </p:cNvPr>
            <p:cNvSpPr/>
            <p:nvPr/>
          </p:nvSpPr>
          <p:spPr>
            <a:xfrm rot="4500000">
              <a:off x="5649057" y="1957236"/>
              <a:ext cx="700659" cy="880709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14">
              <a:extLst>
                <a:ext uri="{FF2B5EF4-FFF2-40B4-BE49-F238E27FC236}">
                  <a16:creationId xmlns:a16="http://schemas.microsoft.com/office/drawing/2014/main" id="{607CAE4B-572F-4A8F-9177-3D03FF75182A}"/>
                </a:ext>
              </a:extLst>
            </p:cNvPr>
            <p:cNvSpPr/>
            <p:nvPr/>
          </p:nvSpPr>
          <p:spPr>
            <a:xfrm rot="4500000">
              <a:off x="5646302" y="1928341"/>
              <a:ext cx="712500" cy="940614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03B308-AC9F-4968-9059-5C4BD16CFEE8}"/>
              </a:ext>
            </a:extLst>
          </p:cNvPr>
          <p:cNvGrpSpPr/>
          <p:nvPr/>
        </p:nvGrpSpPr>
        <p:grpSpPr>
          <a:xfrm>
            <a:off x="1510528" y="1366070"/>
            <a:ext cx="3431329" cy="3431329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709B60-FE59-4981-8D4B-14C5DD603CC4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085A5EF-FD0C-4223-BDC5-E3A7143612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85DAD4-FE0F-4BE0-91CE-FDD65CE71A67}"/>
              </a:ext>
            </a:extLst>
          </p:cNvPr>
          <p:cNvGrpSpPr/>
          <p:nvPr/>
        </p:nvGrpSpPr>
        <p:grpSpPr>
          <a:xfrm>
            <a:off x="8851691" y="3742138"/>
            <a:ext cx="2515051" cy="2033381"/>
            <a:chOff x="8851691" y="3742138"/>
            <a:chExt cx="2515051" cy="20333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5828B5F-1FB8-4571-9AA4-B49C9EDBE8C6}"/>
                </a:ext>
              </a:extLst>
            </p:cNvPr>
            <p:cNvSpPr/>
            <p:nvPr/>
          </p:nvSpPr>
          <p:spPr>
            <a:xfrm>
              <a:off x="8851691" y="3742138"/>
              <a:ext cx="2501423" cy="2033381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8B561DF-D205-430D-AE0C-16748CCD695B}"/>
                </a:ext>
              </a:extLst>
            </p:cNvPr>
            <p:cNvSpPr/>
            <p:nvPr/>
          </p:nvSpPr>
          <p:spPr>
            <a:xfrm>
              <a:off x="8851691" y="4222145"/>
              <a:ext cx="1229006" cy="1229348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5EB0314-F3C5-47FC-A926-939170B553FE}"/>
                </a:ext>
              </a:extLst>
            </p:cNvPr>
            <p:cNvSpPr/>
            <p:nvPr/>
          </p:nvSpPr>
          <p:spPr>
            <a:xfrm>
              <a:off x="9295730" y="4230177"/>
              <a:ext cx="1386621" cy="1393929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C8C5355-A174-4DBD-995A-B5C2BD28B14B}"/>
                </a:ext>
              </a:extLst>
            </p:cNvPr>
            <p:cNvSpPr/>
            <p:nvPr/>
          </p:nvSpPr>
          <p:spPr>
            <a:xfrm>
              <a:off x="9450699" y="4367989"/>
              <a:ext cx="532569" cy="691021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02B13-5606-404C-B413-74EF9B13AFE8}"/>
                </a:ext>
              </a:extLst>
            </p:cNvPr>
            <p:cNvSpPr/>
            <p:nvPr/>
          </p:nvSpPr>
          <p:spPr>
            <a:xfrm>
              <a:off x="9467038" y="4371471"/>
              <a:ext cx="566871" cy="716446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2A1DC7A-524B-4441-AA7E-C0C0072167FF}"/>
                </a:ext>
              </a:extLst>
            </p:cNvPr>
            <p:cNvSpPr/>
            <p:nvPr/>
          </p:nvSpPr>
          <p:spPr>
            <a:xfrm>
              <a:off x="9458264" y="3742138"/>
              <a:ext cx="1908478" cy="1041671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E6F271-4A64-4481-A4FC-9888618154A9}"/>
                </a:ext>
              </a:extLst>
            </p:cNvPr>
            <p:cNvSpPr/>
            <p:nvPr/>
          </p:nvSpPr>
          <p:spPr>
            <a:xfrm>
              <a:off x="9291574" y="5451032"/>
              <a:ext cx="4617" cy="1846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B1B7B1F-1FBE-4236-9ED0-1AB9B6EB763B}"/>
                </a:ext>
              </a:extLst>
            </p:cNvPr>
            <p:cNvSpPr/>
            <p:nvPr/>
          </p:nvSpPr>
          <p:spPr>
            <a:xfrm>
              <a:off x="9435995" y="4483345"/>
              <a:ext cx="533731" cy="580716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6292BA-B17F-4EB9-82C5-31C1BE82276B}"/>
              </a:ext>
            </a:extLst>
          </p:cNvPr>
          <p:cNvSpPr/>
          <p:nvPr/>
        </p:nvSpPr>
        <p:spPr>
          <a:xfrm>
            <a:off x="1084581" y="1828887"/>
            <a:ext cx="8250226" cy="4805599"/>
          </a:xfrm>
          <a:custGeom>
            <a:avLst/>
            <a:gdLst>
              <a:gd name="connsiteX0" fmla="*/ 3730026 w 8250226"/>
              <a:gd name="connsiteY0" fmla="*/ 1908809 h 4805599"/>
              <a:gd name="connsiteX1" fmla="*/ 4016728 w 8250226"/>
              <a:gd name="connsiteY1" fmla="*/ 2000249 h 4805599"/>
              <a:gd name="connsiteX2" fmla="*/ 4061495 w 8250226"/>
              <a:gd name="connsiteY2" fmla="*/ 2121217 h 4805599"/>
              <a:gd name="connsiteX3" fmla="*/ 3408080 w 8250226"/>
              <a:gd name="connsiteY3" fmla="*/ 2526029 h 4805599"/>
              <a:gd name="connsiteX4" fmla="*/ 3236569 w 8250226"/>
              <a:gd name="connsiteY4" fmla="*/ 2566330 h 4805599"/>
              <a:gd name="connsiteX5" fmla="*/ 3234726 w 8250226"/>
              <a:gd name="connsiteY5" fmla="*/ 2567940 h 4805599"/>
              <a:gd name="connsiteX6" fmla="*/ 2116491 w 8250226"/>
              <a:gd name="connsiteY6" fmla="*/ 2750820 h 4805599"/>
              <a:gd name="connsiteX7" fmla="*/ 1531656 w 8250226"/>
              <a:gd name="connsiteY7" fmla="*/ 2836545 h 4805599"/>
              <a:gd name="connsiteX8" fmla="*/ 1529794 w 8250226"/>
              <a:gd name="connsiteY8" fmla="*/ 2835750 h 4805599"/>
              <a:gd name="connsiteX9" fmla="*/ 1284527 w 8250226"/>
              <a:gd name="connsiteY9" fmla="*/ 2878291 h 4805599"/>
              <a:gd name="connsiteX10" fmla="*/ 734413 w 8250226"/>
              <a:gd name="connsiteY10" fmla="*/ 3030855 h 4805599"/>
              <a:gd name="connsiteX11" fmla="*/ 76235 w 8250226"/>
              <a:gd name="connsiteY11" fmla="*/ 3585210 h 4805599"/>
              <a:gd name="connsiteX12" fmla="*/ 140053 w 8250226"/>
              <a:gd name="connsiteY12" fmla="*/ 4001452 h 4805599"/>
              <a:gd name="connsiteX13" fmla="*/ 2361283 w 8250226"/>
              <a:gd name="connsiteY13" fmla="*/ 4215765 h 4805599"/>
              <a:gd name="connsiteX14" fmla="*/ 2361890 w 8250226"/>
              <a:gd name="connsiteY14" fmla="*/ 4218110 h 4805599"/>
              <a:gd name="connsiteX15" fmla="*/ 2418393 w 8250226"/>
              <a:gd name="connsiteY15" fmla="*/ 4202468 h 4805599"/>
              <a:gd name="connsiteX16" fmla="*/ 3300486 w 8250226"/>
              <a:gd name="connsiteY16" fmla="*/ 3994313 h 4805599"/>
              <a:gd name="connsiteX17" fmla="*/ 4213357 w 8250226"/>
              <a:gd name="connsiteY17" fmla="*/ 3998468 h 4805599"/>
              <a:gd name="connsiteX18" fmla="*/ 4462699 w 8250226"/>
              <a:gd name="connsiteY18" fmla="*/ 4440358 h 4805599"/>
              <a:gd name="connsiteX19" fmla="*/ 4648321 w 8250226"/>
              <a:gd name="connsiteY19" fmla="*/ 4742339 h 4805599"/>
              <a:gd name="connsiteX20" fmla="*/ 5382034 w 8250226"/>
              <a:gd name="connsiteY20" fmla="*/ 4196557 h 4805599"/>
              <a:gd name="connsiteX21" fmla="*/ 5554727 w 8250226"/>
              <a:gd name="connsiteY21" fmla="*/ 4014167 h 4805599"/>
              <a:gd name="connsiteX22" fmla="*/ 5681246 w 8250226"/>
              <a:gd name="connsiteY22" fmla="*/ 3884879 h 4805599"/>
              <a:gd name="connsiteX23" fmla="*/ 6613510 w 8250226"/>
              <a:gd name="connsiteY23" fmla="*/ 3285533 h 4805599"/>
              <a:gd name="connsiteX24" fmla="*/ 6625977 w 8250226"/>
              <a:gd name="connsiteY24" fmla="*/ 3285533 h 4805599"/>
              <a:gd name="connsiteX25" fmla="*/ 6964437 w 8250226"/>
              <a:gd name="connsiteY25" fmla="*/ 3490548 h 4805599"/>
              <a:gd name="connsiteX26" fmla="*/ 7081720 w 8250226"/>
              <a:gd name="connsiteY26" fmla="*/ 3872873 h 4805599"/>
              <a:gd name="connsiteX27" fmla="*/ 7221629 w 8250226"/>
              <a:gd name="connsiteY27" fmla="*/ 4185013 h 4805599"/>
              <a:gd name="connsiteX28" fmla="*/ 8199143 w 8250226"/>
              <a:gd name="connsiteY28" fmla="*/ 3682172 h 4805599"/>
              <a:gd name="connsiteX29" fmla="*/ 8241625 w 8250226"/>
              <a:gd name="connsiteY29" fmla="*/ 3682634 h 4805599"/>
              <a:gd name="connsiteX30" fmla="*/ 8241163 w 8250226"/>
              <a:gd name="connsiteY30" fmla="*/ 3725115 h 4805599"/>
              <a:gd name="connsiteX31" fmla="*/ 7887927 w 8250226"/>
              <a:gd name="connsiteY31" fmla="*/ 4010473 h 4805599"/>
              <a:gd name="connsiteX32" fmla="*/ 7211471 w 8250226"/>
              <a:gd name="connsiteY32" fmla="*/ 4244578 h 4805599"/>
              <a:gd name="connsiteX33" fmla="*/ 7023079 w 8250226"/>
              <a:gd name="connsiteY33" fmla="*/ 3885340 h 4805599"/>
              <a:gd name="connsiteX34" fmla="*/ 6625054 w 8250226"/>
              <a:gd name="connsiteY34" fmla="*/ 3346022 h 4805599"/>
              <a:gd name="connsiteX35" fmla="*/ 6613972 w 8250226"/>
              <a:gd name="connsiteY35" fmla="*/ 3346022 h 4805599"/>
              <a:gd name="connsiteX36" fmla="*/ 5725111 w 8250226"/>
              <a:gd name="connsiteY36" fmla="*/ 3926436 h 4805599"/>
              <a:gd name="connsiteX37" fmla="*/ 5596746 w 8250226"/>
              <a:gd name="connsiteY37" fmla="*/ 4058033 h 4805599"/>
              <a:gd name="connsiteX38" fmla="*/ 5426824 w 8250226"/>
              <a:gd name="connsiteY38" fmla="*/ 4237190 h 4805599"/>
              <a:gd name="connsiteX39" fmla="*/ 5037572 w 8250226"/>
              <a:gd name="connsiteY39" fmla="*/ 4627827 h 4805599"/>
              <a:gd name="connsiteX40" fmla="*/ 4680181 w 8250226"/>
              <a:gd name="connsiteY40" fmla="*/ 4805599 h 4805599"/>
              <a:gd name="connsiteX41" fmla="*/ 4637239 w 8250226"/>
              <a:gd name="connsiteY41" fmla="*/ 4801443 h 4805599"/>
              <a:gd name="connsiteX42" fmla="*/ 4405443 w 8250226"/>
              <a:gd name="connsiteY42" fmla="*/ 4457905 h 4805599"/>
              <a:gd name="connsiteX43" fmla="*/ 4179650 w 8250226"/>
              <a:gd name="connsiteY43" fmla="*/ 4048336 h 4805599"/>
              <a:gd name="connsiteX44" fmla="*/ 3311567 w 8250226"/>
              <a:gd name="connsiteY44" fmla="*/ 4053416 h 4805599"/>
              <a:gd name="connsiteX45" fmla="*/ 2360834 w 8250226"/>
              <a:gd name="connsiteY45" fmla="*/ 4280594 h 4805599"/>
              <a:gd name="connsiteX46" fmla="*/ 2342497 w 8250226"/>
              <a:gd name="connsiteY46" fmla="*/ 4278366 h 4805599"/>
              <a:gd name="connsiteX47" fmla="*/ 2126238 w 8250226"/>
              <a:gd name="connsiteY47" fmla="*/ 4326464 h 4805599"/>
              <a:gd name="connsiteX48" fmla="*/ 1317343 w 8250226"/>
              <a:gd name="connsiteY48" fmla="*/ 4399597 h 4805599"/>
              <a:gd name="connsiteX49" fmla="*/ 1009685 w 8250226"/>
              <a:gd name="connsiteY49" fmla="*/ 4388167 h 4805599"/>
              <a:gd name="connsiteX50" fmla="*/ 90523 w 8250226"/>
              <a:gd name="connsiteY50" fmla="*/ 4028122 h 4805599"/>
              <a:gd name="connsiteX51" fmla="*/ 22895 w 8250226"/>
              <a:gd name="connsiteY51" fmla="*/ 3567112 h 4805599"/>
              <a:gd name="connsiteX52" fmla="*/ 710600 w 8250226"/>
              <a:gd name="connsiteY52" fmla="*/ 2979420 h 4805599"/>
              <a:gd name="connsiteX53" fmla="*/ 1432595 w 8250226"/>
              <a:gd name="connsiteY53" fmla="*/ 2793682 h 4805599"/>
              <a:gd name="connsiteX54" fmla="*/ 1434475 w 8250226"/>
              <a:gd name="connsiteY54" fmla="*/ 2794485 h 4805599"/>
              <a:gd name="connsiteX55" fmla="*/ 1593851 w 8250226"/>
              <a:gd name="connsiteY55" fmla="*/ 2768679 h 4805599"/>
              <a:gd name="connsiteX56" fmla="*/ 2108870 w 8250226"/>
              <a:gd name="connsiteY56" fmla="*/ 2693670 h 4805599"/>
              <a:gd name="connsiteX57" fmla="*/ 3189188 w 8250226"/>
              <a:gd name="connsiteY57" fmla="*/ 2519012 h 4805599"/>
              <a:gd name="connsiteX58" fmla="*/ 3322477 w 8250226"/>
              <a:gd name="connsiteY58" fmla="*/ 2489488 h 4805599"/>
              <a:gd name="connsiteX59" fmla="*/ 3324261 w 8250226"/>
              <a:gd name="connsiteY59" fmla="*/ 2487929 h 4805599"/>
              <a:gd name="connsiteX60" fmla="*/ 3394745 w 8250226"/>
              <a:gd name="connsiteY60" fmla="*/ 2470784 h 4805599"/>
              <a:gd name="connsiteX61" fmla="*/ 4005298 w 8250226"/>
              <a:gd name="connsiteY61" fmla="*/ 2115502 h 4805599"/>
              <a:gd name="connsiteX62" fmla="*/ 3977676 w 8250226"/>
              <a:gd name="connsiteY62" fmla="*/ 2041207 h 4805599"/>
              <a:gd name="connsiteX63" fmla="*/ 3706213 w 8250226"/>
              <a:gd name="connsiteY63" fmla="*/ 1962149 h 4805599"/>
              <a:gd name="connsiteX64" fmla="*/ 3730026 w 8250226"/>
              <a:gd name="connsiteY64" fmla="*/ 1908809 h 4805599"/>
              <a:gd name="connsiteX65" fmla="*/ 507718 w 8250226"/>
              <a:gd name="connsiteY65" fmla="*/ 1727834 h 4805599"/>
              <a:gd name="connsiteX66" fmla="*/ 524863 w 8250226"/>
              <a:gd name="connsiteY66" fmla="*/ 1781174 h 4805599"/>
              <a:gd name="connsiteX67" fmla="*/ 238161 w 8250226"/>
              <a:gd name="connsiteY67" fmla="*/ 1952624 h 4805599"/>
              <a:gd name="connsiteX68" fmla="*/ 245781 w 8250226"/>
              <a:gd name="connsiteY68" fmla="*/ 2060257 h 4805599"/>
              <a:gd name="connsiteX69" fmla="*/ 718221 w 8250226"/>
              <a:gd name="connsiteY69" fmla="*/ 2178367 h 4805599"/>
              <a:gd name="connsiteX70" fmla="*/ 757273 w 8250226"/>
              <a:gd name="connsiteY70" fmla="*/ 2235517 h 4805599"/>
              <a:gd name="connsiteX71" fmla="*/ 195298 w 8250226"/>
              <a:gd name="connsiteY71" fmla="*/ 2087879 h 4805599"/>
              <a:gd name="connsiteX72" fmla="*/ 186726 w 8250226"/>
              <a:gd name="connsiteY72" fmla="*/ 1925954 h 4805599"/>
              <a:gd name="connsiteX73" fmla="*/ 507718 w 8250226"/>
              <a:gd name="connsiteY73" fmla="*/ 1727834 h 4805599"/>
              <a:gd name="connsiteX74" fmla="*/ 3826228 w 8250226"/>
              <a:gd name="connsiteY74" fmla="*/ 871537 h 4805599"/>
              <a:gd name="connsiteX75" fmla="*/ 4059591 w 8250226"/>
              <a:gd name="connsiteY75" fmla="*/ 965835 h 4805599"/>
              <a:gd name="connsiteX76" fmla="*/ 4122455 w 8250226"/>
              <a:gd name="connsiteY76" fmla="*/ 1088707 h 4805599"/>
              <a:gd name="connsiteX77" fmla="*/ 3925751 w 8250226"/>
              <a:gd name="connsiteY77" fmla="*/ 1265722 h 4805599"/>
              <a:gd name="connsiteX78" fmla="*/ 3866259 w 8250226"/>
              <a:gd name="connsiteY78" fmla="*/ 1285549 h 4805599"/>
              <a:gd name="connsiteX79" fmla="*/ 3866234 w 8250226"/>
              <a:gd name="connsiteY79" fmla="*/ 1286828 h 4805599"/>
              <a:gd name="connsiteX80" fmla="*/ 2339376 w 8250226"/>
              <a:gd name="connsiteY80" fmla="*/ 1507808 h 4805599"/>
              <a:gd name="connsiteX81" fmla="*/ 525816 w 8250226"/>
              <a:gd name="connsiteY81" fmla="*/ 1782128 h 4805599"/>
              <a:gd name="connsiteX82" fmla="*/ 508671 w 8250226"/>
              <a:gd name="connsiteY82" fmla="*/ 1728787 h 4805599"/>
              <a:gd name="connsiteX83" fmla="*/ 958251 w 8250226"/>
              <a:gd name="connsiteY83" fmla="*/ 1622108 h 4805599"/>
              <a:gd name="connsiteX84" fmla="*/ 2333661 w 8250226"/>
              <a:gd name="connsiteY84" fmla="*/ 1450658 h 4805599"/>
              <a:gd name="connsiteX85" fmla="*/ 3557624 w 8250226"/>
              <a:gd name="connsiteY85" fmla="*/ 1299210 h 4805599"/>
              <a:gd name="connsiteX86" fmla="*/ 3805423 w 8250226"/>
              <a:gd name="connsiteY86" fmla="*/ 1244694 h 4805599"/>
              <a:gd name="connsiteX87" fmla="*/ 3866233 w 8250226"/>
              <a:gd name="connsiteY87" fmla="*/ 1226820 h 4805599"/>
              <a:gd name="connsiteX88" fmla="*/ 4066258 w 8250226"/>
              <a:gd name="connsiteY88" fmla="*/ 1092517 h 4805599"/>
              <a:gd name="connsiteX89" fmla="*/ 4022443 w 8250226"/>
              <a:gd name="connsiteY89" fmla="*/ 1009650 h 4805599"/>
              <a:gd name="connsiteX90" fmla="*/ 3838610 w 8250226"/>
              <a:gd name="connsiteY90" fmla="*/ 932497 h 4805599"/>
              <a:gd name="connsiteX91" fmla="*/ 3826228 w 8250226"/>
              <a:gd name="connsiteY91" fmla="*/ 871537 h 4805599"/>
              <a:gd name="connsiteX92" fmla="*/ 4089118 w 8250226"/>
              <a:gd name="connsiteY92" fmla="*/ 0 h 4805599"/>
              <a:gd name="connsiteX93" fmla="*/ 4100548 w 8250226"/>
              <a:gd name="connsiteY93" fmla="*/ 56198 h 4805599"/>
              <a:gd name="connsiteX94" fmla="*/ 3471898 w 8250226"/>
              <a:gd name="connsiteY94" fmla="*/ 141923 h 4805599"/>
              <a:gd name="connsiteX95" fmla="*/ 3471137 w 8250226"/>
              <a:gd name="connsiteY95" fmla="*/ 141050 h 4805599"/>
              <a:gd name="connsiteX96" fmla="*/ 3213652 w 8250226"/>
              <a:gd name="connsiteY96" fmla="*/ 168235 h 4805599"/>
              <a:gd name="connsiteX97" fmla="*/ 2934688 w 8250226"/>
              <a:gd name="connsiteY97" fmla="*/ 196215 h 4805599"/>
              <a:gd name="connsiteX98" fmla="*/ 692831 w 8250226"/>
              <a:gd name="connsiteY98" fmla="*/ 509584 h 4805599"/>
              <a:gd name="connsiteX99" fmla="*/ 584437 w 8250226"/>
              <a:gd name="connsiteY99" fmla="*/ 539922 h 4805599"/>
              <a:gd name="connsiteX100" fmla="*/ 583918 w 8250226"/>
              <a:gd name="connsiteY100" fmla="*/ 541019 h 4805599"/>
              <a:gd name="connsiteX101" fmla="*/ 196251 w 8250226"/>
              <a:gd name="connsiteY101" fmla="*/ 744854 h 4805599"/>
              <a:gd name="connsiteX102" fmla="*/ 179106 w 8250226"/>
              <a:gd name="connsiteY102" fmla="*/ 837247 h 4805599"/>
              <a:gd name="connsiteX103" fmla="*/ 456283 w 8250226"/>
              <a:gd name="connsiteY103" fmla="*/ 978217 h 4805599"/>
              <a:gd name="connsiteX104" fmla="*/ 448663 w 8250226"/>
              <a:gd name="connsiteY104" fmla="*/ 1034414 h 4805599"/>
              <a:gd name="connsiteX105" fmla="*/ 123861 w 8250226"/>
              <a:gd name="connsiteY105" fmla="*/ 853439 h 4805599"/>
              <a:gd name="connsiteX106" fmla="*/ 149578 w 8250226"/>
              <a:gd name="connsiteY106" fmla="*/ 713422 h 4805599"/>
              <a:gd name="connsiteX107" fmla="*/ 526045 w 8250226"/>
              <a:gd name="connsiteY107" fmla="*/ 499593 h 4805599"/>
              <a:gd name="connsiteX108" fmla="*/ 615779 w 8250226"/>
              <a:gd name="connsiteY108" fmla="*/ 472597 h 4805599"/>
              <a:gd name="connsiteX109" fmla="*/ 616303 w 8250226"/>
              <a:gd name="connsiteY109" fmla="*/ 471487 h 4805599"/>
              <a:gd name="connsiteX110" fmla="*/ 1209711 w 8250226"/>
              <a:gd name="connsiteY110" fmla="*/ 345757 h 4805599"/>
              <a:gd name="connsiteX111" fmla="*/ 2930878 w 8250226"/>
              <a:gd name="connsiteY111" fmla="*/ 139065 h 4805599"/>
              <a:gd name="connsiteX112" fmla="*/ 3426178 w 8250226"/>
              <a:gd name="connsiteY112" fmla="*/ 88582 h 4805599"/>
              <a:gd name="connsiteX113" fmla="*/ 3426937 w 8250226"/>
              <a:gd name="connsiteY113" fmla="*/ 89452 h 4805599"/>
              <a:gd name="connsiteX114" fmla="*/ 3626739 w 8250226"/>
              <a:gd name="connsiteY114" fmla="*/ 67509 h 4805599"/>
              <a:gd name="connsiteX115" fmla="*/ 4089118 w 8250226"/>
              <a:gd name="connsiteY115" fmla="*/ 0 h 48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8250226" h="4805599">
                <a:moveTo>
                  <a:pt x="3730026" y="1908809"/>
                </a:moveTo>
                <a:cubicBezTo>
                  <a:pt x="3864328" y="1921192"/>
                  <a:pt x="3964341" y="1949767"/>
                  <a:pt x="4016728" y="2000249"/>
                </a:cubicBezTo>
                <a:cubicBezTo>
                  <a:pt x="4051018" y="2032634"/>
                  <a:pt x="4065305" y="2073592"/>
                  <a:pt x="4061495" y="2121217"/>
                </a:cubicBezTo>
                <a:cubicBezTo>
                  <a:pt x="4045303" y="2287904"/>
                  <a:pt x="3838611" y="2416492"/>
                  <a:pt x="3408080" y="2526029"/>
                </a:cubicBezTo>
                <a:lnTo>
                  <a:pt x="3236569" y="2566330"/>
                </a:lnTo>
                <a:lnTo>
                  <a:pt x="3234726" y="2567940"/>
                </a:lnTo>
                <a:cubicBezTo>
                  <a:pt x="2901351" y="2640330"/>
                  <a:pt x="2503205" y="2696527"/>
                  <a:pt x="2116491" y="2750820"/>
                </a:cubicBezTo>
                <a:cubicBezTo>
                  <a:pt x="1913608" y="2779395"/>
                  <a:pt x="1715488" y="2807017"/>
                  <a:pt x="1531656" y="2836545"/>
                </a:cubicBezTo>
                <a:lnTo>
                  <a:pt x="1529794" y="2835750"/>
                </a:lnTo>
                <a:lnTo>
                  <a:pt x="1284527" y="2878291"/>
                </a:lnTo>
                <a:cubicBezTo>
                  <a:pt x="1050524" y="2922448"/>
                  <a:pt x="856571" y="2971562"/>
                  <a:pt x="734413" y="3030855"/>
                </a:cubicBezTo>
                <a:cubicBezTo>
                  <a:pt x="347698" y="3218497"/>
                  <a:pt x="138148" y="3394710"/>
                  <a:pt x="76235" y="3585210"/>
                </a:cubicBezTo>
                <a:cubicBezTo>
                  <a:pt x="36230" y="3709035"/>
                  <a:pt x="57185" y="3845242"/>
                  <a:pt x="140053" y="4001452"/>
                </a:cubicBezTo>
                <a:cubicBezTo>
                  <a:pt x="341030" y="4378642"/>
                  <a:pt x="1529751" y="4433887"/>
                  <a:pt x="2361283" y="4215765"/>
                </a:cubicBezTo>
                <a:lnTo>
                  <a:pt x="2361890" y="4218110"/>
                </a:lnTo>
                <a:lnTo>
                  <a:pt x="2418393" y="4202468"/>
                </a:lnTo>
                <a:cubicBezTo>
                  <a:pt x="2613084" y="4148903"/>
                  <a:pt x="2959083" y="4056936"/>
                  <a:pt x="3300486" y="3994313"/>
                </a:cubicBezTo>
                <a:cubicBezTo>
                  <a:pt x="3782548" y="3906581"/>
                  <a:pt x="4080835" y="3907966"/>
                  <a:pt x="4213357" y="3998468"/>
                </a:cubicBezTo>
                <a:cubicBezTo>
                  <a:pt x="4358345" y="4098205"/>
                  <a:pt x="4413754" y="4279671"/>
                  <a:pt x="4462699" y="4440358"/>
                </a:cubicBezTo>
                <a:cubicBezTo>
                  <a:pt x="4508874" y="4591810"/>
                  <a:pt x="4548584" y="4722484"/>
                  <a:pt x="4648321" y="4742339"/>
                </a:cubicBezTo>
                <a:cubicBezTo>
                  <a:pt x="4846409" y="4781588"/>
                  <a:pt x="5168708" y="4429276"/>
                  <a:pt x="5382034" y="4196557"/>
                </a:cubicBezTo>
                <a:cubicBezTo>
                  <a:pt x="5448988" y="4123139"/>
                  <a:pt x="5506706" y="4060342"/>
                  <a:pt x="5554727" y="4014167"/>
                </a:cubicBezTo>
                <a:cubicBezTo>
                  <a:pt x="5591206" y="3979536"/>
                  <a:pt x="5632763" y="3935671"/>
                  <a:pt x="5681246" y="3884879"/>
                </a:cubicBezTo>
                <a:cubicBezTo>
                  <a:pt x="5908425" y="3645694"/>
                  <a:pt x="6251040" y="3285533"/>
                  <a:pt x="6613510" y="3285533"/>
                </a:cubicBezTo>
                <a:cubicBezTo>
                  <a:pt x="6617666" y="3285533"/>
                  <a:pt x="6621821" y="3285533"/>
                  <a:pt x="6625977" y="3285533"/>
                </a:cubicBezTo>
                <a:cubicBezTo>
                  <a:pt x="6778353" y="3289227"/>
                  <a:pt x="6888711" y="3356180"/>
                  <a:pt x="6964437" y="3490548"/>
                </a:cubicBezTo>
                <a:cubicBezTo>
                  <a:pt x="7027696" y="3603214"/>
                  <a:pt x="7056324" y="3746355"/>
                  <a:pt x="7081720" y="3872873"/>
                </a:cubicBezTo>
                <a:cubicBezTo>
                  <a:pt x="7113580" y="4032637"/>
                  <a:pt x="7141285" y="4171161"/>
                  <a:pt x="7221629" y="4185013"/>
                </a:cubicBezTo>
                <a:cubicBezTo>
                  <a:pt x="7609033" y="4251966"/>
                  <a:pt x="8193141" y="3687714"/>
                  <a:pt x="8199143" y="3682172"/>
                </a:cubicBezTo>
                <a:cubicBezTo>
                  <a:pt x="8211149" y="3670629"/>
                  <a:pt x="8230081" y="3670629"/>
                  <a:pt x="8241625" y="3682634"/>
                </a:cubicBezTo>
                <a:cubicBezTo>
                  <a:pt x="8253169" y="3694639"/>
                  <a:pt x="8253169" y="3713571"/>
                  <a:pt x="8241163" y="3725115"/>
                </a:cubicBezTo>
                <a:cubicBezTo>
                  <a:pt x="8239777" y="3726500"/>
                  <a:pt x="8087863" y="3873797"/>
                  <a:pt x="7887927" y="4010473"/>
                </a:cubicBezTo>
                <a:cubicBezTo>
                  <a:pt x="7615959" y="4196095"/>
                  <a:pt x="7388319" y="4275054"/>
                  <a:pt x="7211471" y="4244578"/>
                </a:cubicBezTo>
                <a:cubicBezTo>
                  <a:pt x="7090493" y="4223800"/>
                  <a:pt x="7059095" y="4066806"/>
                  <a:pt x="7023079" y="3885340"/>
                </a:cubicBezTo>
                <a:cubicBezTo>
                  <a:pt x="6973210" y="3635998"/>
                  <a:pt x="6916877" y="3352948"/>
                  <a:pt x="6625054" y="3346022"/>
                </a:cubicBezTo>
                <a:cubicBezTo>
                  <a:pt x="6621360" y="3346022"/>
                  <a:pt x="6617666" y="3346022"/>
                  <a:pt x="6613972" y="3346022"/>
                </a:cubicBezTo>
                <a:cubicBezTo>
                  <a:pt x="6277359" y="3346022"/>
                  <a:pt x="5945826" y="3695101"/>
                  <a:pt x="5725111" y="3926436"/>
                </a:cubicBezTo>
                <a:cubicBezTo>
                  <a:pt x="5676167" y="3977690"/>
                  <a:pt x="5634147" y="4022017"/>
                  <a:pt x="5596746" y="4058033"/>
                </a:cubicBezTo>
                <a:cubicBezTo>
                  <a:pt x="5550110" y="4102361"/>
                  <a:pt x="5493316" y="4165158"/>
                  <a:pt x="5426824" y="4237190"/>
                </a:cubicBezTo>
                <a:cubicBezTo>
                  <a:pt x="5314158" y="4360476"/>
                  <a:pt x="5173787" y="4513776"/>
                  <a:pt x="5037572" y="4627827"/>
                </a:cubicBezTo>
                <a:cubicBezTo>
                  <a:pt x="4894431" y="4746957"/>
                  <a:pt x="4777148" y="4805599"/>
                  <a:pt x="4680181" y="4805599"/>
                </a:cubicBezTo>
                <a:cubicBezTo>
                  <a:pt x="4665405" y="4805599"/>
                  <a:pt x="4651091" y="4804213"/>
                  <a:pt x="4637239" y="4801443"/>
                </a:cubicBezTo>
                <a:cubicBezTo>
                  <a:pt x="4501948" y="4774662"/>
                  <a:pt x="4455312" y="4620901"/>
                  <a:pt x="4405443" y="4457905"/>
                </a:cubicBezTo>
                <a:cubicBezTo>
                  <a:pt x="4359269" y="4306914"/>
                  <a:pt x="4307553" y="4136068"/>
                  <a:pt x="4179650" y="4048336"/>
                </a:cubicBezTo>
                <a:cubicBezTo>
                  <a:pt x="4099305" y="3992927"/>
                  <a:pt x="3883209" y="3949061"/>
                  <a:pt x="3311567" y="4053416"/>
                </a:cubicBezTo>
                <a:cubicBezTo>
                  <a:pt x="2924163" y="4124062"/>
                  <a:pt x="2529370" y="4233958"/>
                  <a:pt x="2360834" y="4280594"/>
                </a:cubicBezTo>
                <a:lnTo>
                  <a:pt x="2342497" y="4278366"/>
                </a:lnTo>
                <a:lnTo>
                  <a:pt x="2126238" y="4326464"/>
                </a:lnTo>
                <a:cubicBezTo>
                  <a:pt x="1868126" y="4374416"/>
                  <a:pt x="1587377" y="4399597"/>
                  <a:pt x="1317343" y="4399597"/>
                </a:cubicBezTo>
                <a:cubicBezTo>
                  <a:pt x="1212568" y="4399597"/>
                  <a:pt x="1109698" y="4395787"/>
                  <a:pt x="1009685" y="4388167"/>
                </a:cubicBezTo>
                <a:cubicBezTo>
                  <a:pt x="725840" y="4365307"/>
                  <a:pt x="229588" y="4289107"/>
                  <a:pt x="90523" y="4028122"/>
                </a:cubicBezTo>
                <a:cubicBezTo>
                  <a:pt x="35" y="3856672"/>
                  <a:pt x="-22825" y="3706177"/>
                  <a:pt x="22895" y="3567112"/>
                </a:cubicBezTo>
                <a:cubicBezTo>
                  <a:pt x="90523" y="3360420"/>
                  <a:pt x="308645" y="3173730"/>
                  <a:pt x="710600" y="2979420"/>
                </a:cubicBezTo>
                <a:cubicBezTo>
                  <a:pt x="864905" y="2904172"/>
                  <a:pt x="1124938" y="2846070"/>
                  <a:pt x="1432595" y="2793682"/>
                </a:cubicBezTo>
                <a:lnTo>
                  <a:pt x="1434475" y="2794485"/>
                </a:lnTo>
                <a:lnTo>
                  <a:pt x="1593851" y="2768679"/>
                </a:lnTo>
                <a:cubicBezTo>
                  <a:pt x="1757755" y="2743140"/>
                  <a:pt x="1931706" y="2718673"/>
                  <a:pt x="2108870" y="2693670"/>
                </a:cubicBezTo>
                <a:cubicBezTo>
                  <a:pt x="2480584" y="2641163"/>
                  <a:pt x="2863236" y="2587198"/>
                  <a:pt x="3189188" y="2519012"/>
                </a:cubicBezTo>
                <a:lnTo>
                  <a:pt x="3322477" y="2489488"/>
                </a:lnTo>
                <a:lnTo>
                  <a:pt x="3324261" y="2487929"/>
                </a:lnTo>
                <a:cubicBezTo>
                  <a:pt x="3348073" y="2482214"/>
                  <a:pt x="3371886" y="2476499"/>
                  <a:pt x="3394745" y="2470784"/>
                </a:cubicBezTo>
                <a:cubicBezTo>
                  <a:pt x="3791938" y="2368867"/>
                  <a:pt x="3991963" y="2252662"/>
                  <a:pt x="4005298" y="2115502"/>
                </a:cubicBezTo>
                <a:cubicBezTo>
                  <a:pt x="4008155" y="2085022"/>
                  <a:pt x="3999583" y="2061209"/>
                  <a:pt x="3977676" y="2041207"/>
                </a:cubicBezTo>
                <a:cubicBezTo>
                  <a:pt x="3931003" y="1996439"/>
                  <a:pt x="3835753" y="1972627"/>
                  <a:pt x="3706213" y="1962149"/>
                </a:cubicBezTo>
                <a:cubicBezTo>
                  <a:pt x="3713833" y="1945004"/>
                  <a:pt x="3722405" y="1926907"/>
                  <a:pt x="3730026" y="1908809"/>
                </a:cubicBezTo>
                <a:close/>
                <a:moveTo>
                  <a:pt x="507718" y="1727834"/>
                </a:moveTo>
                <a:cubicBezTo>
                  <a:pt x="513433" y="1745932"/>
                  <a:pt x="519148" y="1764029"/>
                  <a:pt x="524863" y="1781174"/>
                </a:cubicBezTo>
                <a:cubicBezTo>
                  <a:pt x="375321" y="1829752"/>
                  <a:pt x="272451" y="1885949"/>
                  <a:pt x="238161" y="1952624"/>
                </a:cubicBezTo>
                <a:cubicBezTo>
                  <a:pt x="221016" y="1985962"/>
                  <a:pt x="223873" y="2021204"/>
                  <a:pt x="245781" y="2060257"/>
                </a:cubicBezTo>
                <a:cubicBezTo>
                  <a:pt x="294358" y="2145982"/>
                  <a:pt x="471523" y="2178367"/>
                  <a:pt x="718221" y="2178367"/>
                </a:cubicBezTo>
                <a:cubicBezTo>
                  <a:pt x="730603" y="2197417"/>
                  <a:pt x="743938" y="2216467"/>
                  <a:pt x="757273" y="2235517"/>
                </a:cubicBezTo>
                <a:cubicBezTo>
                  <a:pt x="464856" y="2237422"/>
                  <a:pt x="257211" y="2198369"/>
                  <a:pt x="195298" y="2087879"/>
                </a:cubicBezTo>
                <a:cubicBezTo>
                  <a:pt x="162913" y="2031682"/>
                  <a:pt x="160056" y="1976437"/>
                  <a:pt x="186726" y="1925954"/>
                </a:cubicBezTo>
                <a:cubicBezTo>
                  <a:pt x="225778" y="1850707"/>
                  <a:pt x="330553" y="1785937"/>
                  <a:pt x="507718" y="1727834"/>
                </a:cubicBezTo>
                <a:close/>
                <a:moveTo>
                  <a:pt x="3826228" y="871537"/>
                </a:moveTo>
                <a:cubicBezTo>
                  <a:pt x="3930050" y="892492"/>
                  <a:pt x="4009108" y="922020"/>
                  <a:pt x="4059591" y="965835"/>
                </a:cubicBezTo>
                <a:cubicBezTo>
                  <a:pt x="4098643" y="1000125"/>
                  <a:pt x="4119598" y="1041082"/>
                  <a:pt x="4122455" y="1088707"/>
                </a:cubicBezTo>
                <a:cubicBezTo>
                  <a:pt x="4126623" y="1160383"/>
                  <a:pt x="4057864" y="1217473"/>
                  <a:pt x="3925751" y="1265722"/>
                </a:cubicBezTo>
                <a:lnTo>
                  <a:pt x="3866259" y="1285549"/>
                </a:lnTo>
                <a:lnTo>
                  <a:pt x="3866234" y="1286828"/>
                </a:lnTo>
                <a:cubicBezTo>
                  <a:pt x="3573816" y="1376362"/>
                  <a:pt x="3042321" y="1435417"/>
                  <a:pt x="2339376" y="1507808"/>
                </a:cubicBezTo>
                <a:cubicBezTo>
                  <a:pt x="1665006" y="1576387"/>
                  <a:pt x="926819" y="1652587"/>
                  <a:pt x="525816" y="1782128"/>
                </a:cubicBezTo>
                <a:cubicBezTo>
                  <a:pt x="519148" y="1764030"/>
                  <a:pt x="514386" y="1746885"/>
                  <a:pt x="508671" y="1728787"/>
                </a:cubicBezTo>
                <a:cubicBezTo>
                  <a:pt x="625828" y="1689735"/>
                  <a:pt x="774419" y="1655445"/>
                  <a:pt x="958251" y="1622108"/>
                </a:cubicBezTo>
                <a:cubicBezTo>
                  <a:pt x="1352586" y="1550670"/>
                  <a:pt x="1851696" y="1500187"/>
                  <a:pt x="2333661" y="1450658"/>
                </a:cubicBezTo>
                <a:cubicBezTo>
                  <a:pt x="2795624" y="1403033"/>
                  <a:pt x="3231868" y="1358265"/>
                  <a:pt x="3557624" y="1299210"/>
                </a:cubicBezTo>
                <a:cubicBezTo>
                  <a:pt x="3657637" y="1280636"/>
                  <a:pt x="3739433" y="1262598"/>
                  <a:pt x="3805423" y="1244694"/>
                </a:cubicBezTo>
                <a:lnTo>
                  <a:pt x="3866233" y="1226820"/>
                </a:lnTo>
                <a:cubicBezTo>
                  <a:pt x="4029110" y="1175385"/>
                  <a:pt x="4069116" y="1127760"/>
                  <a:pt x="4066258" y="1092517"/>
                </a:cubicBezTo>
                <a:cubicBezTo>
                  <a:pt x="4064353" y="1061085"/>
                  <a:pt x="4050066" y="1033462"/>
                  <a:pt x="4022443" y="1009650"/>
                </a:cubicBezTo>
                <a:cubicBezTo>
                  <a:pt x="3982438" y="975360"/>
                  <a:pt x="3920525" y="950595"/>
                  <a:pt x="3838610" y="932497"/>
                </a:cubicBezTo>
                <a:cubicBezTo>
                  <a:pt x="3834800" y="912495"/>
                  <a:pt x="3830991" y="891539"/>
                  <a:pt x="3826228" y="871537"/>
                </a:cubicBezTo>
                <a:close/>
                <a:moveTo>
                  <a:pt x="4089118" y="0"/>
                </a:moveTo>
                <a:lnTo>
                  <a:pt x="4100548" y="56198"/>
                </a:lnTo>
                <a:cubicBezTo>
                  <a:pt x="3954816" y="85725"/>
                  <a:pt x="3735741" y="114300"/>
                  <a:pt x="3471898" y="141923"/>
                </a:cubicBezTo>
                <a:lnTo>
                  <a:pt x="3471137" y="141050"/>
                </a:lnTo>
                <a:lnTo>
                  <a:pt x="3213652" y="168235"/>
                </a:lnTo>
                <a:cubicBezTo>
                  <a:pt x="3123760" y="177403"/>
                  <a:pt x="3030415" y="186690"/>
                  <a:pt x="2934688" y="196215"/>
                </a:cubicBezTo>
                <a:cubicBezTo>
                  <a:pt x="2193524" y="268545"/>
                  <a:pt x="1262326" y="360968"/>
                  <a:pt x="692831" y="509584"/>
                </a:cubicBezTo>
                <a:lnTo>
                  <a:pt x="584437" y="539922"/>
                </a:lnTo>
                <a:lnTo>
                  <a:pt x="583918" y="541019"/>
                </a:lnTo>
                <a:cubicBezTo>
                  <a:pt x="388656" y="600075"/>
                  <a:pt x="249591" y="666749"/>
                  <a:pt x="196251" y="744854"/>
                </a:cubicBezTo>
                <a:cubicBezTo>
                  <a:pt x="175296" y="775334"/>
                  <a:pt x="169581" y="804862"/>
                  <a:pt x="179106" y="837247"/>
                </a:cubicBezTo>
                <a:cubicBezTo>
                  <a:pt x="199108" y="910589"/>
                  <a:pt x="301026" y="954404"/>
                  <a:pt x="456283" y="978217"/>
                </a:cubicBezTo>
                <a:cubicBezTo>
                  <a:pt x="453426" y="997267"/>
                  <a:pt x="450568" y="1015364"/>
                  <a:pt x="448663" y="1034414"/>
                </a:cubicBezTo>
                <a:cubicBezTo>
                  <a:pt x="254353" y="1003934"/>
                  <a:pt x="149578" y="944879"/>
                  <a:pt x="123861" y="853439"/>
                </a:cubicBezTo>
                <a:cubicBezTo>
                  <a:pt x="110526" y="804862"/>
                  <a:pt x="119098" y="758190"/>
                  <a:pt x="149578" y="713422"/>
                </a:cubicBezTo>
                <a:cubicBezTo>
                  <a:pt x="203752" y="634245"/>
                  <a:pt x="326476" y="563820"/>
                  <a:pt x="526045" y="499593"/>
                </a:cubicBezTo>
                <a:lnTo>
                  <a:pt x="615779" y="472597"/>
                </a:lnTo>
                <a:lnTo>
                  <a:pt x="616303" y="471487"/>
                </a:lnTo>
                <a:cubicBezTo>
                  <a:pt x="774418" y="427672"/>
                  <a:pt x="970633" y="385762"/>
                  <a:pt x="1209711" y="345757"/>
                </a:cubicBezTo>
                <a:cubicBezTo>
                  <a:pt x="1734538" y="258127"/>
                  <a:pt x="2369856" y="195262"/>
                  <a:pt x="2930878" y="139065"/>
                </a:cubicBezTo>
                <a:cubicBezTo>
                  <a:pt x="3106138" y="120967"/>
                  <a:pt x="3272826" y="104774"/>
                  <a:pt x="3426178" y="88582"/>
                </a:cubicBezTo>
                <a:lnTo>
                  <a:pt x="3426937" y="89452"/>
                </a:lnTo>
                <a:lnTo>
                  <a:pt x="3626739" y="67509"/>
                </a:lnTo>
                <a:cubicBezTo>
                  <a:pt x="3817299" y="45542"/>
                  <a:pt x="3976247" y="23575"/>
                  <a:pt x="4089118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07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TextBox 28">
            <a:hlinkClick r:id="rId2"/>
            <a:extLst>
              <a:ext uri="{FF2B5EF4-FFF2-40B4-BE49-F238E27FC236}">
                <a16:creationId xmlns:a16="http://schemas.microsoft.com/office/drawing/2014/main" id="{C626BD92-BB23-48FC-B753-652718B27656}"/>
              </a:ext>
            </a:extLst>
          </p:cNvPr>
          <p:cNvSpPr txBox="1"/>
          <p:nvPr/>
        </p:nvSpPr>
        <p:spPr>
          <a:xfrm>
            <a:off x="6557554" y="646756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4C6707-D14C-41EB-955C-B2F8F040CEA1}"/>
              </a:ext>
            </a:extLst>
          </p:cNvPr>
          <p:cNvGrpSpPr/>
          <p:nvPr/>
        </p:nvGrpSpPr>
        <p:grpSpPr>
          <a:xfrm>
            <a:off x="10045398" y="346408"/>
            <a:ext cx="1682803" cy="413563"/>
            <a:chOff x="3275856" y="1242391"/>
            <a:chExt cx="1656184" cy="407020"/>
          </a:xfrm>
        </p:grpSpPr>
        <p:sp>
          <p:nvSpPr>
            <p:cNvPr id="31" name="Rounded Rectangle 7">
              <a:extLst>
                <a:ext uri="{FF2B5EF4-FFF2-40B4-BE49-F238E27FC236}">
                  <a16:creationId xmlns:a16="http://schemas.microsoft.com/office/drawing/2014/main" id="{196C36EE-594C-4407-A5A0-F71A0E048952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32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3E4CB387-58A0-4A40-BADF-BDB4761B9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68208AD-A7DB-4577-9504-C78CE13C16FF}"/>
              </a:ext>
            </a:extLst>
          </p:cNvPr>
          <p:cNvSpPr txBox="1"/>
          <p:nvPr/>
        </p:nvSpPr>
        <p:spPr>
          <a:xfrm>
            <a:off x="6017623" y="817470"/>
            <a:ext cx="567227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PPT Templates</a:t>
            </a:r>
            <a:endParaRPr lang="ko-KR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DDC8F-3B7B-4AF6-AE12-5E45A52F2A17}"/>
              </a:ext>
            </a:extLst>
          </p:cNvPr>
          <p:cNvSpPr txBox="1"/>
          <p:nvPr/>
        </p:nvSpPr>
        <p:spPr>
          <a:xfrm>
            <a:off x="6017692" y="2519780"/>
            <a:ext cx="567220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B37BB72-CDFC-4E57-A92B-F7876BDD29AF}"/>
              </a:ext>
            </a:extLst>
          </p:cNvPr>
          <p:cNvSpPr/>
          <p:nvPr/>
        </p:nvSpPr>
        <p:spPr>
          <a:xfrm>
            <a:off x="1273591" y="5145806"/>
            <a:ext cx="8066757" cy="1492361"/>
          </a:xfrm>
          <a:custGeom>
            <a:avLst/>
            <a:gdLst>
              <a:gd name="connsiteX0" fmla="*/ 6429118 w 8066757"/>
              <a:gd name="connsiteY0" fmla="*/ 0 h 1492361"/>
              <a:gd name="connsiteX1" fmla="*/ 6436506 w 8066757"/>
              <a:gd name="connsiteY1" fmla="*/ 0 h 1492361"/>
              <a:gd name="connsiteX2" fmla="*/ 6746799 w 8066757"/>
              <a:gd name="connsiteY2" fmla="*/ 187930 h 1492361"/>
              <a:gd name="connsiteX3" fmla="*/ 6862235 w 8066757"/>
              <a:gd name="connsiteY3" fmla="*/ 556403 h 1492361"/>
              <a:gd name="connsiteX4" fmla="*/ 7031696 w 8066757"/>
              <a:gd name="connsiteY4" fmla="*/ 899942 h 1492361"/>
              <a:gd name="connsiteX5" fmla="*/ 8039686 w 8066757"/>
              <a:gd name="connsiteY5" fmla="*/ 376323 h 1492361"/>
              <a:gd name="connsiteX6" fmla="*/ 8062311 w 8066757"/>
              <a:gd name="connsiteY6" fmla="*/ 376784 h 1492361"/>
              <a:gd name="connsiteX7" fmla="*/ 8061849 w 8066757"/>
              <a:gd name="connsiteY7" fmla="*/ 399410 h 1492361"/>
              <a:gd name="connsiteX8" fmla="*/ 7701227 w 8066757"/>
              <a:gd name="connsiteY8" fmla="*/ 692157 h 1492361"/>
              <a:gd name="connsiteX9" fmla="*/ 7025693 w 8066757"/>
              <a:gd name="connsiteY9" fmla="*/ 931340 h 1492361"/>
              <a:gd name="connsiteX10" fmla="*/ 6830375 w 8066757"/>
              <a:gd name="connsiteY10" fmla="*/ 562406 h 1492361"/>
              <a:gd name="connsiteX11" fmla="*/ 6436044 w 8066757"/>
              <a:gd name="connsiteY11" fmla="*/ 31860 h 1492361"/>
              <a:gd name="connsiteX12" fmla="*/ 6429118 w 8066757"/>
              <a:gd name="connsiteY12" fmla="*/ 31860 h 1492361"/>
              <a:gd name="connsiteX13" fmla="*/ 5531023 w 8066757"/>
              <a:gd name="connsiteY13" fmla="*/ 615507 h 1492361"/>
              <a:gd name="connsiteX14" fmla="*/ 5402196 w 8066757"/>
              <a:gd name="connsiteY14" fmla="*/ 747566 h 1492361"/>
              <a:gd name="connsiteX15" fmla="*/ 5233659 w 8066757"/>
              <a:gd name="connsiteY15" fmla="*/ 924877 h 1492361"/>
              <a:gd name="connsiteX16" fmla="*/ 4491172 w 8066757"/>
              <a:gd name="connsiteY16" fmla="*/ 1492361 h 1492361"/>
              <a:gd name="connsiteX17" fmla="*/ 4450538 w 8066757"/>
              <a:gd name="connsiteY17" fmla="*/ 1488205 h 1492361"/>
              <a:gd name="connsiteX18" fmla="*/ 4212278 w 8066757"/>
              <a:gd name="connsiteY18" fmla="*/ 1137279 h 1492361"/>
              <a:gd name="connsiteX19" fmla="*/ 3986946 w 8066757"/>
              <a:gd name="connsiteY19" fmla="*/ 732328 h 1492361"/>
              <a:gd name="connsiteX20" fmla="*/ 3125329 w 8066757"/>
              <a:gd name="connsiteY20" fmla="*/ 736022 h 1492361"/>
              <a:gd name="connsiteX21" fmla="*/ 2179674 w 8066757"/>
              <a:gd name="connsiteY21" fmla="*/ 964586 h 1492361"/>
              <a:gd name="connsiteX22" fmla="*/ 2167669 w 8066757"/>
              <a:gd name="connsiteY22" fmla="*/ 967818 h 1492361"/>
              <a:gd name="connsiteX23" fmla="*/ 2162920 w 8066757"/>
              <a:gd name="connsiteY23" fmla="*/ 967219 h 1492361"/>
              <a:gd name="connsiteX24" fmla="*/ 1937103 w 8066757"/>
              <a:gd name="connsiteY24" fmla="*/ 1017532 h 1492361"/>
              <a:gd name="connsiteX25" fmla="*/ 1131288 w 8066757"/>
              <a:gd name="connsiteY25" fmla="*/ 1091470 h 1492361"/>
              <a:gd name="connsiteX26" fmla="*/ 824583 w 8066757"/>
              <a:gd name="connsiteY26" fmla="*/ 1080040 h 1492361"/>
              <a:gd name="connsiteX27" fmla="*/ 32698 w 8066757"/>
              <a:gd name="connsiteY27" fmla="*/ 856486 h 1492361"/>
              <a:gd name="connsiteX28" fmla="*/ 0 w 8066757"/>
              <a:gd name="connsiteY28" fmla="*/ 826785 h 1492361"/>
              <a:gd name="connsiteX29" fmla="*/ 826488 w 8066757"/>
              <a:gd name="connsiteY29" fmla="*/ 1051465 h 1492361"/>
              <a:gd name="connsiteX30" fmla="*/ 1856393 w 8066757"/>
              <a:gd name="connsiteY30" fmla="*/ 1002843 h 1492361"/>
              <a:gd name="connsiteX31" fmla="*/ 2155932 w 8066757"/>
              <a:gd name="connsiteY31" fmla="*/ 939216 h 1492361"/>
              <a:gd name="connsiteX32" fmla="*/ 2158895 w 8066757"/>
              <a:gd name="connsiteY32" fmla="*/ 936882 h 1492361"/>
              <a:gd name="connsiteX33" fmla="*/ 2170900 w 8066757"/>
              <a:gd name="connsiteY33" fmla="*/ 933649 h 1492361"/>
              <a:gd name="connsiteX34" fmla="*/ 3119788 w 8066757"/>
              <a:gd name="connsiteY34" fmla="*/ 704624 h 1492361"/>
              <a:gd name="connsiteX35" fmla="*/ 4005416 w 8066757"/>
              <a:gd name="connsiteY35" fmla="*/ 706009 h 1492361"/>
              <a:gd name="connsiteX36" fmla="*/ 4243215 w 8066757"/>
              <a:gd name="connsiteY36" fmla="*/ 1128044 h 1492361"/>
              <a:gd name="connsiteX37" fmla="*/ 4457003 w 8066757"/>
              <a:gd name="connsiteY37" fmla="*/ 1456807 h 1492361"/>
              <a:gd name="connsiteX38" fmla="*/ 4821782 w 8066757"/>
              <a:gd name="connsiteY38" fmla="*/ 1291964 h 1492361"/>
              <a:gd name="connsiteX39" fmla="*/ 5210110 w 8066757"/>
              <a:gd name="connsiteY39" fmla="*/ 903636 h 1492361"/>
              <a:gd name="connsiteX40" fmla="*/ 5380032 w 8066757"/>
              <a:gd name="connsiteY40" fmla="*/ 724940 h 1492361"/>
              <a:gd name="connsiteX41" fmla="*/ 5507935 w 8066757"/>
              <a:gd name="connsiteY41" fmla="*/ 593804 h 1492361"/>
              <a:gd name="connsiteX42" fmla="*/ 6429118 w 8066757"/>
              <a:gd name="connsiteY42" fmla="*/ 0 h 149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066757" h="1492361">
                <a:moveTo>
                  <a:pt x="6429118" y="0"/>
                </a:moveTo>
                <a:cubicBezTo>
                  <a:pt x="6431426" y="0"/>
                  <a:pt x="6434197" y="0"/>
                  <a:pt x="6436506" y="0"/>
                </a:cubicBezTo>
                <a:cubicBezTo>
                  <a:pt x="6575030" y="1847"/>
                  <a:pt x="6676152" y="63259"/>
                  <a:pt x="6746799" y="187930"/>
                </a:cubicBezTo>
                <a:cubicBezTo>
                  <a:pt x="6806826" y="294132"/>
                  <a:pt x="6836377" y="433579"/>
                  <a:pt x="6862235" y="556403"/>
                </a:cubicBezTo>
                <a:cubicBezTo>
                  <a:pt x="6899175" y="731405"/>
                  <a:pt x="6931035" y="882396"/>
                  <a:pt x="7031696" y="899942"/>
                </a:cubicBezTo>
                <a:cubicBezTo>
                  <a:pt x="7425565" y="970127"/>
                  <a:pt x="8033683" y="382325"/>
                  <a:pt x="8039686" y="376323"/>
                </a:cubicBezTo>
                <a:cubicBezTo>
                  <a:pt x="8046151" y="370320"/>
                  <a:pt x="8056309" y="370320"/>
                  <a:pt x="8062311" y="376784"/>
                </a:cubicBezTo>
                <a:cubicBezTo>
                  <a:pt x="8068314" y="383249"/>
                  <a:pt x="8068314" y="393407"/>
                  <a:pt x="8061849" y="399410"/>
                </a:cubicBezTo>
                <a:cubicBezTo>
                  <a:pt x="8060465" y="400795"/>
                  <a:pt x="7904857" y="552248"/>
                  <a:pt x="7701227" y="692157"/>
                </a:cubicBezTo>
                <a:cubicBezTo>
                  <a:pt x="7426026" y="881934"/>
                  <a:pt x="7198848" y="962278"/>
                  <a:pt x="7025693" y="931340"/>
                </a:cubicBezTo>
                <a:cubicBezTo>
                  <a:pt x="6903330" y="909638"/>
                  <a:pt x="6869623" y="748489"/>
                  <a:pt x="6830375" y="562406"/>
                </a:cubicBezTo>
                <a:cubicBezTo>
                  <a:pt x="6778198" y="315372"/>
                  <a:pt x="6719556" y="35555"/>
                  <a:pt x="6436044" y="31860"/>
                </a:cubicBezTo>
                <a:cubicBezTo>
                  <a:pt x="6433735" y="31860"/>
                  <a:pt x="6431426" y="31860"/>
                  <a:pt x="6429118" y="31860"/>
                </a:cubicBezTo>
                <a:cubicBezTo>
                  <a:pt x="6085579" y="31860"/>
                  <a:pt x="5752199" y="382787"/>
                  <a:pt x="5531023" y="615507"/>
                </a:cubicBezTo>
                <a:cubicBezTo>
                  <a:pt x="5482078" y="667222"/>
                  <a:pt x="5439597" y="711550"/>
                  <a:pt x="5402196" y="747566"/>
                </a:cubicBezTo>
                <a:cubicBezTo>
                  <a:pt x="5356021" y="791432"/>
                  <a:pt x="5299226" y="853306"/>
                  <a:pt x="5233659" y="924877"/>
                </a:cubicBezTo>
                <a:cubicBezTo>
                  <a:pt x="5012021" y="1167293"/>
                  <a:pt x="4712809" y="1492361"/>
                  <a:pt x="4491172" y="1492361"/>
                </a:cubicBezTo>
                <a:cubicBezTo>
                  <a:pt x="4477319" y="1492361"/>
                  <a:pt x="4463467" y="1490976"/>
                  <a:pt x="4450538" y="1488205"/>
                </a:cubicBezTo>
                <a:cubicBezTo>
                  <a:pt x="4313861" y="1460501"/>
                  <a:pt x="4264455" y="1303507"/>
                  <a:pt x="4212278" y="1137279"/>
                </a:cubicBezTo>
                <a:cubicBezTo>
                  <a:pt x="4162871" y="980286"/>
                  <a:pt x="4112079" y="817751"/>
                  <a:pt x="3986946" y="732328"/>
                </a:cubicBezTo>
                <a:cubicBezTo>
                  <a:pt x="3867815" y="651061"/>
                  <a:pt x="3577839" y="652446"/>
                  <a:pt x="3125329" y="736022"/>
                </a:cubicBezTo>
                <a:cubicBezTo>
                  <a:pt x="2755470" y="804823"/>
                  <a:pt x="2366681" y="912871"/>
                  <a:pt x="2179674" y="964586"/>
                </a:cubicBezTo>
                <a:lnTo>
                  <a:pt x="2167669" y="967818"/>
                </a:lnTo>
                <a:lnTo>
                  <a:pt x="2162920" y="967219"/>
                </a:lnTo>
                <a:lnTo>
                  <a:pt x="1937103" y="1017532"/>
                </a:lnTo>
                <a:cubicBezTo>
                  <a:pt x="1679214" y="1065753"/>
                  <a:pt x="1399893" y="1091470"/>
                  <a:pt x="1131288" y="1091470"/>
                </a:cubicBezTo>
                <a:cubicBezTo>
                  <a:pt x="1026513" y="1091470"/>
                  <a:pt x="923643" y="1087660"/>
                  <a:pt x="824583" y="1080040"/>
                </a:cubicBezTo>
                <a:cubicBezTo>
                  <a:pt x="460966" y="1051465"/>
                  <a:pt x="188432" y="973598"/>
                  <a:pt x="32698" y="856486"/>
                </a:cubicBezTo>
                <a:lnTo>
                  <a:pt x="0" y="826785"/>
                </a:lnTo>
                <a:cubicBezTo>
                  <a:pt x="251503" y="1005647"/>
                  <a:pt x="542995" y="1021892"/>
                  <a:pt x="826488" y="1051465"/>
                </a:cubicBezTo>
                <a:cubicBezTo>
                  <a:pt x="1154386" y="1077183"/>
                  <a:pt x="1520860" y="1058966"/>
                  <a:pt x="1856393" y="1002843"/>
                </a:cubicBezTo>
                <a:lnTo>
                  <a:pt x="2155932" y="939216"/>
                </a:lnTo>
                <a:lnTo>
                  <a:pt x="2158895" y="936882"/>
                </a:lnTo>
                <a:lnTo>
                  <a:pt x="2170900" y="933649"/>
                </a:lnTo>
                <a:cubicBezTo>
                  <a:pt x="2358370" y="881473"/>
                  <a:pt x="2748082" y="773424"/>
                  <a:pt x="3119788" y="704624"/>
                </a:cubicBezTo>
                <a:cubicBezTo>
                  <a:pt x="3581072" y="619201"/>
                  <a:pt x="3878897" y="620124"/>
                  <a:pt x="4005416" y="706009"/>
                </a:cubicBezTo>
                <a:cubicBezTo>
                  <a:pt x="4139784" y="797434"/>
                  <a:pt x="4194732" y="972898"/>
                  <a:pt x="4243215" y="1128044"/>
                </a:cubicBezTo>
                <a:cubicBezTo>
                  <a:pt x="4294468" y="1291964"/>
                  <a:pt x="4338796" y="1433258"/>
                  <a:pt x="4457003" y="1456807"/>
                </a:cubicBezTo>
                <a:cubicBezTo>
                  <a:pt x="4547505" y="1474815"/>
                  <a:pt x="4666635" y="1421253"/>
                  <a:pt x="4821782" y="1291964"/>
                </a:cubicBezTo>
                <a:cubicBezTo>
                  <a:pt x="4957073" y="1179297"/>
                  <a:pt x="5097444" y="1026460"/>
                  <a:pt x="5210110" y="903636"/>
                </a:cubicBezTo>
                <a:cubicBezTo>
                  <a:pt x="5276140" y="832065"/>
                  <a:pt x="5332934" y="769730"/>
                  <a:pt x="5380032" y="724940"/>
                </a:cubicBezTo>
                <a:cubicBezTo>
                  <a:pt x="5416971" y="689848"/>
                  <a:pt x="5458991" y="645520"/>
                  <a:pt x="5507935" y="593804"/>
                </a:cubicBezTo>
                <a:cubicBezTo>
                  <a:pt x="5732806" y="356930"/>
                  <a:pt x="6071727" y="0"/>
                  <a:pt x="6429118" y="0"/>
                </a:cubicBezTo>
                <a:close/>
              </a:path>
            </a:pathLst>
          </a:custGeom>
          <a:solidFill>
            <a:schemeClr val="accent5"/>
          </a:solidFill>
          <a:ln w="707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2124AC-EE1E-4A85-B497-349D43E5563E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8E3C2-769A-49EB-9555-7D0DCE96124F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248D1-A2C6-4666-A895-890FC4A993EA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7AF82-CE54-4F81-BA83-4C4F04E626A4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2124E3-CCBC-4E90-8BC1-6CC8BD34947D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3E359-FED7-4027-A4D7-69CB5E416397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A12964-B289-4C0F-916B-60D7121FA6C9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7E09BA-CE23-490A-98A9-0B792A68FB41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E88DA6-0890-4D96-BE53-07CA47A504BB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4259D1-5334-45B8-A6F6-9AB75FF778C8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4AE9F53-B933-4F34-B721-B8272E29B8B4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0B28E5-E78E-4CE8-8C60-73AA8D2B0E49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982666-2F03-461A-9469-73C121EDD3B0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960CA7-0EE0-4FE9-96D4-E4B91EACF5A0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2A29C-AA3A-4F71-B296-1ECBE599218C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687F4C3E-6477-4E29-969B-A3A188443631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B80CC3B-3318-457B-9132-6DD12B0CCA7C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88C45050-B7B9-4368-BA3F-DF40213ADE29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7028FC9-82A8-4C3B-BDBE-A6A12EC36D48}"/>
              </a:ext>
            </a:extLst>
          </p:cNvPr>
          <p:cNvGrpSpPr/>
          <p:nvPr/>
        </p:nvGrpSpPr>
        <p:grpSpPr>
          <a:xfrm>
            <a:off x="596906" y="463229"/>
            <a:ext cx="2425766" cy="6145697"/>
            <a:chOff x="896897" y="372794"/>
            <a:chExt cx="2425766" cy="614569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A094CA7-DBF7-427F-8421-E43587833EA4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73DF6D-9852-4B3A-883C-93A8E7468C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0812D2-F275-4A2C-9FC9-55CBBC37FE6E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1EC2E4-2FF3-47AE-875A-21A05079F951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accent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F87387F-44AD-4320-8771-C73AD8715516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A0C3047-96C7-48A2-BF47-C31CEFA6E11E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C9BE826-392E-4C54-ADBF-A4B760CB6D2C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218949-C707-4922-80D4-1A63CC7B6834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C97EDD8-1754-4058-BD3E-E9B39F84FC6D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73F5E5B-4E94-42AD-B52C-9F6B7E5F95C3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DAD3D0F-B589-463C-883A-FB9021FEDD69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3CF53F7-9BBC-4DF7-B2F3-636C5AADE945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C10997B-DF71-400B-B437-8193DECB2F28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6AEF0C0-DCF8-44C5-B088-98DFE54AB33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9E7F38A-1D94-4390-8696-69378B539448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F0003D1-1A4B-4A37-807B-234F06969D86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A3290C3-BFD8-4E65-9465-2F6A889F5BE4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1452D50-1964-479F-A5D8-46541D3B21B3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>
            <a:extLst>
              <a:ext uri="{FF2B5EF4-FFF2-40B4-BE49-F238E27FC236}">
                <a16:creationId xmlns:a16="http://schemas.microsoft.com/office/drawing/2014/main" id="{229BF23D-AF26-4307-B27F-48851613AEBF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8D1BCB-D1A6-46F9-BE53-B6918297F79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0E25FF-40F8-4AD8-B2BC-374AAE80D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465FF3C-C0CA-423C-ABB8-9596D33664EF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EB7FB6-D1AD-4E1D-97FB-C1EF680575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9F5608-33E0-4549-9C41-2E7E49AD85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Chevron 2">
            <a:extLst>
              <a:ext uri="{FF2B5EF4-FFF2-40B4-BE49-F238E27FC236}">
                <a16:creationId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08269-59EB-40CC-8EE9-DA77EB1363B5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A9745-CB81-4950-B974-891FA4CAAC79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9436D-7ED5-4F23-A88F-39C6FBBD4B7F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94A45-1109-4B63-A1D6-C25D4376D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:a16="http://schemas.microsoft.com/office/drawing/2014/main" id="{8EA6D9B9-E788-4C4F-870F-BD4CA6518F35}"/>
              </a:ext>
            </a:extLst>
          </p:cNvPr>
          <p:cNvSpPr/>
          <p:nvPr/>
        </p:nvSpPr>
        <p:spPr>
          <a:xfrm>
            <a:off x="0" y="3503697"/>
            <a:ext cx="12192000" cy="33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20EA45-CAA4-40AD-A0B5-1541DDBDD092}"/>
              </a:ext>
            </a:extLst>
          </p:cNvPr>
          <p:cNvGrpSpPr/>
          <p:nvPr/>
        </p:nvGrpSpPr>
        <p:grpSpPr>
          <a:xfrm>
            <a:off x="3199814" y="1625371"/>
            <a:ext cx="5945925" cy="3266883"/>
            <a:chOff x="-548507" y="477868"/>
            <a:chExt cx="11570449" cy="635717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F39602-DE93-4B08-BF61-4F0A9871563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FBC9804-26F7-4DFE-B087-4468FDADB3D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C9708B-BE52-4516-A217-12540071A23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C27EBA-8D1D-47EB-B6EA-22BB90AB2FB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A69F97A-6702-471B-BABD-2E94997D763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9A7B339-61F0-431A-85BA-8464CEBC9FF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0C3717D0-3662-4532-971B-158AC89B61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A845DA1-5427-48B4-BF97-4D8B0BEAEC1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D755581-4CE2-4FE6-94BA-DCB5F197026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5FAA62CF-3334-4E28-95F7-DB74A68D385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7622B56-6DAA-4F53-8BCF-8F7589B24F4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35C856-49E6-4E14-B942-BF08D9E3BC25}"/>
              </a:ext>
            </a:extLst>
          </p:cNvPr>
          <p:cNvSpPr/>
          <p:nvPr/>
        </p:nvSpPr>
        <p:spPr>
          <a:xfrm>
            <a:off x="6718399" y="502169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B764A8-68AE-446D-A2EC-F89921059D92}"/>
              </a:ext>
            </a:extLst>
          </p:cNvPr>
          <p:cNvSpPr/>
          <p:nvPr/>
        </p:nvSpPr>
        <p:spPr>
          <a:xfrm>
            <a:off x="4825717" y="5021690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AB1C3C-788A-46B5-BDBD-DD247588B758}"/>
              </a:ext>
            </a:extLst>
          </p:cNvPr>
          <p:cNvSpPr/>
          <p:nvPr/>
        </p:nvSpPr>
        <p:spPr>
          <a:xfrm>
            <a:off x="2933035" y="502169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E719FD-8263-4B05-A477-D98A58759BD3}"/>
              </a:ext>
            </a:extLst>
          </p:cNvPr>
          <p:cNvSpPr/>
          <p:nvPr/>
        </p:nvSpPr>
        <p:spPr>
          <a:xfrm>
            <a:off x="8611081" y="5021690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A48E43-9C33-472B-90DD-0D2FED4C729A}"/>
              </a:ext>
            </a:extLst>
          </p:cNvPr>
          <p:cNvSpPr txBox="1"/>
          <p:nvPr/>
        </p:nvSpPr>
        <p:spPr>
          <a:xfrm>
            <a:off x="2718716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4F21A8-B011-484F-83B2-BE36CC913533}"/>
              </a:ext>
            </a:extLst>
          </p:cNvPr>
          <p:cNvSpPr txBox="1"/>
          <p:nvPr/>
        </p:nvSpPr>
        <p:spPr>
          <a:xfrm>
            <a:off x="4615368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7ACC54-02BC-45B3-8418-4F8BD0DE62F8}"/>
              </a:ext>
            </a:extLst>
          </p:cNvPr>
          <p:cNvSpPr txBox="1"/>
          <p:nvPr/>
        </p:nvSpPr>
        <p:spPr>
          <a:xfrm>
            <a:off x="6512020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E49B7F-1018-4CAC-B8B3-0120D7AEB59A}"/>
              </a:ext>
            </a:extLst>
          </p:cNvPr>
          <p:cNvSpPr txBox="1"/>
          <p:nvPr/>
        </p:nvSpPr>
        <p:spPr>
          <a:xfrm>
            <a:off x="8408672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C0234133-F720-42FD-97F2-0B777F34CFB5}"/>
              </a:ext>
            </a:extLst>
          </p:cNvPr>
          <p:cNvSpPr/>
          <p:nvPr/>
        </p:nvSpPr>
        <p:spPr>
          <a:xfrm>
            <a:off x="5004715" y="52189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3E136759-9147-47DA-9869-1F93D4920E52}"/>
              </a:ext>
            </a:extLst>
          </p:cNvPr>
          <p:cNvSpPr/>
          <p:nvPr/>
        </p:nvSpPr>
        <p:spPr>
          <a:xfrm>
            <a:off x="3138104" y="520895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3255480A-C965-404D-BBEE-F61005BA13E5}"/>
              </a:ext>
            </a:extLst>
          </p:cNvPr>
          <p:cNvSpPr/>
          <p:nvPr/>
        </p:nvSpPr>
        <p:spPr>
          <a:xfrm rot="2700000">
            <a:off x="6953185" y="516819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858EA922-54D6-4135-9C29-E0CFB70163D7}"/>
              </a:ext>
            </a:extLst>
          </p:cNvPr>
          <p:cNvSpPr/>
          <p:nvPr/>
        </p:nvSpPr>
        <p:spPr>
          <a:xfrm>
            <a:off x="8815802" y="520551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0B3463-8664-42F6-84D6-A417FCBC9273}"/>
              </a:ext>
            </a:extLst>
          </p:cNvPr>
          <p:cNvGrpSpPr/>
          <p:nvPr/>
        </p:nvGrpSpPr>
        <p:grpSpPr>
          <a:xfrm rot="20532872">
            <a:off x="4551582" y="3040011"/>
            <a:ext cx="1256889" cy="1163715"/>
            <a:chOff x="1064519" y="1872500"/>
            <a:chExt cx="1561257" cy="144552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A15338E-58E6-4B2C-8620-01DB37E6BABA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79FAAF-E771-49F2-BFF4-EC71CB5808AA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9C06E68-B58B-4C0B-8C89-5D371356522D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EBF1CC5-F795-4A27-8862-43B30E3AD395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D48AC27-DB75-4102-92C5-73D21C278741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6D321E0-8E5A-42E3-8908-29EBAC1783AC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88A1698-B6AC-4F00-81B0-6591FCBFE257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E8A2D38-CA4B-41B2-AC3C-EA792D4EE93F}"/>
              </a:ext>
            </a:extLst>
          </p:cNvPr>
          <p:cNvGrpSpPr/>
          <p:nvPr/>
        </p:nvGrpSpPr>
        <p:grpSpPr>
          <a:xfrm>
            <a:off x="3319669" y="1400277"/>
            <a:ext cx="5762469" cy="1243428"/>
            <a:chOff x="2758043" y="1681512"/>
            <a:chExt cx="7496623" cy="196848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FF4190C-385E-452F-A04D-EAEE55100F17}"/>
                </a:ext>
              </a:extLst>
            </p:cNvPr>
            <p:cNvSpPr/>
            <p:nvPr/>
          </p:nvSpPr>
          <p:spPr>
            <a:xfrm>
              <a:off x="7496532" y="1859790"/>
              <a:ext cx="795009" cy="1762075"/>
            </a:xfrm>
            <a:custGeom>
              <a:avLst/>
              <a:gdLst>
                <a:gd name="connsiteX0" fmla="*/ 358764 w 795009"/>
                <a:gd name="connsiteY0" fmla="*/ 1760832 h 1762075"/>
                <a:gd name="connsiteX1" fmla="*/ 118193 w 795009"/>
                <a:gd name="connsiteY1" fmla="*/ 1678169 h 1762075"/>
                <a:gd name="connsiteX2" fmla="*/ 3736 w 795009"/>
                <a:gd name="connsiteY2" fmla="*/ 1612462 h 1762075"/>
                <a:gd name="connsiteX3" fmla="*/ 2676 w 795009"/>
                <a:gd name="connsiteY3" fmla="*/ 1547285 h 1762075"/>
                <a:gd name="connsiteX4" fmla="*/ 22282 w 795009"/>
                <a:gd name="connsiteY4" fmla="*/ 745028 h 1762075"/>
                <a:gd name="connsiteX5" fmla="*/ 40299 w 795009"/>
                <a:gd name="connsiteY5" fmla="*/ 27554 h 1762075"/>
                <a:gd name="connsiteX6" fmla="*/ 69443 w 795009"/>
                <a:gd name="connsiteY6" fmla="*/ 0 h 1762075"/>
                <a:gd name="connsiteX7" fmla="*/ 673520 w 795009"/>
                <a:gd name="connsiteY7" fmla="*/ 0 h 1762075"/>
                <a:gd name="connsiteX8" fmla="*/ 704253 w 795009"/>
                <a:gd name="connsiteY8" fmla="*/ 29144 h 1762075"/>
                <a:gd name="connsiteX9" fmla="*/ 744526 w 795009"/>
                <a:gd name="connsiteY9" fmla="*/ 716414 h 1762075"/>
                <a:gd name="connsiteX10" fmla="*/ 777908 w 795009"/>
                <a:gd name="connsiteY10" fmla="*/ 1295057 h 1762075"/>
                <a:gd name="connsiteX11" fmla="*/ 794865 w 795009"/>
                <a:gd name="connsiteY11" fmla="*/ 1588617 h 1762075"/>
                <a:gd name="connsiteX12" fmla="*/ 793805 w 795009"/>
                <a:gd name="connsiteY12" fmla="*/ 1611932 h 1762075"/>
                <a:gd name="connsiteX13" fmla="*/ 717501 w 795009"/>
                <a:gd name="connsiteY13" fmla="*/ 1659093 h 1762075"/>
                <a:gd name="connsiteX14" fmla="*/ 358764 w 795009"/>
                <a:gd name="connsiteY14" fmla="*/ 1760832 h 17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009" h="1762075">
                  <a:moveTo>
                    <a:pt x="358764" y="1760832"/>
                  </a:moveTo>
                  <a:cubicBezTo>
                    <a:pt x="272392" y="1751824"/>
                    <a:pt x="192378" y="1723739"/>
                    <a:pt x="118193" y="1678169"/>
                  </a:cubicBezTo>
                  <a:cubicBezTo>
                    <a:pt x="80571" y="1655383"/>
                    <a:pt x="41888" y="1634188"/>
                    <a:pt x="3736" y="1612462"/>
                  </a:cubicBezTo>
                  <a:cubicBezTo>
                    <a:pt x="-3682" y="1590736"/>
                    <a:pt x="2147" y="1569011"/>
                    <a:pt x="2676" y="1547285"/>
                  </a:cubicBezTo>
                  <a:cubicBezTo>
                    <a:pt x="9035" y="1279690"/>
                    <a:pt x="15394" y="1012624"/>
                    <a:pt x="22282" y="745028"/>
                  </a:cubicBezTo>
                  <a:cubicBezTo>
                    <a:pt x="28111" y="506047"/>
                    <a:pt x="35000" y="267066"/>
                    <a:pt x="40299" y="27554"/>
                  </a:cubicBezTo>
                  <a:cubicBezTo>
                    <a:pt x="40829" y="5299"/>
                    <a:pt x="47717" y="0"/>
                    <a:pt x="69443" y="0"/>
                  </a:cubicBezTo>
                  <a:cubicBezTo>
                    <a:pt x="270802" y="530"/>
                    <a:pt x="472161" y="1060"/>
                    <a:pt x="673520" y="0"/>
                  </a:cubicBezTo>
                  <a:cubicBezTo>
                    <a:pt x="696305" y="0"/>
                    <a:pt x="703194" y="5829"/>
                    <a:pt x="704253" y="29144"/>
                  </a:cubicBezTo>
                  <a:cubicBezTo>
                    <a:pt x="716971" y="258058"/>
                    <a:pt x="731278" y="487501"/>
                    <a:pt x="744526" y="716414"/>
                  </a:cubicBezTo>
                  <a:cubicBezTo>
                    <a:pt x="755653" y="909295"/>
                    <a:pt x="766781" y="1102176"/>
                    <a:pt x="777908" y="1295057"/>
                  </a:cubicBezTo>
                  <a:cubicBezTo>
                    <a:pt x="783737" y="1393087"/>
                    <a:pt x="789036" y="1490587"/>
                    <a:pt x="794865" y="1588617"/>
                  </a:cubicBezTo>
                  <a:cubicBezTo>
                    <a:pt x="795395" y="1596565"/>
                    <a:pt x="794335" y="1604514"/>
                    <a:pt x="793805" y="1611932"/>
                  </a:cubicBezTo>
                  <a:cubicBezTo>
                    <a:pt x="768371" y="1627829"/>
                    <a:pt x="741876" y="1642136"/>
                    <a:pt x="717501" y="1659093"/>
                  </a:cubicBezTo>
                  <a:cubicBezTo>
                    <a:pt x="609403" y="1734337"/>
                    <a:pt x="490177" y="1769310"/>
                    <a:pt x="358764" y="1760832"/>
                  </a:cubicBezTo>
                  <a:close/>
                </a:path>
              </a:pathLst>
            </a:custGeom>
            <a:solidFill>
              <a:schemeClr val="bg1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D26D02-74DC-47C1-9B26-E2DCF7186572}"/>
                </a:ext>
              </a:extLst>
            </p:cNvPr>
            <p:cNvSpPr/>
            <p:nvPr/>
          </p:nvSpPr>
          <p:spPr>
            <a:xfrm>
              <a:off x="3420449" y="1882046"/>
              <a:ext cx="846417" cy="1762421"/>
            </a:xfrm>
            <a:custGeom>
              <a:avLst/>
              <a:gdLst>
                <a:gd name="connsiteX0" fmla="*/ 353088 w 846417"/>
                <a:gd name="connsiteY0" fmla="*/ 1762422 h 1762421"/>
                <a:gd name="connsiteX1" fmla="*/ 112517 w 846417"/>
                <a:gd name="connsiteY1" fmla="*/ 1679758 h 1762421"/>
                <a:gd name="connsiteX2" fmla="*/ 180 w 846417"/>
                <a:gd name="connsiteY2" fmla="*/ 1616171 h 1762421"/>
                <a:gd name="connsiteX3" fmla="*/ 246050 w 846417"/>
                <a:gd name="connsiteY3" fmla="*/ 29674 h 1762421"/>
                <a:gd name="connsiteX4" fmla="*/ 275194 w 846417"/>
                <a:gd name="connsiteY4" fmla="*/ 2120 h 1762421"/>
                <a:gd name="connsiteX5" fmla="*/ 815684 w 846417"/>
                <a:gd name="connsiteY5" fmla="*/ 0 h 1762421"/>
                <a:gd name="connsiteX6" fmla="*/ 846417 w 846417"/>
                <a:gd name="connsiteY6" fmla="*/ 29144 h 1762421"/>
                <a:gd name="connsiteX7" fmla="*/ 724542 w 846417"/>
                <a:gd name="connsiteY7" fmla="*/ 1629419 h 1762421"/>
                <a:gd name="connsiteX8" fmla="*/ 645058 w 846417"/>
                <a:gd name="connsiteY8" fmla="*/ 1693006 h 1762421"/>
                <a:gd name="connsiteX9" fmla="*/ 353088 w 846417"/>
                <a:gd name="connsiteY9" fmla="*/ 1762422 h 176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6417" h="1762421">
                  <a:moveTo>
                    <a:pt x="353088" y="1762422"/>
                  </a:moveTo>
                  <a:cubicBezTo>
                    <a:pt x="266715" y="1753413"/>
                    <a:pt x="186702" y="1725329"/>
                    <a:pt x="112517" y="1679758"/>
                  </a:cubicBezTo>
                  <a:cubicBezTo>
                    <a:pt x="74894" y="1656973"/>
                    <a:pt x="38332" y="1637897"/>
                    <a:pt x="180" y="1616171"/>
                  </a:cubicBezTo>
                  <a:cubicBezTo>
                    <a:pt x="-7239" y="1594446"/>
                    <a:pt x="217435" y="263886"/>
                    <a:pt x="246050" y="29674"/>
                  </a:cubicBezTo>
                  <a:cubicBezTo>
                    <a:pt x="246580" y="7418"/>
                    <a:pt x="253468" y="2120"/>
                    <a:pt x="275194" y="2120"/>
                  </a:cubicBezTo>
                  <a:cubicBezTo>
                    <a:pt x="476553" y="2649"/>
                    <a:pt x="614325" y="1060"/>
                    <a:pt x="815684" y="0"/>
                  </a:cubicBezTo>
                  <a:cubicBezTo>
                    <a:pt x="838469" y="0"/>
                    <a:pt x="845358" y="5829"/>
                    <a:pt x="846417" y="29144"/>
                  </a:cubicBezTo>
                  <a:cubicBezTo>
                    <a:pt x="839529" y="264946"/>
                    <a:pt x="724542" y="1621470"/>
                    <a:pt x="724542" y="1629419"/>
                  </a:cubicBezTo>
                  <a:cubicBezTo>
                    <a:pt x="699107" y="1645315"/>
                    <a:pt x="669433" y="1676049"/>
                    <a:pt x="645058" y="1693006"/>
                  </a:cubicBezTo>
                  <a:cubicBezTo>
                    <a:pt x="524773" y="1760302"/>
                    <a:pt x="486621" y="1759772"/>
                    <a:pt x="353088" y="1762422"/>
                  </a:cubicBezTo>
                  <a:close/>
                </a:path>
              </a:pathLst>
            </a:custGeom>
            <a:solidFill>
              <a:schemeClr val="bg1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31D4358-534D-43F1-B989-337160A48DF8}"/>
                </a:ext>
              </a:extLst>
            </p:cNvPr>
            <p:cNvSpPr/>
            <p:nvPr/>
          </p:nvSpPr>
          <p:spPr>
            <a:xfrm>
              <a:off x="8734916" y="1858201"/>
              <a:ext cx="888786" cy="1757122"/>
            </a:xfrm>
            <a:custGeom>
              <a:avLst/>
              <a:gdLst>
                <a:gd name="connsiteX0" fmla="*/ 525123 w 888786"/>
                <a:gd name="connsiteY0" fmla="*/ 1757123 h 1757122"/>
                <a:gd name="connsiteX1" fmla="*/ 765694 w 888786"/>
                <a:gd name="connsiteY1" fmla="*/ 1674459 h 1757122"/>
                <a:gd name="connsiteX2" fmla="*/ 888629 w 888786"/>
                <a:gd name="connsiteY2" fmla="*/ 1610872 h 1757122"/>
                <a:gd name="connsiteX3" fmla="*/ 610966 w 888786"/>
                <a:gd name="connsiteY3" fmla="*/ 29674 h 1757122"/>
                <a:gd name="connsiteX4" fmla="*/ 581822 w 888786"/>
                <a:gd name="connsiteY4" fmla="*/ 2120 h 1757122"/>
                <a:gd name="connsiteX5" fmla="*/ 30734 w 888786"/>
                <a:gd name="connsiteY5" fmla="*/ 0 h 1757122"/>
                <a:gd name="connsiteX6" fmla="*/ 0 w 888786"/>
                <a:gd name="connsiteY6" fmla="*/ 23845 h 1757122"/>
                <a:gd name="connsiteX7" fmla="*/ 153669 w 888786"/>
                <a:gd name="connsiteY7" fmla="*/ 1624120 h 1757122"/>
                <a:gd name="connsiteX8" fmla="*/ 233153 w 888786"/>
                <a:gd name="connsiteY8" fmla="*/ 1687707 h 1757122"/>
                <a:gd name="connsiteX9" fmla="*/ 525123 w 888786"/>
                <a:gd name="connsiteY9" fmla="*/ 1757123 h 175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8786" h="1757122">
                  <a:moveTo>
                    <a:pt x="525123" y="1757123"/>
                  </a:moveTo>
                  <a:cubicBezTo>
                    <a:pt x="611496" y="1748115"/>
                    <a:pt x="691509" y="1720030"/>
                    <a:pt x="765694" y="1674459"/>
                  </a:cubicBezTo>
                  <a:cubicBezTo>
                    <a:pt x="803316" y="1651674"/>
                    <a:pt x="850477" y="1632598"/>
                    <a:pt x="888629" y="1610872"/>
                  </a:cubicBezTo>
                  <a:cubicBezTo>
                    <a:pt x="896047" y="1589147"/>
                    <a:pt x="639580" y="263886"/>
                    <a:pt x="610966" y="29674"/>
                  </a:cubicBezTo>
                  <a:cubicBezTo>
                    <a:pt x="610435" y="7418"/>
                    <a:pt x="603547" y="2120"/>
                    <a:pt x="581822" y="2120"/>
                  </a:cubicBezTo>
                  <a:cubicBezTo>
                    <a:pt x="380463" y="2649"/>
                    <a:pt x="232093" y="1060"/>
                    <a:pt x="30734" y="0"/>
                  </a:cubicBezTo>
                  <a:cubicBezTo>
                    <a:pt x="7948" y="0"/>
                    <a:pt x="1060" y="530"/>
                    <a:pt x="0" y="23845"/>
                  </a:cubicBezTo>
                  <a:cubicBezTo>
                    <a:pt x="6889" y="259647"/>
                    <a:pt x="153669" y="1616171"/>
                    <a:pt x="153669" y="1624120"/>
                  </a:cubicBezTo>
                  <a:cubicBezTo>
                    <a:pt x="179104" y="1640016"/>
                    <a:pt x="208778" y="1670750"/>
                    <a:pt x="233153" y="1687707"/>
                  </a:cubicBezTo>
                  <a:cubicBezTo>
                    <a:pt x="353438" y="1755533"/>
                    <a:pt x="391590" y="1754473"/>
                    <a:pt x="525123" y="1757123"/>
                  </a:cubicBezTo>
                  <a:close/>
                </a:path>
              </a:pathLst>
            </a:custGeom>
            <a:solidFill>
              <a:schemeClr val="bg1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479DA49-7E93-4B17-ADDB-C9AEC4CBA14B}"/>
                </a:ext>
              </a:extLst>
            </p:cNvPr>
            <p:cNvSpPr/>
            <p:nvPr/>
          </p:nvSpPr>
          <p:spPr>
            <a:xfrm>
              <a:off x="4768647" y="1883635"/>
              <a:ext cx="795009" cy="1762075"/>
            </a:xfrm>
            <a:custGeom>
              <a:avLst/>
              <a:gdLst>
                <a:gd name="connsiteX0" fmla="*/ 358764 w 795009"/>
                <a:gd name="connsiteY0" fmla="*/ 1760832 h 1762075"/>
                <a:gd name="connsiteX1" fmla="*/ 118193 w 795009"/>
                <a:gd name="connsiteY1" fmla="*/ 1678169 h 1762075"/>
                <a:gd name="connsiteX2" fmla="*/ 3736 w 795009"/>
                <a:gd name="connsiteY2" fmla="*/ 1612462 h 1762075"/>
                <a:gd name="connsiteX3" fmla="*/ 2676 w 795009"/>
                <a:gd name="connsiteY3" fmla="*/ 1547285 h 1762075"/>
                <a:gd name="connsiteX4" fmla="*/ 22282 w 795009"/>
                <a:gd name="connsiteY4" fmla="*/ 745028 h 1762075"/>
                <a:gd name="connsiteX5" fmla="*/ 40299 w 795009"/>
                <a:gd name="connsiteY5" fmla="*/ 27554 h 1762075"/>
                <a:gd name="connsiteX6" fmla="*/ 69443 w 795009"/>
                <a:gd name="connsiteY6" fmla="*/ 0 h 1762075"/>
                <a:gd name="connsiteX7" fmla="*/ 673520 w 795009"/>
                <a:gd name="connsiteY7" fmla="*/ 0 h 1762075"/>
                <a:gd name="connsiteX8" fmla="*/ 704254 w 795009"/>
                <a:gd name="connsiteY8" fmla="*/ 29144 h 1762075"/>
                <a:gd name="connsiteX9" fmla="*/ 744525 w 795009"/>
                <a:gd name="connsiteY9" fmla="*/ 716414 h 1762075"/>
                <a:gd name="connsiteX10" fmla="*/ 777908 w 795009"/>
                <a:gd name="connsiteY10" fmla="*/ 1295057 h 1762075"/>
                <a:gd name="connsiteX11" fmla="*/ 794865 w 795009"/>
                <a:gd name="connsiteY11" fmla="*/ 1588617 h 1762075"/>
                <a:gd name="connsiteX12" fmla="*/ 793805 w 795009"/>
                <a:gd name="connsiteY12" fmla="*/ 1611932 h 1762075"/>
                <a:gd name="connsiteX13" fmla="*/ 717501 w 795009"/>
                <a:gd name="connsiteY13" fmla="*/ 1659093 h 1762075"/>
                <a:gd name="connsiteX14" fmla="*/ 358764 w 795009"/>
                <a:gd name="connsiteY14" fmla="*/ 1760832 h 17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009" h="1762075">
                  <a:moveTo>
                    <a:pt x="358764" y="1760832"/>
                  </a:moveTo>
                  <a:cubicBezTo>
                    <a:pt x="272391" y="1751824"/>
                    <a:pt x="192378" y="1723739"/>
                    <a:pt x="118193" y="1678169"/>
                  </a:cubicBezTo>
                  <a:cubicBezTo>
                    <a:pt x="80571" y="1655383"/>
                    <a:pt x="41888" y="1634188"/>
                    <a:pt x="3736" y="1612462"/>
                  </a:cubicBezTo>
                  <a:cubicBezTo>
                    <a:pt x="-3682" y="1590736"/>
                    <a:pt x="2146" y="1569011"/>
                    <a:pt x="2676" y="1547285"/>
                  </a:cubicBezTo>
                  <a:cubicBezTo>
                    <a:pt x="9035" y="1279690"/>
                    <a:pt x="15394" y="1012624"/>
                    <a:pt x="22282" y="745028"/>
                  </a:cubicBezTo>
                  <a:cubicBezTo>
                    <a:pt x="28111" y="506047"/>
                    <a:pt x="35000" y="267066"/>
                    <a:pt x="40299" y="27554"/>
                  </a:cubicBezTo>
                  <a:cubicBezTo>
                    <a:pt x="40829" y="5299"/>
                    <a:pt x="47717" y="0"/>
                    <a:pt x="69443" y="0"/>
                  </a:cubicBezTo>
                  <a:cubicBezTo>
                    <a:pt x="270802" y="530"/>
                    <a:pt x="472161" y="1060"/>
                    <a:pt x="673520" y="0"/>
                  </a:cubicBezTo>
                  <a:cubicBezTo>
                    <a:pt x="696305" y="0"/>
                    <a:pt x="703194" y="5829"/>
                    <a:pt x="704254" y="29144"/>
                  </a:cubicBezTo>
                  <a:cubicBezTo>
                    <a:pt x="716971" y="258058"/>
                    <a:pt x="731278" y="487501"/>
                    <a:pt x="744525" y="716414"/>
                  </a:cubicBezTo>
                  <a:cubicBezTo>
                    <a:pt x="755653" y="909295"/>
                    <a:pt x="766781" y="1102176"/>
                    <a:pt x="777908" y="1295057"/>
                  </a:cubicBezTo>
                  <a:cubicBezTo>
                    <a:pt x="783737" y="1393087"/>
                    <a:pt x="789036" y="1490587"/>
                    <a:pt x="794865" y="1588617"/>
                  </a:cubicBezTo>
                  <a:cubicBezTo>
                    <a:pt x="795395" y="1596565"/>
                    <a:pt x="794335" y="1604514"/>
                    <a:pt x="793805" y="1611932"/>
                  </a:cubicBezTo>
                  <a:cubicBezTo>
                    <a:pt x="768370" y="1627829"/>
                    <a:pt x="741876" y="1642136"/>
                    <a:pt x="717501" y="1659093"/>
                  </a:cubicBezTo>
                  <a:cubicBezTo>
                    <a:pt x="609403" y="1734337"/>
                    <a:pt x="490177" y="1769310"/>
                    <a:pt x="358764" y="1760832"/>
                  </a:cubicBezTo>
                  <a:close/>
                </a:path>
              </a:pathLst>
            </a:custGeom>
            <a:solidFill>
              <a:schemeClr val="bg1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BB6C7F1-CFC0-46BF-A2D1-36D7E0588562}"/>
                </a:ext>
              </a:extLst>
            </p:cNvPr>
            <p:cNvSpPr/>
            <p:nvPr/>
          </p:nvSpPr>
          <p:spPr>
            <a:xfrm>
              <a:off x="6087019" y="1883106"/>
              <a:ext cx="795009" cy="1762089"/>
            </a:xfrm>
            <a:custGeom>
              <a:avLst/>
              <a:gdLst>
                <a:gd name="connsiteX0" fmla="*/ 358764 w 795009"/>
                <a:gd name="connsiteY0" fmla="*/ 1760832 h 1762089"/>
                <a:gd name="connsiteX1" fmla="*/ 118193 w 795009"/>
                <a:gd name="connsiteY1" fmla="*/ 1678169 h 1762089"/>
                <a:gd name="connsiteX2" fmla="*/ 3736 w 795009"/>
                <a:gd name="connsiteY2" fmla="*/ 1612462 h 1762089"/>
                <a:gd name="connsiteX3" fmla="*/ 2676 w 795009"/>
                <a:gd name="connsiteY3" fmla="*/ 1547285 h 1762089"/>
                <a:gd name="connsiteX4" fmla="*/ 22282 w 795009"/>
                <a:gd name="connsiteY4" fmla="*/ 745029 h 1762089"/>
                <a:gd name="connsiteX5" fmla="*/ 40299 w 795009"/>
                <a:gd name="connsiteY5" fmla="*/ 27554 h 1762089"/>
                <a:gd name="connsiteX6" fmla="*/ 69443 w 795009"/>
                <a:gd name="connsiteY6" fmla="*/ 0 h 1762089"/>
                <a:gd name="connsiteX7" fmla="*/ 673520 w 795009"/>
                <a:gd name="connsiteY7" fmla="*/ 0 h 1762089"/>
                <a:gd name="connsiteX8" fmla="*/ 704254 w 795009"/>
                <a:gd name="connsiteY8" fmla="*/ 29144 h 1762089"/>
                <a:gd name="connsiteX9" fmla="*/ 744525 w 795009"/>
                <a:gd name="connsiteY9" fmla="*/ 716414 h 1762089"/>
                <a:gd name="connsiteX10" fmla="*/ 777908 w 795009"/>
                <a:gd name="connsiteY10" fmla="*/ 1295057 h 1762089"/>
                <a:gd name="connsiteX11" fmla="*/ 794865 w 795009"/>
                <a:gd name="connsiteY11" fmla="*/ 1588617 h 1762089"/>
                <a:gd name="connsiteX12" fmla="*/ 793805 w 795009"/>
                <a:gd name="connsiteY12" fmla="*/ 1611932 h 1762089"/>
                <a:gd name="connsiteX13" fmla="*/ 717501 w 795009"/>
                <a:gd name="connsiteY13" fmla="*/ 1659093 h 1762089"/>
                <a:gd name="connsiteX14" fmla="*/ 358764 w 795009"/>
                <a:gd name="connsiteY14" fmla="*/ 1760832 h 176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009" h="1762089">
                  <a:moveTo>
                    <a:pt x="358764" y="1760832"/>
                  </a:moveTo>
                  <a:cubicBezTo>
                    <a:pt x="272392" y="1751824"/>
                    <a:pt x="192378" y="1723739"/>
                    <a:pt x="118193" y="1678169"/>
                  </a:cubicBezTo>
                  <a:cubicBezTo>
                    <a:pt x="80571" y="1655383"/>
                    <a:pt x="41888" y="1634188"/>
                    <a:pt x="3736" y="1612462"/>
                  </a:cubicBezTo>
                  <a:cubicBezTo>
                    <a:pt x="-3682" y="1590737"/>
                    <a:pt x="2147" y="1569011"/>
                    <a:pt x="2676" y="1547285"/>
                  </a:cubicBezTo>
                  <a:cubicBezTo>
                    <a:pt x="9035" y="1279690"/>
                    <a:pt x="15394" y="1012624"/>
                    <a:pt x="22282" y="745029"/>
                  </a:cubicBezTo>
                  <a:cubicBezTo>
                    <a:pt x="28111" y="506047"/>
                    <a:pt x="35000" y="267066"/>
                    <a:pt x="40299" y="27554"/>
                  </a:cubicBezTo>
                  <a:cubicBezTo>
                    <a:pt x="40829" y="5299"/>
                    <a:pt x="47717" y="0"/>
                    <a:pt x="69443" y="0"/>
                  </a:cubicBezTo>
                  <a:cubicBezTo>
                    <a:pt x="270802" y="530"/>
                    <a:pt x="472161" y="1060"/>
                    <a:pt x="673520" y="0"/>
                  </a:cubicBezTo>
                  <a:cubicBezTo>
                    <a:pt x="696305" y="0"/>
                    <a:pt x="703194" y="5829"/>
                    <a:pt x="704254" y="29144"/>
                  </a:cubicBezTo>
                  <a:cubicBezTo>
                    <a:pt x="716971" y="258057"/>
                    <a:pt x="731278" y="487501"/>
                    <a:pt x="744525" y="716414"/>
                  </a:cubicBezTo>
                  <a:cubicBezTo>
                    <a:pt x="755653" y="909295"/>
                    <a:pt x="766781" y="1102176"/>
                    <a:pt x="777908" y="1295057"/>
                  </a:cubicBezTo>
                  <a:cubicBezTo>
                    <a:pt x="783737" y="1393087"/>
                    <a:pt x="789036" y="1490587"/>
                    <a:pt x="794865" y="1588617"/>
                  </a:cubicBezTo>
                  <a:cubicBezTo>
                    <a:pt x="795395" y="1596565"/>
                    <a:pt x="794335" y="1604514"/>
                    <a:pt x="793805" y="1611932"/>
                  </a:cubicBezTo>
                  <a:cubicBezTo>
                    <a:pt x="768370" y="1627829"/>
                    <a:pt x="741876" y="1642136"/>
                    <a:pt x="717501" y="1659093"/>
                  </a:cubicBezTo>
                  <a:cubicBezTo>
                    <a:pt x="609403" y="1734867"/>
                    <a:pt x="490177" y="1769310"/>
                    <a:pt x="358764" y="1760832"/>
                  </a:cubicBezTo>
                  <a:close/>
                </a:path>
              </a:pathLst>
            </a:custGeom>
            <a:solidFill>
              <a:schemeClr val="bg1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AB43E59-5C60-47E7-B439-3E3C211B0191}"/>
                </a:ext>
              </a:extLst>
            </p:cNvPr>
            <p:cNvSpPr/>
            <p:nvPr/>
          </p:nvSpPr>
          <p:spPr>
            <a:xfrm>
              <a:off x="2758043" y="1681512"/>
              <a:ext cx="7496623" cy="1968489"/>
            </a:xfrm>
            <a:custGeom>
              <a:avLst/>
              <a:gdLst>
                <a:gd name="connsiteX0" fmla="*/ 773863 w 7496623"/>
                <a:gd name="connsiteY0" fmla="*/ 235 h 1968489"/>
                <a:gd name="connsiteX1" fmla="*/ 1044108 w 7496623"/>
                <a:gd name="connsiteY1" fmla="*/ 235 h 1968489"/>
                <a:gd name="connsiteX2" fmla="*/ 1484449 w 7496623"/>
                <a:gd name="connsiteY2" fmla="*/ 235 h 1968489"/>
                <a:gd name="connsiteX3" fmla="*/ 2844682 w 7496623"/>
                <a:gd name="connsiteY3" fmla="*/ 235 h 1968489"/>
                <a:gd name="connsiteX4" fmla="*/ 4212333 w 7496623"/>
                <a:gd name="connsiteY4" fmla="*/ 235 h 1968489"/>
                <a:gd name="connsiteX5" fmla="*/ 5924013 w 7496623"/>
                <a:gd name="connsiteY5" fmla="*/ 235 h 1968489"/>
                <a:gd name="connsiteX6" fmla="*/ 5933953 w 7496623"/>
                <a:gd name="connsiteY6" fmla="*/ 235 h 1968489"/>
                <a:gd name="connsiteX7" fmla="*/ 6697655 w 7496623"/>
                <a:gd name="connsiteY7" fmla="*/ 235 h 1968489"/>
                <a:gd name="connsiteX8" fmla="*/ 6816351 w 7496623"/>
                <a:gd name="connsiteY8" fmla="*/ 114162 h 1968489"/>
                <a:gd name="connsiteX9" fmla="*/ 6833838 w 7496623"/>
                <a:gd name="connsiteY9" fmla="*/ 190996 h 1968489"/>
                <a:gd name="connsiteX10" fmla="*/ 7487195 w 7496623"/>
                <a:gd name="connsiteY10" fmla="*/ 1621705 h 1968489"/>
                <a:gd name="connsiteX11" fmla="*/ 7488784 w 7496623"/>
                <a:gd name="connsiteY11" fmla="*/ 1679993 h 1968489"/>
                <a:gd name="connsiteX12" fmla="*/ 7196284 w 7496623"/>
                <a:gd name="connsiteY12" fmla="*/ 1905727 h 1968489"/>
                <a:gd name="connsiteX13" fmla="*/ 6865101 w 7496623"/>
                <a:gd name="connsiteY13" fmla="*/ 1828363 h 1968489"/>
                <a:gd name="connsiteX14" fmla="*/ 6844965 w 7496623"/>
                <a:gd name="connsiteY14" fmla="*/ 1793390 h 1968489"/>
                <a:gd name="connsiteX15" fmla="*/ 6693416 w 7496623"/>
                <a:gd name="connsiteY15" fmla="*/ 938674 h 1968489"/>
                <a:gd name="connsiteX16" fmla="*/ 6567302 w 7496623"/>
                <a:gd name="connsiteY16" fmla="*/ 224379 h 1968489"/>
                <a:gd name="connsiteX17" fmla="*/ 6541337 w 7496623"/>
                <a:gd name="connsiteY17" fmla="*/ 203184 h 1968489"/>
                <a:gd name="connsiteX18" fmla="*/ 5984951 w 7496623"/>
                <a:gd name="connsiteY18" fmla="*/ 202654 h 1968489"/>
                <a:gd name="connsiteX19" fmla="*/ 5963994 w 7496623"/>
                <a:gd name="connsiteY19" fmla="*/ 210529 h 1968489"/>
                <a:gd name="connsiteX20" fmla="*/ 5983232 w 7496623"/>
                <a:gd name="connsiteY20" fmla="*/ 345194 h 1968489"/>
                <a:gd name="connsiteX21" fmla="*/ 6125773 w 7496623"/>
                <a:gd name="connsiteY21" fmla="*/ 1780672 h 1968489"/>
                <a:gd name="connsiteX22" fmla="*/ 6096100 w 7496623"/>
                <a:gd name="connsiteY22" fmla="*/ 1855917 h 1968489"/>
                <a:gd name="connsiteX23" fmla="*/ 5900040 w 7496623"/>
                <a:gd name="connsiteY23" fmla="*/ 1949708 h 1968489"/>
                <a:gd name="connsiteX24" fmla="*/ 5593762 w 7496623"/>
                <a:gd name="connsiteY24" fmla="*/ 1881352 h 1968489"/>
                <a:gd name="connsiteX25" fmla="*/ 5538653 w 7496623"/>
                <a:gd name="connsiteY25" fmla="*/ 1840020 h 1968489"/>
                <a:gd name="connsiteX26" fmla="*/ 5515338 w 7496623"/>
                <a:gd name="connsiteY26" fmla="*/ 1811936 h 1968489"/>
                <a:gd name="connsiteX27" fmla="*/ 5422607 w 7496623"/>
                <a:gd name="connsiteY27" fmla="*/ 258822 h 1968489"/>
                <a:gd name="connsiteX28" fmla="*/ 5374917 w 7496623"/>
                <a:gd name="connsiteY28" fmla="*/ 215901 h 1968489"/>
                <a:gd name="connsiteX29" fmla="*/ 4834427 w 7496623"/>
                <a:gd name="connsiteY29" fmla="*/ 215901 h 1968489"/>
                <a:gd name="connsiteX30" fmla="*/ 4786736 w 7496623"/>
                <a:gd name="connsiteY30" fmla="*/ 263591 h 1968489"/>
                <a:gd name="connsiteX31" fmla="*/ 4745935 w 7496623"/>
                <a:gd name="connsiteY31" fmla="*/ 1808757 h 1968489"/>
                <a:gd name="connsiteX32" fmla="*/ 4733747 w 7496623"/>
                <a:gd name="connsiteY32" fmla="*/ 1831542 h 1968489"/>
                <a:gd name="connsiteX33" fmla="*/ 4724739 w 7496623"/>
                <a:gd name="connsiteY33" fmla="*/ 1837901 h 1968489"/>
                <a:gd name="connsiteX34" fmla="*/ 4705663 w 7496623"/>
                <a:gd name="connsiteY34" fmla="*/ 1855387 h 1968489"/>
                <a:gd name="connsiteX35" fmla="*/ 4601804 w 7496623"/>
                <a:gd name="connsiteY35" fmla="*/ 1920564 h 1968489"/>
                <a:gd name="connsiteX36" fmla="*/ 4530269 w 7496623"/>
                <a:gd name="connsiteY36" fmla="*/ 1950768 h 1968489"/>
                <a:gd name="connsiteX37" fmla="*/ 4187428 w 7496623"/>
                <a:gd name="connsiteY37" fmla="*/ 1898309 h 1968489"/>
                <a:gd name="connsiteX38" fmla="*/ 4109534 w 7496623"/>
                <a:gd name="connsiteY38" fmla="*/ 1843730 h 1968489"/>
                <a:gd name="connsiteX39" fmla="*/ 4032700 w 7496623"/>
                <a:gd name="connsiteY39" fmla="*/ 258822 h 1968489"/>
                <a:gd name="connsiteX40" fmla="*/ 3985009 w 7496623"/>
                <a:gd name="connsiteY40" fmla="*/ 215901 h 1968489"/>
                <a:gd name="connsiteX41" fmla="*/ 3444519 w 7496623"/>
                <a:gd name="connsiteY41" fmla="*/ 215901 h 1968489"/>
                <a:gd name="connsiteX42" fmla="*/ 3396829 w 7496623"/>
                <a:gd name="connsiteY42" fmla="*/ 263591 h 1968489"/>
                <a:gd name="connsiteX43" fmla="*/ 3382522 w 7496623"/>
                <a:gd name="connsiteY43" fmla="*/ 1780142 h 1968489"/>
                <a:gd name="connsiteX44" fmla="*/ 3352848 w 7496623"/>
                <a:gd name="connsiteY44" fmla="*/ 1855387 h 1968489"/>
                <a:gd name="connsiteX45" fmla="*/ 3172685 w 7496623"/>
                <a:gd name="connsiteY45" fmla="*/ 1949178 h 1968489"/>
                <a:gd name="connsiteX46" fmla="*/ 2866407 w 7496623"/>
                <a:gd name="connsiteY46" fmla="*/ 1880822 h 1968489"/>
                <a:gd name="connsiteX47" fmla="*/ 2811298 w 7496623"/>
                <a:gd name="connsiteY47" fmla="*/ 1839490 h 1968489"/>
                <a:gd name="connsiteX48" fmla="*/ 2772086 w 7496623"/>
                <a:gd name="connsiteY48" fmla="*/ 1811406 h 1968489"/>
                <a:gd name="connsiteX49" fmla="*/ 2695252 w 7496623"/>
                <a:gd name="connsiteY49" fmla="*/ 258292 h 1968489"/>
                <a:gd name="connsiteX50" fmla="*/ 2647562 w 7496623"/>
                <a:gd name="connsiteY50" fmla="*/ 215371 h 1968489"/>
                <a:gd name="connsiteX51" fmla="*/ 2107072 w 7496623"/>
                <a:gd name="connsiteY51" fmla="*/ 215371 h 1968489"/>
                <a:gd name="connsiteX52" fmla="*/ 2059382 w 7496623"/>
                <a:gd name="connsiteY52" fmla="*/ 263061 h 1968489"/>
                <a:gd name="connsiteX53" fmla="*/ 2018580 w 7496623"/>
                <a:gd name="connsiteY53" fmla="*/ 1808227 h 1968489"/>
                <a:gd name="connsiteX54" fmla="*/ 2006392 w 7496623"/>
                <a:gd name="connsiteY54" fmla="*/ 1831012 h 1968489"/>
                <a:gd name="connsiteX55" fmla="*/ 1802384 w 7496623"/>
                <a:gd name="connsiteY55" fmla="*/ 1950238 h 1968489"/>
                <a:gd name="connsiteX56" fmla="*/ 1459544 w 7496623"/>
                <a:gd name="connsiteY56" fmla="*/ 1897779 h 1968489"/>
                <a:gd name="connsiteX57" fmla="*/ 1381649 w 7496623"/>
                <a:gd name="connsiteY57" fmla="*/ 1843200 h 1968489"/>
                <a:gd name="connsiteX58" fmla="*/ 1367872 w 7496623"/>
                <a:gd name="connsiteY58" fmla="*/ 1812996 h 1968489"/>
                <a:gd name="connsiteX59" fmla="*/ 1490277 w 7496623"/>
                <a:gd name="connsiteY59" fmla="*/ 229148 h 1968489"/>
                <a:gd name="connsiteX60" fmla="*/ 1474910 w 7496623"/>
                <a:gd name="connsiteY60" fmla="*/ 202653 h 1968489"/>
                <a:gd name="connsiteX61" fmla="*/ 1474910 w 7496623"/>
                <a:gd name="connsiteY61" fmla="*/ 202123 h 1968489"/>
                <a:gd name="connsiteX62" fmla="*/ 932301 w 7496623"/>
                <a:gd name="connsiteY62" fmla="*/ 202123 h 1968489"/>
                <a:gd name="connsiteX63" fmla="*/ 904217 w 7496623"/>
                <a:gd name="connsiteY63" fmla="*/ 227028 h 1968489"/>
                <a:gd name="connsiteX64" fmla="*/ 666825 w 7496623"/>
                <a:gd name="connsiteY64" fmla="*/ 1791800 h 1968489"/>
                <a:gd name="connsiteX65" fmla="*/ 647219 w 7496623"/>
                <a:gd name="connsiteY65" fmla="*/ 1827303 h 1968489"/>
                <a:gd name="connsiteX66" fmla="*/ 141702 w 7496623"/>
                <a:gd name="connsiteY66" fmla="*/ 1825713 h 1968489"/>
                <a:gd name="connsiteX67" fmla="*/ 18237 w 7496623"/>
                <a:gd name="connsiteY67" fmla="*/ 1699069 h 1968489"/>
                <a:gd name="connsiteX68" fmla="*/ 8699 w 7496623"/>
                <a:gd name="connsiteY68" fmla="*/ 1616936 h 1968489"/>
                <a:gd name="connsiteX69" fmla="*/ 663116 w 7496623"/>
                <a:gd name="connsiteY69" fmla="*/ 183577 h 1968489"/>
                <a:gd name="connsiteX70" fmla="*/ 673714 w 7496623"/>
                <a:gd name="connsiteY70" fmla="*/ 114161 h 1968489"/>
                <a:gd name="connsiteX71" fmla="*/ 773863 w 7496623"/>
                <a:gd name="connsiteY71" fmla="*/ 235 h 19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496623" h="1968489">
                  <a:moveTo>
                    <a:pt x="773863" y="235"/>
                  </a:moveTo>
                  <a:cubicBezTo>
                    <a:pt x="863945" y="-295"/>
                    <a:pt x="954027" y="235"/>
                    <a:pt x="1044108" y="235"/>
                  </a:cubicBezTo>
                  <a:cubicBezTo>
                    <a:pt x="1190888" y="235"/>
                    <a:pt x="1337668" y="235"/>
                    <a:pt x="1484449" y="235"/>
                  </a:cubicBezTo>
                  <a:cubicBezTo>
                    <a:pt x="1938036" y="235"/>
                    <a:pt x="2391094" y="235"/>
                    <a:pt x="2844682" y="235"/>
                  </a:cubicBezTo>
                  <a:cubicBezTo>
                    <a:pt x="3300389" y="235"/>
                    <a:pt x="3756626" y="235"/>
                    <a:pt x="4212333" y="235"/>
                  </a:cubicBezTo>
                  <a:lnTo>
                    <a:pt x="5924013" y="235"/>
                  </a:lnTo>
                  <a:lnTo>
                    <a:pt x="5933953" y="235"/>
                  </a:lnTo>
                  <a:lnTo>
                    <a:pt x="6697655" y="235"/>
                  </a:lnTo>
                  <a:cubicBezTo>
                    <a:pt x="6778729" y="235"/>
                    <a:pt x="6812642" y="33618"/>
                    <a:pt x="6816351" y="114162"/>
                  </a:cubicBezTo>
                  <a:cubicBezTo>
                    <a:pt x="6817411" y="140656"/>
                    <a:pt x="6822710" y="166091"/>
                    <a:pt x="6833838" y="190996"/>
                  </a:cubicBezTo>
                  <a:cubicBezTo>
                    <a:pt x="7052153" y="667899"/>
                    <a:pt x="7269409" y="1144802"/>
                    <a:pt x="7487195" y="1621705"/>
                  </a:cubicBezTo>
                  <a:cubicBezTo>
                    <a:pt x="7495673" y="1641311"/>
                    <a:pt x="7502562" y="1659328"/>
                    <a:pt x="7488784" y="1679993"/>
                  </a:cubicBezTo>
                  <a:cubicBezTo>
                    <a:pt x="7414069" y="1784912"/>
                    <a:pt x="7328757" y="1876583"/>
                    <a:pt x="7196284" y="1905727"/>
                  </a:cubicBezTo>
                  <a:cubicBezTo>
                    <a:pt x="7073879" y="1932752"/>
                    <a:pt x="6963661" y="1905727"/>
                    <a:pt x="6865101" y="1828363"/>
                  </a:cubicBezTo>
                  <a:cubicBezTo>
                    <a:pt x="6853444" y="1818825"/>
                    <a:pt x="6847615" y="1808227"/>
                    <a:pt x="6844965" y="1793390"/>
                  </a:cubicBezTo>
                  <a:cubicBezTo>
                    <a:pt x="6794625" y="1508308"/>
                    <a:pt x="6743756" y="1223756"/>
                    <a:pt x="6693416" y="938674"/>
                  </a:cubicBezTo>
                  <a:cubicBezTo>
                    <a:pt x="6651554" y="700223"/>
                    <a:pt x="6608633" y="462301"/>
                    <a:pt x="6567302" y="224379"/>
                  </a:cubicBezTo>
                  <a:cubicBezTo>
                    <a:pt x="6564122" y="206893"/>
                    <a:pt x="6557234" y="203184"/>
                    <a:pt x="6541337" y="203184"/>
                  </a:cubicBezTo>
                  <a:cubicBezTo>
                    <a:pt x="6355875" y="203184"/>
                    <a:pt x="6170413" y="203714"/>
                    <a:pt x="5984951" y="202654"/>
                  </a:cubicBezTo>
                  <a:lnTo>
                    <a:pt x="5963994" y="210529"/>
                  </a:lnTo>
                  <a:lnTo>
                    <a:pt x="5983232" y="345194"/>
                  </a:lnTo>
                  <a:cubicBezTo>
                    <a:pt x="5994361" y="455412"/>
                    <a:pt x="6125244" y="1767425"/>
                    <a:pt x="6125773" y="1780672"/>
                  </a:cubicBezTo>
                  <a:cubicBezTo>
                    <a:pt x="6134782" y="1813526"/>
                    <a:pt x="6124184" y="1834721"/>
                    <a:pt x="6096100" y="1855917"/>
                  </a:cubicBezTo>
                  <a:cubicBezTo>
                    <a:pt x="6036222" y="1900428"/>
                    <a:pt x="5974224" y="1938050"/>
                    <a:pt x="5900040" y="1949708"/>
                  </a:cubicBezTo>
                  <a:cubicBezTo>
                    <a:pt x="5789822" y="1966665"/>
                    <a:pt x="5685963" y="1948648"/>
                    <a:pt x="5593762" y="1881352"/>
                  </a:cubicBezTo>
                  <a:cubicBezTo>
                    <a:pt x="5575215" y="1867575"/>
                    <a:pt x="5557200" y="1853797"/>
                    <a:pt x="5538653" y="1840020"/>
                  </a:cubicBezTo>
                  <a:cubicBezTo>
                    <a:pt x="5528585" y="1832602"/>
                    <a:pt x="5519577" y="1824124"/>
                    <a:pt x="5515338" y="1811936"/>
                  </a:cubicBezTo>
                  <a:cubicBezTo>
                    <a:pt x="5511628" y="1739341"/>
                    <a:pt x="5430026" y="340425"/>
                    <a:pt x="5422607" y="258822"/>
                  </a:cubicBezTo>
                  <a:cubicBezTo>
                    <a:pt x="5419427" y="224379"/>
                    <a:pt x="5409889" y="215901"/>
                    <a:pt x="5374917" y="215901"/>
                  </a:cubicBezTo>
                  <a:cubicBezTo>
                    <a:pt x="5194753" y="215371"/>
                    <a:pt x="5014590" y="215371"/>
                    <a:pt x="4834427" y="215901"/>
                  </a:cubicBezTo>
                  <a:cubicBezTo>
                    <a:pt x="4797864" y="215901"/>
                    <a:pt x="4787796" y="226498"/>
                    <a:pt x="4786736" y="263591"/>
                  </a:cubicBezTo>
                  <a:cubicBezTo>
                    <a:pt x="4781967" y="414610"/>
                    <a:pt x="4752823" y="1725034"/>
                    <a:pt x="4745935" y="1808757"/>
                  </a:cubicBezTo>
                  <a:cubicBezTo>
                    <a:pt x="4743815" y="1817765"/>
                    <a:pt x="4741696" y="1826243"/>
                    <a:pt x="4733747" y="1831542"/>
                  </a:cubicBezTo>
                  <a:cubicBezTo>
                    <a:pt x="4731098" y="1833662"/>
                    <a:pt x="4727918" y="1835781"/>
                    <a:pt x="4724739" y="1837901"/>
                  </a:cubicBezTo>
                  <a:cubicBezTo>
                    <a:pt x="4719440" y="1843730"/>
                    <a:pt x="4713081" y="1849558"/>
                    <a:pt x="4705663" y="1855387"/>
                  </a:cubicBezTo>
                  <a:cubicBezTo>
                    <a:pt x="4672810" y="1880292"/>
                    <a:pt x="4638367" y="1903078"/>
                    <a:pt x="4601804" y="1920564"/>
                  </a:cubicBezTo>
                  <a:cubicBezTo>
                    <a:pt x="4579548" y="1932752"/>
                    <a:pt x="4555703" y="1943349"/>
                    <a:pt x="4530269" y="1950768"/>
                  </a:cubicBezTo>
                  <a:cubicBezTo>
                    <a:pt x="4407333" y="1986270"/>
                    <a:pt x="4293407" y="1968254"/>
                    <a:pt x="4187428" y="1898309"/>
                  </a:cubicBezTo>
                  <a:cubicBezTo>
                    <a:pt x="4160934" y="1880822"/>
                    <a:pt x="4136029" y="1861216"/>
                    <a:pt x="4109534" y="1843730"/>
                  </a:cubicBezTo>
                  <a:cubicBezTo>
                    <a:pt x="4098406" y="1836311"/>
                    <a:pt x="4040118" y="340425"/>
                    <a:pt x="4032700" y="258822"/>
                  </a:cubicBezTo>
                  <a:cubicBezTo>
                    <a:pt x="4029520" y="224379"/>
                    <a:pt x="4019982" y="215901"/>
                    <a:pt x="3985009" y="215901"/>
                  </a:cubicBezTo>
                  <a:cubicBezTo>
                    <a:pt x="3804846" y="215371"/>
                    <a:pt x="3624683" y="215371"/>
                    <a:pt x="3444519" y="215901"/>
                  </a:cubicBezTo>
                  <a:cubicBezTo>
                    <a:pt x="3407957" y="215901"/>
                    <a:pt x="3397889" y="226498"/>
                    <a:pt x="3396829" y="263591"/>
                  </a:cubicBezTo>
                  <a:cubicBezTo>
                    <a:pt x="3392060" y="414080"/>
                    <a:pt x="3381462" y="1766895"/>
                    <a:pt x="3382522" y="1780142"/>
                  </a:cubicBezTo>
                  <a:cubicBezTo>
                    <a:pt x="3391530" y="1812996"/>
                    <a:pt x="3380932" y="1834192"/>
                    <a:pt x="3352848" y="1855387"/>
                  </a:cubicBezTo>
                  <a:cubicBezTo>
                    <a:pt x="3292970" y="1899898"/>
                    <a:pt x="3246870" y="1937521"/>
                    <a:pt x="3172685" y="1949178"/>
                  </a:cubicBezTo>
                  <a:cubicBezTo>
                    <a:pt x="3062467" y="1966135"/>
                    <a:pt x="2958609" y="1948118"/>
                    <a:pt x="2866407" y="1880822"/>
                  </a:cubicBezTo>
                  <a:cubicBezTo>
                    <a:pt x="2847861" y="1867045"/>
                    <a:pt x="2829845" y="1853268"/>
                    <a:pt x="2811298" y="1839490"/>
                  </a:cubicBezTo>
                  <a:cubicBezTo>
                    <a:pt x="2801231" y="1832072"/>
                    <a:pt x="2776326" y="1823594"/>
                    <a:pt x="2772086" y="1811406"/>
                  </a:cubicBezTo>
                  <a:cubicBezTo>
                    <a:pt x="2768377" y="1738811"/>
                    <a:pt x="2702671" y="339895"/>
                    <a:pt x="2695252" y="258292"/>
                  </a:cubicBezTo>
                  <a:cubicBezTo>
                    <a:pt x="2692073" y="223849"/>
                    <a:pt x="2682535" y="215371"/>
                    <a:pt x="2647562" y="215371"/>
                  </a:cubicBezTo>
                  <a:cubicBezTo>
                    <a:pt x="2467399" y="214841"/>
                    <a:pt x="2287235" y="214841"/>
                    <a:pt x="2107072" y="215371"/>
                  </a:cubicBezTo>
                  <a:cubicBezTo>
                    <a:pt x="2070509" y="215371"/>
                    <a:pt x="2060441" y="225969"/>
                    <a:pt x="2059382" y="263061"/>
                  </a:cubicBezTo>
                  <a:cubicBezTo>
                    <a:pt x="2054612" y="414080"/>
                    <a:pt x="2025468" y="1724504"/>
                    <a:pt x="2018580" y="1808227"/>
                  </a:cubicBezTo>
                  <a:cubicBezTo>
                    <a:pt x="2016460" y="1817235"/>
                    <a:pt x="2014341" y="1825713"/>
                    <a:pt x="2006392" y="1831012"/>
                  </a:cubicBezTo>
                  <a:cubicBezTo>
                    <a:pt x="1941745" y="1876053"/>
                    <a:pt x="1880808" y="1927453"/>
                    <a:pt x="1802384" y="1950238"/>
                  </a:cubicBezTo>
                  <a:cubicBezTo>
                    <a:pt x="1679449" y="1985741"/>
                    <a:pt x="1565522" y="1967724"/>
                    <a:pt x="1459544" y="1897779"/>
                  </a:cubicBezTo>
                  <a:cubicBezTo>
                    <a:pt x="1433049" y="1880292"/>
                    <a:pt x="1408144" y="1860686"/>
                    <a:pt x="1381649" y="1843200"/>
                  </a:cubicBezTo>
                  <a:cubicBezTo>
                    <a:pt x="1371052" y="1835781"/>
                    <a:pt x="1362044" y="1827833"/>
                    <a:pt x="1367872" y="1812996"/>
                  </a:cubicBezTo>
                  <a:cubicBezTo>
                    <a:pt x="1376880" y="1703308"/>
                    <a:pt x="1484449" y="296974"/>
                    <a:pt x="1490277" y="229148"/>
                  </a:cubicBezTo>
                  <a:cubicBezTo>
                    <a:pt x="1491867" y="212191"/>
                    <a:pt x="1488158" y="204773"/>
                    <a:pt x="1474910" y="202653"/>
                  </a:cubicBezTo>
                  <a:lnTo>
                    <a:pt x="1474910" y="202123"/>
                  </a:lnTo>
                  <a:cubicBezTo>
                    <a:pt x="1294217" y="202653"/>
                    <a:pt x="1112994" y="202653"/>
                    <a:pt x="932301" y="202123"/>
                  </a:cubicBezTo>
                  <a:cubicBezTo>
                    <a:pt x="912695" y="202123"/>
                    <a:pt x="906866" y="209012"/>
                    <a:pt x="904217" y="227028"/>
                  </a:cubicBezTo>
                  <a:cubicBezTo>
                    <a:pt x="855467" y="548673"/>
                    <a:pt x="696499" y="1592031"/>
                    <a:pt x="666825" y="1791800"/>
                  </a:cubicBezTo>
                  <a:cubicBezTo>
                    <a:pt x="664705" y="1807167"/>
                    <a:pt x="658347" y="1817765"/>
                    <a:pt x="647219" y="1827303"/>
                  </a:cubicBezTo>
                  <a:cubicBezTo>
                    <a:pt x="500969" y="1952357"/>
                    <a:pt x="286892" y="1951827"/>
                    <a:pt x="141702" y="1825713"/>
                  </a:cubicBezTo>
                  <a:cubicBezTo>
                    <a:pt x="97191" y="1787031"/>
                    <a:pt x="54270" y="1746229"/>
                    <a:pt x="18237" y="1699069"/>
                  </a:cubicBezTo>
                  <a:cubicBezTo>
                    <a:pt x="-1369" y="1673104"/>
                    <a:pt x="-6138" y="1649789"/>
                    <a:pt x="8699" y="1616936"/>
                  </a:cubicBezTo>
                  <a:cubicBezTo>
                    <a:pt x="227544" y="1139503"/>
                    <a:pt x="444800" y="661540"/>
                    <a:pt x="663116" y="183577"/>
                  </a:cubicBezTo>
                  <a:cubicBezTo>
                    <a:pt x="673184" y="161322"/>
                    <a:pt x="676363" y="138536"/>
                    <a:pt x="673714" y="114161"/>
                  </a:cubicBezTo>
                  <a:cubicBezTo>
                    <a:pt x="666295" y="52164"/>
                    <a:pt x="711866" y="764"/>
                    <a:pt x="773863" y="235"/>
                  </a:cubicBezTo>
                  <a:close/>
                </a:path>
              </a:pathLst>
            </a:custGeom>
            <a:solidFill>
              <a:schemeClr val="accent4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4383E771-F1D9-454D-8D10-702276D8CA8E}"/>
              </a:ext>
            </a:extLst>
          </p:cNvPr>
          <p:cNvSpPr txBox="1"/>
          <p:nvPr/>
        </p:nvSpPr>
        <p:spPr>
          <a:xfrm rot="900000">
            <a:off x="6195252" y="3361466"/>
            <a:ext cx="16766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INTERNET SHOPPING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16FCCF3-2F1D-409F-A6FB-EF66DE837911}"/>
              </a:ext>
            </a:extLst>
          </p:cNvPr>
          <p:cNvSpPr txBox="1"/>
          <p:nvPr/>
        </p:nvSpPr>
        <p:spPr>
          <a:xfrm rot="900000">
            <a:off x="5857333" y="2918369"/>
            <a:ext cx="235248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E-COMMERCE</a:t>
            </a:r>
            <a:endParaRPr lang="ko-KR" altLang="en-US" sz="2400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B432A9-95C1-439D-A12B-EA38E9231164}"/>
              </a:ext>
            </a:extLst>
          </p:cNvPr>
          <p:cNvGrpSpPr/>
          <p:nvPr/>
        </p:nvGrpSpPr>
        <p:grpSpPr>
          <a:xfrm>
            <a:off x="4170615" y="5354680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36CF68-091B-4BC1-A39B-9C5E003EADA1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4E2E001-48D0-4900-AD06-9CA50F10C3E4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C36D473-68DF-4948-8F98-61335CC74EA0}"/>
              </a:ext>
            </a:extLst>
          </p:cNvPr>
          <p:cNvSpPr/>
          <p:nvPr/>
        </p:nvSpPr>
        <p:spPr>
          <a:xfrm>
            <a:off x="7093446" y="2151633"/>
            <a:ext cx="432048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0C9D-AE01-4597-B799-54EBA6AFE235}"/>
              </a:ext>
            </a:extLst>
          </p:cNvPr>
          <p:cNvSpPr txBox="1"/>
          <p:nvPr/>
        </p:nvSpPr>
        <p:spPr>
          <a:xfrm>
            <a:off x="7617675" y="2375263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A98F6-6A7B-47BB-852D-13DD17583BE3}"/>
              </a:ext>
            </a:extLst>
          </p:cNvPr>
          <p:cNvSpPr txBox="1"/>
          <p:nvPr/>
        </p:nvSpPr>
        <p:spPr>
          <a:xfrm>
            <a:off x="7607723" y="2119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FD5055-93D7-4EB3-9173-3D9DA00C213E}"/>
              </a:ext>
            </a:extLst>
          </p:cNvPr>
          <p:cNvCxnSpPr>
            <a:stCxn id="6" idx="6"/>
          </p:cNvCxnSpPr>
          <p:nvPr/>
        </p:nvCxnSpPr>
        <p:spPr>
          <a:xfrm>
            <a:off x="7525494" y="2367657"/>
            <a:ext cx="3600000" cy="2612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A980C88-A769-4A18-A9C5-59F910B72FB1}"/>
              </a:ext>
            </a:extLst>
          </p:cNvPr>
          <p:cNvSpPr/>
          <p:nvPr/>
        </p:nvSpPr>
        <p:spPr>
          <a:xfrm>
            <a:off x="4695081" y="2945259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67D7C-4EED-4758-80D5-14D053281FCD}"/>
              </a:ext>
            </a:extLst>
          </p:cNvPr>
          <p:cNvSpPr txBox="1"/>
          <p:nvPr/>
        </p:nvSpPr>
        <p:spPr>
          <a:xfrm>
            <a:off x="1253047" y="3161284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C6B46-2390-4484-898C-A81B4F8E61F1}"/>
              </a:ext>
            </a:extLst>
          </p:cNvPr>
          <p:cNvSpPr txBox="1"/>
          <p:nvPr/>
        </p:nvSpPr>
        <p:spPr>
          <a:xfrm>
            <a:off x="1253047" y="2884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5C54BB-B44E-4B93-9293-1513562E8427}"/>
              </a:ext>
            </a:extLst>
          </p:cNvPr>
          <p:cNvCxnSpPr>
            <a:cxnSpLocks/>
          </p:cNvCxnSpPr>
          <p:nvPr/>
        </p:nvCxnSpPr>
        <p:spPr>
          <a:xfrm>
            <a:off x="1109911" y="3161283"/>
            <a:ext cx="3600000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92682DE-76DF-4211-9665-22077F2BB860}"/>
              </a:ext>
            </a:extLst>
          </p:cNvPr>
          <p:cNvSpPr/>
          <p:nvPr/>
        </p:nvSpPr>
        <p:spPr>
          <a:xfrm>
            <a:off x="7093446" y="3733160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CE57D-9A8B-4AE9-9701-EBE1282C7E82}"/>
              </a:ext>
            </a:extLst>
          </p:cNvPr>
          <p:cNvSpPr txBox="1"/>
          <p:nvPr/>
        </p:nvSpPr>
        <p:spPr>
          <a:xfrm>
            <a:off x="7617675" y="3956790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48449-E6BE-4690-BE50-706816E584D0}"/>
              </a:ext>
            </a:extLst>
          </p:cNvPr>
          <p:cNvSpPr txBox="1"/>
          <p:nvPr/>
        </p:nvSpPr>
        <p:spPr>
          <a:xfrm>
            <a:off x="7607723" y="3700810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086533-3ABA-4D0B-9735-23BD244F2579}"/>
              </a:ext>
            </a:extLst>
          </p:cNvPr>
          <p:cNvCxnSpPr>
            <a:stCxn id="14" idx="6"/>
          </p:cNvCxnSpPr>
          <p:nvPr/>
        </p:nvCxnSpPr>
        <p:spPr>
          <a:xfrm>
            <a:off x="7525494" y="3949184"/>
            <a:ext cx="3600000" cy="2612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79D59DB6-6BBE-46DA-BF5E-6CB51CE0ABFA}"/>
              </a:ext>
            </a:extLst>
          </p:cNvPr>
          <p:cNvSpPr/>
          <p:nvPr/>
        </p:nvSpPr>
        <p:spPr>
          <a:xfrm>
            <a:off x="4695081" y="4418221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45FC3C-AFF6-43E0-A1EC-E8AC444D4610}"/>
              </a:ext>
            </a:extLst>
          </p:cNvPr>
          <p:cNvSpPr txBox="1"/>
          <p:nvPr/>
        </p:nvSpPr>
        <p:spPr>
          <a:xfrm>
            <a:off x="1253047" y="4634246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12F4A1-07BC-45B6-BF99-9773C7251F6A}"/>
              </a:ext>
            </a:extLst>
          </p:cNvPr>
          <p:cNvSpPr txBox="1"/>
          <p:nvPr/>
        </p:nvSpPr>
        <p:spPr>
          <a:xfrm>
            <a:off x="1253047" y="4357246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76AAEE-ED08-4EBA-AB73-0E27EA3A878F}"/>
              </a:ext>
            </a:extLst>
          </p:cNvPr>
          <p:cNvCxnSpPr>
            <a:cxnSpLocks/>
          </p:cNvCxnSpPr>
          <p:nvPr/>
        </p:nvCxnSpPr>
        <p:spPr>
          <a:xfrm>
            <a:off x="1109911" y="4634245"/>
            <a:ext cx="3600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CCA239-953C-4318-8450-D37BFCC6F538}"/>
              </a:ext>
            </a:extLst>
          </p:cNvPr>
          <p:cNvGrpSpPr/>
          <p:nvPr/>
        </p:nvGrpSpPr>
        <p:grpSpPr>
          <a:xfrm>
            <a:off x="5356872" y="1993032"/>
            <a:ext cx="1402743" cy="3758132"/>
            <a:chOff x="2411760" y="1109886"/>
            <a:chExt cx="1752575" cy="4695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E76692-F71E-479C-88B6-E26807DA9C57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3405357-0C8A-43FC-94CC-6DF637757EEE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AE75F4-AD7F-4A38-8615-C70BDAF9A9AB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EA35EF-BAF8-4386-8FC4-0F6BFDF2AA6F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F0DD856-4EE9-4DC2-A408-F6816EEE7A03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E980325-BF33-46FE-B890-64526B9DC131}"/>
              </a:ext>
            </a:extLst>
          </p:cNvPr>
          <p:cNvSpPr/>
          <p:nvPr/>
        </p:nvSpPr>
        <p:spPr>
          <a:xfrm>
            <a:off x="7093446" y="5131028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973B5A-B152-4314-A825-0352278B3E88}"/>
              </a:ext>
            </a:extLst>
          </p:cNvPr>
          <p:cNvSpPr txBox="1"/>
          <p:nvPr/>
        </p:nvSpPr>
        <p:spPr>
          <a:xfrm>
            <a:off x="7617675" y="5354658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430519-7E6A-4BA8-A410-C840DDAEA0D3}"/>
              </a:ext>
            </a:extLst>
          </p:cNvPr>
          <p:cNvSpPr txBox="1"/>
          <p:nvPr/>
        </p:nvSpPr>
        <p:spPr>
          <a:xfrm>
            <a:off x="7607723" y="5098678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4B6DB1-A688-4BFC-8C1A-67CA0A2CFC97}"/>
              </a:ext>
            </a:extLst>
          </p:cNvPr>
          <p:cNvCxnSpPr>
            <a:stCxn id="28" idx="6"/>
          </p:cNvCxnSpPr>
          <p:nvPr/>
        </p:nvCxnSpPr>
        <p:spPr>
          <a:xfrm>
            <a:off x="7525494" y="5347052"/>
            <a:ext cx="3600000" cy="261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id="{91082793-FC8E-470A-941E-C750D1519AFD}"/>
              </a:ext>
            </a:extLst>
          </p:cNvPr>
          <p:cNvSpPr/>
          <p:nvPr/>
        </p:nvSpPr>
        <p:spPr>
          <a:xfrm rot="2700000">
            <a:off x="6243153" y="286603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EBF55F0-7B9D-48A9-9ADD-2A7A31983C1A}"/>
              </a:ext>
            </a:extLst>
          </p:cNvPr>
          <p:cNvSpPr/>
          <p:nvPr/>
        </p:nvSpPr>
        <p:spPr>
          <a:xfrm>
            <a:off x="5583879" y="22128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880F7B7B-814D-4C8C-807C-B7CF28D90243}"/>
              </a:ext>
            </a:extLst>
          </p:cNvPr>
          <p:cNvSpPr/>
          <p:nvPr/>
        </p:nvSpPr>
        <p:spPr>
          <a:xfrm>
            <a:off x="5523972" y="37075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9B002A91-79E4-44DD-90A5-E8230BBEE8AF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F10AA47D-218C-4EF4-B445-5FF5DCD2312D}"/>
              </a:ext>
            </a:extLst>
          </p:cNvPr>
          <p:cNvSpPr>
            <a:spLocks noChangeAspect="1"/>
          </p:cNvSpPr>
          <p:nvPr/>
        </p:nvSpPr>
        <p:spPr>
          <a:xfrm>
            <a:off x="6221467" y="44497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2AB07B39-F276-4AE1-9BF7-3E35F12E4C01}"/>
              </a:ext>
            </a:extLst>
          </p:cNvPr>
          <p:cNvSpPr/>
          <p:nvPr/>
        </p:nvSpPr>
        <p:spPr>
          <a:xfrm rot="2700000">
            <a:off x="4832023" y="3011504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81F2FE30-5FAE-4E5C-BE5A-A55B56F88351}"/>
              </a:ext>
            </a:extLst>
          </p:cNvPr>
          <p:cNvSpPr/>
          <p:nvPr/>
        </p:nvSpPr>
        <p:spPr>
          <a:xfrm>
            <a:off x="7210808" y="2255891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C1ECF335-6DFC-4A98-9BFB-F34E6634A0EA}"/>
              </a:ext>
            </a:extLst>
          </p:cNvPr>
          <p:cNvSpPr/>
          <p:nvPr/>
        </p:nvSpPr>
        <p:spPr>
          <a:xfrm>
            <a:off x="7180241" y="3843093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4FCD4179-ACD4-408E-B0A7-ABE277CFA383}"/>
              </a:ext>
            </a:extLst>
          </p:cNvPr>
          <p:cNvSpPr>
            <a:spLocks noChangeAspect="1"/>
          </p:cNvSpPr>
          <p:nvPr/>
        </p:nvSpPr>
        <p:spPr>
          <a:xfrm>
            <a:off x="7187122" y="5256296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83FE7D5F-3E08-44B2-A5B1-E53D3942A1E1}"/>
              </a:ext>
            </a:extLst>
          </p:cNvPr>
          <p:cNvSpPr>
            <a:spLocks noChangeAspect="1"/>
          </p:cNvSpPr>
          <p:nvPr/>
        </p:nvSpPr>
        <p:spPr>
          <a:xfrm>
            <a:off x="4801607" y="4529377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1">
            <a:extLst>
              <a:ext uri="{FF2B5EF4-FFF2-40B4-BE49-F238E27FC236}">
                <a16:creationId xmlns:a16="http://schemas.microsoft.com/office/drawing/2014/main" id="{3E1F8AE3-C01B-435C-89A3-27C32A273F68}"/>
              </a:ext>
            </a:extLst>
          </p:cNvPr>
          <p:cNvSpPr/>
          <p:nvPr/>
        </p:nvSpPr>
        <p:spPr>
          <a:xfrm flipH="1">
            <a:off x="6266976" y="1555836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id="{F4C2060B-6338-4405-85DD-DD14C6E1F649}"/>
              </a:ext>
            </a:extLst>
          </p:cNvPr>
          <p:cNvSpPr/>
          <p:nvPr/>
        </p:nvSpPr>
        <p:spPr>
          <a:xfrm flipH="1">
            <a:off x="7179619" y="2531513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id="{15D3C4C2-BC76-4001-93BF-C70753735CC8}"/>
              </a:ext>
            </a:extLst>
          </p:cNvPr>
          <p:cNvGrpSpPr/>
          <p:nvPr/>
        </p:nvGrpSpPr>
        <p:grpSpPr>
          <a:xfrm flipH="1">
            <a:off x="6997294" y="1493392"/>
            <a:ext cx="2983092" cy="657346"/>
            <a:chOff x="4965551" y="1783849"/>
            <a:chExt cx="1780587" cy="6573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2A76AC-DB71-4116-A14F-9B0F10A107D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C22350-CC3E-4CBB-A8BD-CE845742508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:a16="http://schemas.microsoft.com/office/drawing/2014/main" id="{1BFFFE62-17F7-4F36-9249-4817E53C5A32}"/>
              </a:ext>
            </a:extLst>
          </p:cNvPr>
          <p:cNvGrpSpPr/>
          <p:nvPr/>
        </p:nvGrpSpPr>
        <p:grpSpPr>
          <a:xfrm flipH="1">
            <a:off x="7898588" y="2476710"/>
            <a:ext cx="2983092" cy="657346"/>
            <a:chOff x="4965551" y="1783849"/>
            <a:chExt cx="1780587" cy="6573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B432DD-F5FC-41E4-8F78-F9ACAB96E3B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152ACC-5EC8-4259-81C4-9F964C68D1D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24E0751F-F295-41A4-93AC-3CD236162666}"/>
              </a:ext>
            </a:extLst>
          </p:cNvPr>
          <p:cNvSpPr>
            <a:spLocks noChangeAspect="1"/>
          </p:cNvSpPr>
          <p:nvPr/>
        </p:nvSpPr>
        <p:spPr>
          <a:xfrm rot="9900000">
            <a:off x="6470883" y="1706413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FA5D016A-9854-4E41-A13C-F8CDB5053D44}"/>
              </a:ext>
            </a:extLst>
          </p:cNvPr>
          <p:cNvSpPr>
            <a:spLocks noChangeAspect="1"/>
          </p:cNvSpPr>
          <p:nvPr/>
        </p:nvSpPr>
        <p:spPr>
          <a:xfrm>
            <a:off x="7312453" y="2663106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id="{2247C735-A4A6-4C2F-8039-84F8B26CE402}"/>
              </a:ext>
            </a:extLst>
          </p:cNvPr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id="{1E11470B-B3CA-4A5A-894F-0446D3F5145E}"/>
              </a:ext>
            </a:extLst>
          </p:cNvPr>
          <p:cNvGrpSpPr/>
          <p:nvPr/>
        </p:nvGrpSpPr>
        <p:grpSpPr>
          <a:xfrm flipH="1">
            <a:off x="6096000" y="510074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D6F69E-A090-4828-83AB-57742132947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4A64AF-429F-4321-BCBA-24A9654C9739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DAFCB517-06E7-4D53-824B-5D5A0FA4BF48}"/>
              </a:ext>
            </a:extLst>
          </p:cNvPr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C82E854A-188F-461D-9B2D-F86FBED6C556}"/>
              </a:ext>
            </a:extLst>
          </p:cNvPr>
          <p:cNvSpPr/>
          <p:nvPr/>
        </p:nvSpPr>
        <p:spPr>
          <a:xfrm>
            <a:off x="8092263" y="3507190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D7C1074E-D0BB-4304-9345-165C80E8AB92}"/>
              </a:ext>
            </a:extLst>
          </p:cNvPr>
          <p:cNvSpPr/>
          <p:nvPr/>
        </p:nvSpPr>
        <p:spPr>
          <a:xfrm flipH="1">
            <a:off x="8236862" y="3673122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127">
            <a:extLst>
              <a:ext uri="{FF2B5EF4-FFF2-40B4-BE49-F238E27FC236}">
                <a16:creationId xmlns:a16="http://schemas.microsoft.com/office/drawing/2014/main" id="{8C0F234B-DB7F-4501-BED1-5AC12AFBEF99}"/>
              </a:ext>
            </a:extLst>
          </p:cNvPr>
          <p:cNvGrpSpPr/>
          <p:nvPr/>
        </p:nvGrpSpPr>
        <p:grpSpPr>
          <a:xfrm flipH="1">
            <a:off x="8799882" y="3460027"/>
            <a:ext cx="2983092" cy="657346"/>
            <a:chOff x="4965551" y="1783849"/>
            <a:chExt cx="1780587" cy="6573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0205FC-40A2-488B-BC8A-DCE4748B2CB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904678-C18E-4ECF-9680-3BD53E55166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07E0277-AF0F-4CD9-A917-18B6510F761E}"/>
              </a:ext>
            </a:extLst>
          </p:cNvPr>
          <p:cNvSpPr txBox="1"/>
          <p:nvPr/>
        </p:nvSpPr>
        <p:spPr>
          <a:xfrm>
            <a:off x="6896671" y="4875529"/>
            <a:ext cx="47521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Clean Text </a:t>
            </a:r>
            <a:r>
              <a:rPr lang="en-GB" altLang="ko-KR" sz="3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922FBBF-7CF7-40C6-9D25-D726119F52F8}"/>
              </a:ext>
            </a:extLst>
          </p:cNvPr>
          <p:cNvGrpSpPr/>
          <p:nvPr/>
        </p:nvGrpSpPr>
        <p:grpSpPr>
          <a:xfrm rot="20187535">
            <a:off x="3152515" y="1894206"/>
            <a:ext cx="768112" cy="912170"/>
            <a:chOff x="3790950" y="1741170"/>
            <a:chExt cx="2447925" cy="2907029"/>
          </a:xfrm>
        </p:grpSpPr>
        <p:grpSp>
          <p:nvGrpSpPr>
            <p:cNvPr id="116" name="Graphic 3">
              <a:extLst>
                <a:ext uri="{FF2B5EF4-FFF2-40B4-BE49-F238E27FC236}">
                  <a16:creationId xmlns:a16="http://schemas.microsoft.com/office/drawing/2014/main" id="{62425FCF-722F-48A5-8D57-BD15B4785DCE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B43BA768-6F65-40C0-8B6D-8FE77CF49142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B41327F-EEF8-45F4-8701-2742FB36772B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E130CC0-649C-4728-9B33-EB116A52B599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1235C94-F577-48F1-AF22-C2064C475952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B9E7D4A-064F-4D7D-AEFB-9E1675E2C34B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25EA908-008D-495E-8A1B-97C3A4FFB7F1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0309870-8162-44C0-A683-2D3130314C3A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그룹 95">
            <a:extLst>
              <a:ext uri="{FF2B5EF4-FFF2-40B4-BE49-F238E27FC236}">
                <a16:creationId xmlns:a16="http://schemas.microsoft.com/office/drawing/2014/main" id="{3B4260DA-8282-45EF-B805-F0830FFFD041}"/>
              </a:ext>
            </a:extLst>
          </p:cNvPr>
          <p:cNvGrpSpPr/>
          <p:nvPr/>
        </p:nvGrpSpPr>
        <p:grpSpPr>
          <a:xfrm rot="1153036">
            <a:off x="536158" y="1895702"/>
            <a:ext cx="1546307" cy="1710359"/>
            <a:chOff x="6380731" y="3501815"/>
            <a:chExt cx="2051981" cy="2269681"/>
          </a:xfrm>
        </p:grpSpPr>
        <p:sp>
          <p:nvSpPr>
            <p:cNvPr id="110" name="Freeform 3">
              <a:extLst>
                <a:ext uri="{FF2B5EF4-FFF2-40B4-BE49-F238E27FC236}">
                  <a16:creationId xmlns:a16="http://schemas.microsoft.com/office/drawing/2014/main" id="{4FE33892-C0F0-4EDE-A8CD-6FCF89C9787E}"/>
                </a:ext>
              </a:extLst>
            </p:cNvPr>
            <p:cNvSpPr/>
            <p:nvPr/>
          </p:nvSpPr>
          <p:spPr>
            <a:xfrm>
              <a:off x="6651002" y="3501815"/>
              <a:ext cx="1781710" cy="2012329"/>
            </a:xfrm>
            <a:custGeom>
              <a:avLst/>
              <a:gdLst>
                <a:gd name="connsiteX0" fmla="*/ 6096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09600 w 2057400"/>
                <a:gd name="connsiteY4" fmla="*/ 0 h 2349500"/>
                <a:gd name="connsiteX0" fmla="*/ 6477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47700 w 2057400"/>
                <a:gd name="connsiteY4" fmla="*/ 0 h 2349500"/>
                <a:gd name="connsiteX0" fmla="*/ 657225 w 2057400"/>
                <a:gd name="connsiteY0" fmla="*/ 0 h 2363788"/>
                <a:gd name="connsiteX1" fmla="*/ 0 w 2057400"/>
                <a:gd name="connsiteY1" fmla="*/ 344488 h 2363788"/>
                <a:gd name="connsiteX2" fmla="*/ 1701800 w 2057400"/>
                <a:gd name="connsiteY2" fmla="*/ 2363788 h 2363788"/>
                <a:gd name="connsiteX3" fmla="*/ 2057400 w 2057400"/>
                <a:gd name="connsiteY3" fmla="*/ 1639888 h 2363788"/>
                <a:gd name="connsiteX4" fmla="*/ 657225 w 2057400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701800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677987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14363 w 2024063"/>
                <a:gd name="connsiteY0" fmla="*/ 0 h 2363788"/>
                <a:gd name="connsiteX1" fmla="*/ 0 w 2024063"/>
                <a:gd name="connsiteY1" fmla="*/ 354013 h 2363788"/>
                <a:gd name="connsiteX2" fmla="*/ 1635125 w 2024063"/>
                <a:gd name="connsiteY2" fmla="*/ 2363788 h 2363788"/>
                <a:gd name="connsiteX3" fmla="*/ 2024063 w 2024063"/>
                <a:gd name="connsiteY3" fmla="*/ 1601788 h 2363788"/>
                <a:gd name="connsiteX4" fmla="*/ 614363 w 2024063"/>
                <a:gd name="connsiteY4" fmla="*/ 0 h 2363788"/>
                <a:gd name="connsiteX0" fmla="*/ 813722 w 2024063"/>
                <a:gd name="connsiteY0" fmla="*/ 0 h 2548163"/>
                <a:gd name="connsiteX1" fmla="*/ 0 w 2024063"/>
                <a:gd name="connsiteY1" fmla="*/ 538388 h 2548163"/>
                <a:gd name="connsiteX2" fmla="*/ 1635125 w 2024063"/>
                <a:gd name="connsiteY2" fmla="*/ 2548163 h 2548163"/>
                <a:gd name="connsiteX3" fmla="*/ 2024063 w 2024063"/>
                <a:gd name="connsiteY3" fmla="*/ 1786163 h 2548163"/>
                <a:gd name="connsiteX4" fmla="*/ 813722 w 2024063"/>
                <a:gd name="connsiteY4" fmla="*/ 0 h 2548163"/>
                <a:gd name="connsiteX0" fmla="*/ 813722 w 2090741"/>
                <a:gd name="connsiteY0" fmla="*/ 0 h 2548163"/>
                <a:gd name="connsiteX1" fmla="*/ 0 w 2090741"/>
                <a:gd name="connsiteY1" fmla="*/ 538388 h 2548163"/>
                <a:gd name="connsiteX2" fmla="*/ 1635125 w 2090741"/>
                <a:gd name="connsiteY2" fmla="*/ 2548163 h 2548163"/>
                <a:gd name="connsiteX3" fmla="*/ 2090741 w 2090741"/>
                <a:gd name="connsiteY3" fmla="*/ 1648320 h 2548163"/>
                <a:gd name="connsiteX4" fmla="*/ 813722 w 2090741"/>
                <a:gd name="connsiteY4" fmla="*/ 0 h 2548163"/>
                <a:gd name="connsiteX0" fmla="*/ 813722 w 2160628"/>
                <a:gd name="connsiteY0" fmla="*/ 0 h 2548163"/>
                <a:gd name="connsiteX1" fmla="*/ 0 w 2160628"/>
                <a:gd name="connsiteY1" fmla="*/ 538388 h 2548163"/>
                <a:gd name="connsiteX2" fmla="*/ 1635125 w 2160628"/>
                <a:gd name="connsiteY2" fmla="*/ 2548163 h 2548163"/>
                <a:gd name="connsiteX3" fmla="*/ 2160629 w 2160628"/>
                <a:gd name="connsiteY3" fmla="*/ 1556753 h 2548163"/>
                <a:gd name="connsiteX4" fmla="*/ 813722 w 2160628"/>
                <a:gd name="connsiteY4" fmla="*/ 0 h 2548163"/>
                <a:gd name="connsiteX0" fmla="*/ 862758 w 2160629"/>
                <a:gd name="connsiteY0" fmla="*/ 0 h 2605825"/>
                <a:gd name="connsiteX1" fmla="*/ 0 w 2160629"/>
                <a:gd name="connsiteY1" fmla="*/ 596050 h 2605825"/>
                <a:gd name="connsiteX2" fmla="*/ 1635125 w 2160629"/>
                <a:gd name="connsiteY2" fmla="*/ 2605825 h 2605825"/>
                <a:gd name="connsiteX3" fmla="*/ 2160629 w 2160629"/>
                <a:gd name="connsiteY3" fmla="*/ 1614415 h 2605825"/>
                <a:gd name="connsiteX4" fmla="*/ 862758 w 2160629"/>
                <a:gd name="connsiteY4" fmla="*/ 0 h 2605825"/>
                <a:gd name="connsiteX0" fmla="*/ 838696 w 2136567"/>
                <a:gd name="connsiteY0" fmla="*/ 0 h 2605825"/>
                <a:gd name="connsiteX1" fmla="*/ 1 w 2136567"/>
                <a:gd name="connsiteY1" fmla="*/ 608422 h 2605825"/>
                <a:gd name="connsiteX2" fmla="*/ 1611063 w 2136567"/>
                <a:gd name="connsiteY2" fmla="*/ 2605825 h 2605825"/>
                <a:gd name="connsiteX3" fmla="*/ 2136567 w 2136567"/>
                <a:gd name="connsiteY3" fmla="*/ 1614415 h 2605825"/>
                <a:gd name="connsiteX4" fmla="*/ 838696 w 2136567"/>
                <a:gd name="connsiteY4" fmla="*/ 0 h 26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567" h="2605825">
                  <a:moveTo>
                    <a:pt x="838696" y="0"/>
                  </a:moveTo>
                  <a:lnTo>
                    <a:pt x="1" y="608422"/>
                  </a:lnTo>
                  <a:lnTo>
                    <a:pt x="1611063" y="2605825"/>
                  </a:lnTo>
                  <a:lnTo>
                    <a:pt x="2136567" y="1614415"/>
                  </a:lnTo>
                  <a:lnTo>
                    <a:pt x="83869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1" name="Freeform 4">
              <a:extLst>
                <a:ext uri="{FF2B5EF4-FFF2-40B4-BE49-F238E27FC236}">
                  <a16:creationId xmlns:a16="http://schemas.microsoft.com/office/drawing/2014/main" id="{16F880FB-8FD6-48D0-B4C2-7FE0F0A6DBCD}"/>
                </a:ext>
              </a:extLst>
            </p:cNvPr>
            <p:cNvSpPr/>
            <p:nvPr/>
          </p:nvSpPr>
          <p:spPr>
            <a:xfrm>
              <a:off x="6380731" y="4011148"/>
              <a:ext cx="1104079" cy="1746841"/>
            </a:xfrm>
            <a:custGeom>
              <a:avLst/>
              <a:gdLst>
                <a:gd name="connsiteX0" fmla="*/ 317500 w 1333500"/>
                <a:gd name="connsiteY0" fmla="*/ 0 h 2463800"/>
                <a:gd name="connsiteX1" fmla="*/ 0 w 1333500"/>
                <a:gd name="connsiteY1" fmla="*/ 165100 h 2463800"/>
                <a:gd name="connsiteX2" fmla="*/ 1104900 w 1333500"/>
                <a:gd name="connsiteY2" fmla="*/ 2463800 h 2463800"/>
                <a:gd name="connsiteX3" fmla="*/ 1333500 w 1333500"/>
                <a:gd name="connsiteY3" fmla="*/ 1689100 h 2463800"/>
                <a:gd name="connsiteX4" fmla="*/ 317500 w 1333500"/>
                <a:gd name="connsiteY4" fmla="*/ 0 h 2463800"/>
                <a:gd name="connsiteX0" fmla="*/ 331788 w 1333500"/>
                <a:gd name="connsiteY0" fmla="*/ 0 h 2416175"/>
                <a:gd name="connsiteX1" fmla="*/ 0 w 1333500"/>
                <a:gd name="connsiteY1" fmla="*/ 117475 h 2416175"/>
                <a:gd name="connsiteX2" fmla="*/ 1104900 w 1333500"/>
                <a:gd name="connsiteY2" fmla="*/ 2416175 h 2416175"/>
                <a:gd name="connsiteX3" fmla="*/ 1333500 w 1333500"/>
                <a:gd name="connsiteY3" fmla="*/ 1641475 h 2416175"/>
                <a:gd name="connsiteX4" fmla="*/ 331788 w 1333500"/>
                <a:gd name="connsiteY4" fmla="*/ 0 h 2416175"/>
                <a:gd name="connsiteX0" fmla="*/ 331788 w 1362075"/>
                <a:gd name="connsiteY0" fmla="*/ 0 h 2416175"/>
                <a:gd name="connsiteX1" fmla="*/ 0 w 1362075"/>
                <a:gd name="connsiteY1" fmla="*/ 117475 h 2416175"/>
                <a:gd name="connsiteX2" fmla="*/ 1104900 w 1362075"/>
                <a:gd name="connsiteY2" fmla="*/ 2416175 h 2416175"/>
                <a:gd name="connsiteX3" fmla="*/ 1362075 w 1362075"/>
                <a:gd name="connsiteY3" fmla="*/ 1736725 h 2416175"/>
                <a:gd name="connsiteX4" fmla="*/ 331788 w 1362075"/>
                <a:gd name="connsiteY4" fmla="*/ 0 h 2416175"/>
                <a:gd name="connsiteX0" fmla="*/ 331788 w 1381125"/>
                <a:gd name="connsiteY0" fmla="*/ 0 h 2416175"/>
                <a:gd name="connsiteX1" fmla="*/ 0 w 1381125"/>
                <a:gd name="connsiteY1" fmla="*/ 117475 h 2416175"/>
                <a:gd name="connsiteX2" fmla="*/ 1104900 w 1381125"/>
                <a:gd name="connsiteY2" fmla="*/ 2416175 h 2416175"/>
                <a:gd name="connsiteX3" fmla="*/ 1381125 w 1381125"/>
                <a:gd name="connsiteY3" fmla="*/ 1722437 h 2416175"/>
                <a:gd name="connsiteX4" fmla="*/ 331788 w 1381125"/>
                <a:gd name="connsiteY4" fmla="*/ 0 h 2416175"/>
                <a:gd name="connsiteX0" fmla="*/ 331788 w 1381125"/>
                <a:gd name="connsiteY0" fmla="*/ 0 h 2349500"/>
                <a:gd name="connsiteX1" fmla="*/ 0 w 1381125"/>
                <a:gd name="connsiteY1" fmla="*/ 117475 h 2349500"/>
                <a:gd name="connsiteX2" fmla="*/ 1152525 w 1381125"/>
                <a:gd name="connsiteY2" fmla="*/ 2349500 h 2349500"/>
                <a:gd name="connsiteX3" fmla="*/ 1381125 w 1381125"/>
                <a:gd name="connsiteY3" fmla="*/ 1722437 h 2349500"/>
                <a:gd name="connsiteX4" fmla="*/ 331788 w 1381125"/>
                <a:gd name="connsiteY4" fmla="*/ 0 h 2349500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4900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33500"/>
                <a:gd name="connsiteY0" fmla="*/ 0 h 2335212"/>
                <a:gd name="connsiteX1" fmla="*/ 0 w 1333500"/>
                <a:gd name="connsiteY1" fmla="*/ 117475 h 2335212"/>
                <a:gd name="connsiteX2" fmla="*/ 1109663 w 1333500"/>
                <a:gd name="connsiteY2" fmla="*/ 2335212 h 2335212"/>
                <a:gd name="connsiteX3" fmla="*/ 1333500 w 1333500"/>
                <a:gd name="connsiteY3" fmla="*/ 1722437 h 2335212"/>
                <a:gd name="connsiteX4" fmla="*/ 284163 w 1333500"/>
                <a:gd name="connsiteY4" fmla="*/ 0 h 2335212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9663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23975"/>
                <a:gd name="connsiteY0" fmla="*/ 0 h 2349500"/>
                <a:gd name="connsiteX1" fmla="*/ 0 w 1323975"/>
                <a:gd name="connsiteY1" fmla="*/ 117475 h 2349500"/>
                <a:gd name="connsiteX2" fmla="*/ 1109663 w 1323975"/>
                <a:gd name="connsiteY2" fmla="*/ 2349500 h 2349500"/>
                <a:gd name="connsiteX3" fmla="*/ 1323975 w 1323975"/>
                <a:gd name="connsiteY3" fmla="*/ 1727199 h 2349500"/>
                <a:gd name="connsiteX4" fmla="*/ 284163 w 1323975"/>
                <a:gd name="connsiteY4" fmla="*/ 0 h 2349500"/>
                <a:gd name="connsiteX0" fmla="*/ 284163 w 1323975"/>
                <a:gd name="connsiteY0" fmla="*/ 0 h 2262036"/>
                <a:gd name="connsiteX1" fmla="*/ 0 w 1323975"/>
                <a:gd name="connsiteY1" fmla="*/ 117475 h 2262036"/>
                <a:gd name="connsiteX2" fmla="*/ 1157371 w 1323975"/>
                <a:gd name="connsiteY2" fmla="*/ 2262036 h 2262036"/>
                <a:gd name="connsiteX3" fmla="*/ 1323975 w 1323975"/>
                <a:gd name="connsiteY3" fmla="*/ 1727199 h 2262036"/>
                <a:gd name="connsiteX4" fmla="*/ 284163 w 1323975"/>
                <a:gd name="connsiteY4" fmla="*/ 0 h 22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2262036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Freeform 9">
              <a:extLst>
                <a:ext uri="{FF2B5EF4-FFF2-40B4-BE49-F238E27FC236}">
                  <a16:creationId xmlns:a16="http://schemas.microsoft.com/office/drawing/2014/main" id="{2463F5BA-5711-48C6-BEFD-4D9543650D75}"/>
                </a:ext>
              </a:extLst>
            </p:cNvPr>
            <p:cNvSpPr/>
            <p:nvPr/>
          </p:nvSpPr>
          <p:spPr>
            <a:xfrm>
              <a:off x="7341916" y="5335158"/>
              <a:ext cx="663161" cy="436338"/>
            </a:xfrm>
            <a:custGeom>
              <a:avLst/>
              <a:gdLst>
                <a:gd name="connsiteX0" fmla="*/ 889000 w 889000"/>
                <a:gd name="connsiteY0" fmla="*/ 215900 h 622300"/>
                <a:gd name="connsiteX1" fmla="*/ 0 w 889000"/>
                <a:gd name="connsiteY1" fmla="*/ 622300 h 622300"/>
                <a:gd name="connsiteX2" fmla="*/ 266700 w 889000"/>
                <a:gd name="connsiteY2" fmla="*/ 0 h 622300"/>
                <a:gd name="connsiteX3" fmla="*/ 889000 w 889000"/>
                <a:gd name="connsiteY3" fmla="*/ 215900 h 622300"/>
                <a:gd name="connsiteX0" fmla="*/ 903288 w 903288"/>
                <a:gd name="connsiteY0" fmla="*/ 201612 h 622300"/>
                <a:gd name="connsiteX1" fmla="*/ 0 w 903288"/>
                <a:gd name="connsiteY1" fmla="*/ 622300 h 622300"/>
                <a:gd name="connsiteX2" fmla="*/ 266700 w 903288"/>
                <a:gd name="connsiteY2" fmla="*/ 0 h 622300"/>
                <a:gd name="connsiteX3" fmla="*/ 903288 w 903288"/>
                <a:gd name="connsiteY3" fmla="*/ 201612 h 622300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85750 w 903288"/>
                <a:gd name="connsiteY2" fmla="*/ 0 h 636588"/>
                <a:gd name="connsiteX3" fmla="*/ 903288 w 903288"/>
                <a:gd name="connsiteY3" fmla="*/ 215900 h 636588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66700 w 903288"/>
                <a:gd name="connsiteY2" fmla="*/ 0 h 636588"/>
                <a:gd name="connsiteX3" fmla="*/ 903288 w 903288"/>
                <a:gd name="connsiteY3" fmla="*/ 215900 h 636588"/>
                <a:gd name="connsiteX0" fmla="*/ 850900 w 850900"/>
                <a:gd name="connsiteY0" fmla="*/ 215900 h 622301"/>
                <a:gd name="connsiteX1" fmla="*/ 0 w 850900"/>
                <a:gd name="connsiteY1" fmla="*/ 622301 h 622301"/>
                <a:gd name="connsiteX2" fmla="*/ 214312 w 850900"/>
                <a:gd name="connsiteY2" fmla="*/ 0 h 622301"/>
                <a:gd name="connsiteX3" fmla="*/ 850900 w 850900"/>
                <a:gd name="connsiteY3" fmla="*/ 215900 h 622301"/>
                <a:gd name="connsiteX0" fmla="*/ 850900 w 850900"/>
                <a:gd name="connsiteY0" fmla="*/ 230187 h 636588"/>
                <a:gd name="connsiteX1" fmla="*/ 0 w 850900"/>
                <a:gd name="connsiteY1" fmla="*/ 636588 h 636588"/>
                <a:gd name="connsiteX2" fmla="*/ 209549 w 850900"/>
                <a:gd name="connsiteY2" fmla="*/ 0 h 636588"/>
                <a:gd name="connsiteX3" fmla="*/ 850900 w 850900"/>
                <a:gd name="connsiteY3" fmla="*/ 230187 h 636588"/>
                <a:gd name="connsiteX0" fmla="*/ 803192 w 803192"/>
                <a:gd name="connsiteY0" fmla="*/ 230187 h 525270"/>
                <a:gd name="connsiteX1" fmla="*/ 0 w 803192"/>
                <a:gd name="connsiteY1" fmla="*/ 525270 h 525270"/>
                <a:gd name="connsiteX2" fmla="*/ 161841 w 803192"/>
                <a:gd name="connsiteY2" fmla="*/ 0 h 525270"/>
                <a:gd name="connsiteX3" fmla="*/ 803192 w 803192"/>
                <a:gd name="connsiteY3" fmla="*/ 230187 h 525270"/>
                <a:gd name="connsiteX0" fmla="*/ 795241 w 795241"/>
                <a:gd name="connsiteY0" fmla="*/ 230187 h 565027"/>
                <a:gd name="connsiteX1" fmla="*/ 0 w 795241"/>
                <a:gd name="connsiteY1" fmla="*/ 565027 h 565027"/>
                <a:gd name="connsiteX2" fmla="*/ 153890 w 795241"/>
                <a:gd name="connsiteY2" fmla="*/ 0 h 565027"/>
                <a:gd name="connsiteX3" fmla="*/ 795241 w 795241"/>
                <a:gd name="connsiteY3" fmla="*/ 230187 h 5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41" h="565027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Freeform 7">
              <a:extLst>
                <a:ext uri="{FF2B5EF4-FFF2-40B4-BE49-F238E27FC236}">
                  <a16:creationId xmlns:a16="http://schemas.microsoft.com/office/drawing/2014/main" id="{62DB4B02-C504-48E9-8F15-48777C55B1FE}"/>
                </a:ext>
              </a:extLst>
            </p:cNvPr>
            <p:cNvSpPr/>
            <p:nvPr/>
          </p:nvSpPr>
          <p:spPr>
            <a:xfrm>
              <a:off x="6616260" y="3957201"/>
              <a:ext cx="1374016" cy="1552035"/>
            </a:xfrm>
            <a:custGeom>
              <a:avLst/>
              <a:gdLst>
                <a:gd name="connsiteX0" fmla="*/ 1625600 w 1625600"/>
                <a:gd name="connsiteY0" fmla="*/ 1981200 h 1981200"/>
                <a:gd name="connsiteX1" fmla="*/ 1016000 w 1625600"/>
                <a:gd name="connsiteY1" fmla="*/ 1752600 h 1981200"/>
                <a:gd name="connsiteX2" fmla="*/ 0 w 1625600"/>
                <a:gd name="connsiteY2" fmla="*/ 0 h 1981200"/>
                <a:gd name="connsiteX3" fmla="*/ 1625600 w 1625600"/>
                <a:gd name="connsiteY3" fmla="*/ 1981200 h 1981200"/>
                <a:gd name="connsiteX0" fmla="*/ 1611312 w 1611312"/>
                <a:gd name="connsiteY0" fmla="*/ 2009775 h 2009775"/>
                <a:gd name="connsiteX1" fmla="*/ 1001712 w 1611312"/>
                <a:gd name="connsiteY1" fmla="*/ 1781175 h 2009775"/>
                <a:gd name="connsiteX2" fmla="*/ 0 w 1611312"/>
                <a:gd name="connsiteY2" fmla="*/ 0 h 2009775"/>
                <a:gd name="connsiteX3" fmla="*/ 1611312 w 1611312"/>
                <a:gd name="connsiteY3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28550 w 1642913"/>
                <a:gd name="connsiteY1" fmla="*/ 1785937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52438 w 1652438"/>
                <a:gd name="connsiteY0" fmla="*/ 2000250 h 2000250"/>
                <a:gd name="connsiteX1" fmla="*/ 1028550 w 1652438"/>
                <a:gd name="connsiteY1" fmla="*/ 1785937 h 2000250"/>
                <a:gd name="connsiteX2" fmla="*/ 0 w 1652438"/>
                <a:gd name="connsiteY2" fmla="*/ 55564 h 2000250"/>
                <a:gd name="connsiteX3" fmla="*/ 31601 w 1652438"/>
                <a:gd name="connsiteY3" fmla="*/ 0 h 2000250"/>
                <a:gd name="connsiteX4" fmla="*/ 1652438 w 1652438"/>
                <a:gd name="connsiteY4" fmla="*/ 2000250 h 2000250"/>
                <a:gd name="connsiteX0" fmla="*/ 1671488 w 1671488"/>
                <a:gd name="connsiteY0" fmla="*/ 2014538 h 2014538"/>
                <a:gd name="connsiteX1" fmla="*/ 1028550 w 1671488"/>
                <a:gd name="connsiteY1" fmla="*/ 1785937 h 2014538"/>
                <a:gd name="connsiteX2" fmla="*/ 0 w 1671488"/>
                <a:gd name="connsiteY2" fmla="*/ 55564 h 2014538"/>
                <a:gd name="connsiteX3" fmla="*/ 31601 w 1671488"/>
                <a:gd name="connsiteY3" fmla="*/ 0 h 2014538"/>
                <a:gd name="connsiteX4" fmla="*/ 1671488 w 1671488"/>
                <a:gd name="connsiteY4" fmla="*/ 2014538 h 2014538"/>
                <a:gd name="connsiteX0" fmla="*/ 1657200 w 1657200"/>
                <a:gd name="connsiteY0" fmla="*/ 2009776 h 2009776"/>
                <a:gd name="connsiteX1" fmla="*/ 1028550 w 1657200"/>
                <a:gd name="connsiteY1" fmla="*/ 1785937 h 2009776"/>
                <a:gd name="connsiteX2" fmla="*/ 0 w 1657200"/>
                <a:gd name="connsiteY2" fmla="*/ 55564 h 2009776"/>
                <a:gd name="connsiteX3" fmla="*/ 31601 w 1657200"/>
                <a:gd name="connsiteY3" fmla="*/ 0 h 2009776"/>
                <a:gd name="connsiteX4" fmla="*/ 1657200 w 1657200"/>
                <a:gd name="connsiteY4" fmla="*/ 2009776 h 2009776"/>
                <a:gd name="connsiteX0" fmla="*/ 1642912 w 1642912"/>
                <a:gd name="connsiteY0" fmla="*/ 2009776 h 2009776"/>
                <a:gd name="connsiteX1" fmla="*/ 1014262 w 1642912"/>
                <a:gd name="connsiteY1" fmla="*/ 1785937 h 2009776"/>
                <a:gd name="connsiteX2" fmla="*/ 0 w 1642912"/>
                <a:gd name="connsiteY2" fmla="*/ 65089 h 2009776"/>
                <a:gd name="connsiteX3" fmla="*/ 17313 w 1642912"/>
                <a:gd name="connsiteY3" fmla="*/ 0 h 2009776"/>
                <a:gd name="connsiteX4" fmla="*/ 1642912 w 1642912"/>
                <a:gd name="connsiteY4" fmla="*/ 2009776 h 2009776"/>
                <a:gd name="connsiteX0" fmla="*/ 1647675 w 1647675"/>
                <a:gd name="connsiteY0" fmla="*/ 2009776 h 2009776"/>
                <a:gd name="connsiteX1" fmla="*/ 1019025 w 1647675"/>
                <a:gd name="connsiteY1" fmla="*/ 1785937 h 2009776"/>
                <a:gd name="connsiteX2" fmla="*/ 0 w 1647675"/>
                <a:gd name="connsiteY2" fmla="*/ 74614 h 2009776"/>
                <a:gd name="connsiteX3" fmla="*/ 22076 w 1647675"/>
                <a:gd name="connsiteY3" fmla="*/ 0 h 2009776"/>
                <a:gd name="connsiteX4" fmla="*/ 1647675 w 1647675"/>
                <a:gd name="connsiteY4" fmla="*/ 2009776 h 20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75" h="2009776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Freeform 65">
              <a:extLst>
                <a:ext uri="{FF2B5EF4-FFF2-40B4-BE49-F238E27FC236}">
                  <a16:creationId xmlns:a16="http://schemas.microsoft.com/office/drawing/2014/main" id="{E3641433-2EE1-4C89-B677-DEAF57EBD897}"/>
                </a:ext>
              </a:extLst>
            </p:cNvPr>
            <p:cNvSpPr/>
            <p:nvPr/>
          </p:nvSpPr>
          <p:spPr>
            <a:xfrm rot="10124631">
              <a:off x="7034337" y="3678799"/>
              <a:ext cx="826949" cy="948405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150 w 776832"/>
                <a:gd name="connsiteY0" fmla="*/ 878220 h 878220"/>
                <a:gd name="connsiteX1" fmla="*/ 4412 w 776832"/>
                <a:gd name="connsiteY1" fmla="*/ 19479 h 878220"/>
                <a:gd name="connsiteX2" fmla="*/ 776832 w 776832"/>
                <a:gd name="connsiteY2" fmla="*/ 720586 h 878220"/>
                <a:gd name="connsiteX0" fmla="*/ 560333 w 800015"/>
                <a:gd name="connsiteY0" fmla="*/ 878220 h 878220"/>
                <a:gd name="connsiteX1" fmla="*/ 27595 w 800015"/>
                <a:gd name="connsiteY1" fmla="*/ 19479 h 878220"/>
                <a:gd name="connsiteX2" fmla="*/ 800015 w 800015"/>
                <a:gd name="connsiteY2" fmla="*/ 720586 h 878220"/>
                <a:gd name="connsiteX0" fmla="*/ 560333 w 800015"/>
                <a:gd name="connsiteY0" fmla="*/ 900402 h 900402"/>
                <a:gd name="connsiteX1" fmla="*/ 27595 w 800015"/>
                <a:gd name="connsiteY1" fmla="*/ 41661 h 900402"/>
                <a:gd name="connsiteX2" fmla="*/ 800015 w 800015"/>
                <a:gd name="connsiteY2" fmla="*/ 742768 h 900402"/>
                <a:gd name="connsiteX0" fmla="*/ 383094 w 817278"/>
                <a:gd name="connsiteY0" fmla="*/ 996660 h 996660"/>
                <a:gd name="connsiteX1" fmla="*/ 44858 w 817278"/>
                <a:gd name="connsiteY1" fmla="*/ 41661 h 996660"/>
                <a:gd name="connsiteX2" fmla="*/ 817278 w 817278"/>
                <a:gd name="connsiteY2" fmla="*/ 742768 h 996660"/>
                <a:gd name="connsiteX0" fmla="*/ 383094 w 734578"/>
                <a:gd name="connsiteY0" fmla="*/ 994305 h 994305"/>
                <a:gd name="connsiteX1" fmla="*/ 44858 w 734578"/>
                <a:gd name="connsiteY1" fmla="*/ 39306 h 994305"/>
                <a:gd name="connsiteX2" fmla="*/ 734578 w 734578"/>
                <a:gd name="connsiteY2" fmla="*/ 809002 h 994305"/>
                <a:gd name="connsiteX0" fmla="*/ 419361 w 770845"/>
                <a:gd name="connsiteY0" fmla="*/ 972157 h 972157"/>
                <a:gd name="connsiteX1" fmla="*/ 39747 w 770845"/>
                <a:gd name="connsiteY1" fmla="*/ 40062 h 972157"/>
                <a:gd name="connsiteX2" fmla="*/ 770845 w 770845"/>
                <a:gd name="connsiteY2" fmla="*/ 786854 h 97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845" h="972157">
                  <a:moveTo>
                    <a:pt x="419361" y="972157"/>
                  </a:moveTo>
                  <a:cubicBezTo>
                    <a:pt x="121187" y="525558"/>
                    <a:pt x="-91916" y="119001"/>
                    <a:pt x="39747" y="40062"/>
                  </a:cubicBezTo>
                  <a:cubicBezTo>
                    <a:pt x="154412" y="-211965"/>
                    <a:pt x="749310" y="808389"/>
                    <a:pt x="770845" y="786854"/>
                  </a:cubicBezTo>
                </a:path>
              </a:pathLst>
            </a:cu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648A7D2-DA8F-40E1-9DBB-A25B8BBF210B}"/>
              </a:ext>
            </a:extLst>
          </p:cNvPr>
          <p:cNvSpPr/>
          <p:nvPr/>
        </p:nvSpPr>
        <p:spPr>
          <a:xfrm rot="19740589">
            <a:off x="1135976" y="3692262"/>
            <a:ext cx="791736" cy="393705"/>
          </a:xfrm>
          <a:custGeom>
            <a:avLst/>
            <a:gdLst>
              <a:gd name="connsiteX0" fmla="*/ 1677443 w 1743075"/>
              <a:gd name="connsiteY0" fmla="*/ 330518 h 866775"/>
              <a:gd name="connsiteX1" fmla="*/ 1438365 w 1743075"/>
              <a:gd name="connsiteY1" fmla="*/ 142875 h 866775"/>
              <a:gd name="connsiteX2" fmla="*/ 1195478 w 1743075"/>
              <a:gd name="connsiteY2" fmla="*/ 384810 h 866775"/>
              <a:gd name="connsiteX3" fmla="*/ 1186905 w 1743075"/>
              <a:gd name="connsiteY3" fmla="*/ 381953 h 866775"/>
              <a:gd name="connsiteX4" fmla="*/ 1350735 w 1743075"/>
              <a:gd name="connsiteY4" fmla="*/ 97155 h 866775"/>
              <a:gd name="connsiteX5" fmla="*/ 1239293 w 1743075"/>
              <a:gd name="connsiteY5" fmla="*/ 55245 h 866775"/>
              <a:gd name="connsiteX6" fmla="*/ 922110 w 1743075"/>
              <a:gd name="connsiteY6" fmla="*/ 351472 h 866775"/>
              <a:gd name="connsiteX7" fmla="*/ 913538 w 1743075"/>
              <a:gd name="connsiteY7" fmla="*/ 348615 h 866775"/>
              <a:gd name="connsiteX8" fmla="*/ 1108800 w 1743075"/>
              <a:gd name="connsiteY8" fmla="*/ 23813 h 866775"/>
              <a:gd name="connsiteX9" fmla="*/ 997358 w 1743075"/>
              <a:gd name="connsiteY9" fmla="*/ 8572 h 866775"/>
              <a:gd name="connsiteX10" fmla="*/ 612548 w 1743075"/>
              <a:gd name="connsiteY10" fmla="*/ 350520 h 866775"/>
              <a:gd name="connsiteX11" fmla="*/ 603975 w 1743075"/>
              <a:gd name="connsiteY11" fmla="*/ 347663 h 866775"/>
              <a:gd name="connsiteX12" fmla="*/ 818288 w 1743075"/>
              <a:gd name="connsiteY12" fmla="*/ 0 h 866775"/>
              <a:gd name="connsiteX13" fmla="*/ 746850 w 1743075"/>
              <a:gd name="connsiteY13" fmla="*/ 7620 h 866775"/>
              <a:gd name="connsiteX14" fmla="*/ 696368 w 1743075"/>
              <a:gd name="connsiteY14" fmla="*/ 13335 h 866775"/>
              <a:gd name="connsiteX15" fmla="*/ 319178 w 1743075"/>
              <a:gd name="connsiteY15" fmla="*/ 350520 h 866775"/>
              <a:gd name="connsiteX16" fmla="*/ 310605 w 1743075"/>
              <a:gd name="connsiteY16" fmla="*/ 347663 h 866775"/>
              <a:gd name="connsiteX17" fmla="*/ 474435 w 1743075"/>
              <a:gd name="connsiteY17" fmla="*/ 62865 h 866775"/>
              <a:gd name="connsiteX18" fmla="*/ 329655 w 1743075"/>
              <a:gd name="connsiteY18" fmla="*/ 126682 h 866775"/>
              <a:gd name="connsiteX19" fmla="*/ 222975 w 1743075"/>
              <a:gd name="connsiteY19" fmla="*/ 192405 h 866775"/>
              <a:gd name="connsiteX20" fmla="*/ 21045 w 1743075"/>
              <a:gd name="connsiteY20" fmla="*/ 421957 h 866775"/>
              <a:gd name="connsiteX21" fmla="*/ 137250 w 1743075"/>
              <a:gd name="connsiteY21" fmla="*/ 749618 h 866775"/>
              <a:gd name="connsiteX22" fmla="*/ 305843 w 1743075"/>
              <a:gd name="connsiteY22" fmla="*/ 816293 h 866775"/>
              <a:gd name="connsiteX23" fmla="*/ 1135470 w 1743075"/>
              <a:gd name="connsiteY23" fmla="*/ 860107 h 866775"/>
              <a:gd name="connsiteX24" fmla="*/ 1544093 w 1743075"/>
              <a:gd name="connsiteY24" fmla="*/ 781050 h 866775"/>
              <a:gd name="connsiteX25" fmla="*/ 1677443 w 1743075"/>
              <a:gd name="connsiteY25" fmla="*/ 33051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3075" h="866775">
                <a:moveTo>
                  <a:pt x="1677443" y="330518"/>
                </a:moveTo>
                <a:cubicBezTo>
                  <a:pt x="1617435" y="242888"/>
                  <a:pt x="1528853" y="193357"/>
                  <a:pt x="1438365" y="142875"/>
                </a:cubicBezTo>
                <a:cubicBezTo>
                  <a:pt x="1335495" y="220028"/>
                  <a:pt x="1230720" y="311468"/>
                  <a:pt x="1195478" y="384810"/>
                </a:cubicBezTo>
                <a:cubicBezTo>
                  <a:pt x="1193573" y="389572"/>
                  <a:pt x="1185953" y="387668"/>
                  <a:pt x="1186905" y="381953"/>
                </a:cubicBezTo>
                <a:cubicBezTo>
                  <a:pt x="1198335" y="310515"/>
                  <a:pt x="1270725" y="200025"/>
                  <a:pt x="1350735" y="97155"/>
                </a:cubicBezTo>
                <a:cubicBezTo>
                  <a:pt x="1316445" y="80963"/>
                  <a:pt x="1279298" y="66675"/>
                  <a:pt x="1239293" y="55245"/>
                </a:cubicBezTo>
                <a:cubicBezTo>
                  <a:pt x="1119278" y="140018"/>
                  <a:pt x="965925" y="260032"/>
                  <a:pt x="922110" y="351472"/>
                </a:cubicBezTo>
                <a:cubicBezTo>
                  <a:pt x="920205" y="356235"/>
                  <a:pt x="912585" y="354330"/>
                  <a:pt x="913538" y="348615"/>
                </a:cubicBezTo>
                <a:cubicBezTo>
                  <a:pt x="926873" y="267653"/>
                  <a:pt x="1018313" y="137160"/>
                  <a:pt x="1108800" y="23813"/>
                </a:cubicBezTo>
                <a:cubicBezTo>
                  <a:pt x="1072605" y="17145"/>
                  <a:pt x="1035458" y="12382"/>
                  <a:pt x="997358" y="8572"/>
                </a:cubicBezTo>
                <a:cubicBezTo>
                  <a:pt x="875438" y="89535"/>
                  <a:pt x="664935" y="240982"/>
                  <a:pt x="612548" y="350520"/>
                </a:cubicBezTo>
                <a:cubicBezTo>
                  <a:pt x="610643" y="355282"/>
                  <a:pt x="603023" y="353378"/>
                  <a:pt x="603975" y="347663"/>
                </a:cubicBezTo>
                <a:cubicBezTo>
                  <a:pt x="618263" y="260985"/>
                  <a:pt x="721133" y="118110"/>
                  <a:pt x="818288" y="0"/>
                </a:cubicBezTo>
                <a:cubicBezTo>
                  <a:pt x="794475" y="953"/>
                  <a:pt x="772568" y="3810"/>
                  <a:pt x="746850" y="7620"/>
                </a:cubicBezTo>
                <a:cubicBezTo>
                  <a:pt x="729705" y="9525"/>
                  <a:pt x="712560" y="11430"/>
                  <a:pt x="696368" y="13335"/>
                </a:cubicBezTo>
                <a:cubicBezTo>
                  <a:pt x="573495" y="95250"/>
                  <a:pt x="370613" y="242888"/>
                  <a:pt x="319178" y="350520"/>
                </a:cubicBezTo>
                <a:cubicBezTo>
                  <a:pt x="317273" y="355282"/>
                  <a:pt x="309653" y="353378"/>
                  <a:pt x="310605" y="347663"/>
                </a:cubicBezTo>
                <a:cubicBezTo>
                  <a:pt x="322035" y="276225"/>
                  <a:pt x="395378" y="165735"/>
                  <a:pt x="474435" y="62865"/>
                </a:cubicBezTo>
                <a:cubicBezTo>
                  <a:pt x="421095" y="80963"/>
                  <a:pt x="372518" y="102870"/>
                  <a:pt x="329655" y="126682"/>
                </a:cubicBezTo>
                <a:cubicBezTo>
                  <a:pt x="292508" y="145732"/>
                  <a:pt x="256313" y="167640"/>
                  <a:pt x="222975" y="192405"/>
                </a:cubicBezTo>
                <a:cubicBezTo>
                  <a:pt x="135345" y="258128"/>
                  <a:pt x="60098" y="316230"/>
                  <a:pt x="21045" y="421957"/>
                </a:cubicBezTo>
                <a:cubicBezTo>
                  <a:pt x="-29437" y="559118"/>
                  <a:pt x="11520" y="674370"/>
                  <a:pt x="137250" y="749618"/>
                </a:cubicBezTo>
                <a:cubicBezTo>
                  <a:pt x="189638" y="781050"/>
                  <a:pt x="246788" y="802005"/>
                  <a:pt x="305843" y="816293"/>
                </a:cubicBezTo>
                <a:cubicBezTo>
                  <a:pt x="576353" y="881063"/>
                  <a:pt x="860198" y="876300"/>
                  <a:pt x="1135470" y="860107"/>
                </a:cubicBezTo>
                <a:cubicBezTo>
                  <a:pt x="1271678" y="852488"/>
                  <a:pt x="1416458" y="834390"/>
                  <a:pt x="1544093" y="781050"/>
                </a:cubicBezTo>
                <a:cubicBezTo>
                  <a:pt x="1753643" y="695325"/>
                  <a:pt x="1805078" y="516255"/>
                  <a:pt x="1677443" y="33051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 18">
            <a:extLst>
              <a:ext uri="{FF2B5EF4-FFF2-40B4-BE49-F238E27FC236}">
                <a16:creationId xmlns:a16="http://schemas.microsoft.com/office/drawing/2014/main" id="{5696A315-B922-4290-A652-9A707B0DE6C3}"/>
              </a:ext>
            </a:extLst>
          </p:cNvPr>
          <p:cNvSpPr/>
          <p:nvPr/>
        </p:nvSpPr>
        <p:spPr>
          <a:xfrm rot="2350217">
            <a:off x="1878678" y="3008147"/>
            <a:ext cx="712945" cy="5753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7D237BB-099F-4F5B-A2D2-86938374E74B}"/>
              </a:ext>
            </a:extLst>
          </p:cNvPr>
          <p:cNvGrpSpPr/>
          <p:nvPr/>
        </p:nvGrpSpPr>
        <p:grpSpPr>
          <a:xfrm rot="3147218">
            <a:off x="658900" y="939276"/>
            <a:ext cx="1087258" cy="586634"/>
            <a:chOff x="5163072" y="3396567"/>
            <a:chExt cx="1946746" cy="105037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4A371B0-A83B-4B67-A923-DFE0E1E797E5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FA29EAD-9E04-432A-9889-E5D32BE51763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C11A41FC-93D4-4CAB-9B8B-2A0EABFDE2DA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92" name="Freeform 50">
                    <a:extLst>
                      <a:ext uri="{FF2B5EF4-FFF2-40B4-BE49-F238E27FC236}">
                        <a16:creationId xmlns:a16="http://schemas.microsoft.com/office/drawing/2014/main" id="{1FD8BD11-4527-4A0A-893B-A5660EE36E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15C15FBA-90BD-4642-8FF3-08028992DFAE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96" name="Freeform 372">
                      <a:extLst>
                        <a:ext uri="{FF2B5EF4-FFF2-40B4-BE49-F238E27FC236}">
                          <a16:creationId xmlns:a16="http://schemas.microsoft.com/office/drawing/2014/main" id="{D20471C6-5439-4BDC-AF2F-5CBCFF155B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Freeform 373">
                      <a:extLst>
                        <a:ext uri="{FF2B5EF4-FFF2-40B4-BE49-F238E27FC236}">
                          <a16:creationId xmlns:a16="http://schemas.microsoft.com/office/drawing/2014/main" id="{CE743B35-B74D-450D-A5CA-1FFFD45E0C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374">
                      <a:extLst>
                        <a:ext uri="{FF2B5EF4-FFF2-40B4-BE49-F238E27FC236}">
                          <a16:creationId xmlns:a16="http://schemas.microsoft.com/office/drawing/2014/main" id="{7810BF0A-B97F-4460-B8F3-C8724BF8B5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Freeform 375">
                      <a:extLst>
                        <a:ext uri="{FF2B5EF4-FFF2-40B4-BE49-F238E27FC236}">
                          <a16:creationId xmlns:a16="http://schemas.microsoft.com/office/drawing/2014/main" id="{5F320D6E-A117-4CB4-9721-7E4D228E94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4" name="Freeform 52">
                    <a:extLst>
                      <a:ext uri="{FF2B5EF4-FFF2-40B4-BE49-F238E27FC236}">
                        <a16:creationId xmlns:a16="http://schemas.microsoft.com/office/drawing/2014/main" id="{EA7AA1BD-0FAE-48CC-A1A3-9DD02D63A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378">
                    <a:extLst>
                      <a:ext uri="{FF2B5EF4-FFF2-40B4-BE49-F238E27FC236}">
                        <a16:creationId xmlns:a16="http://schemas.microsoft.com/office/drawing/2014/main" id="{17725311-5A6E-47B3-8020-934D659FB4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1" name="Freeform 95">
                  <a:extLst>
                    <a:ext uri="{FF2B5EF4-FFF2-40B4-BE49-F238E27FC236}">
                      <a16:creationId xmlns:a16="http://schemas.microsoft.com/office/drawing/2014/main" id="{DD2817F3-6875-469E-8F8B-3BEEEFD4C6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9" name="Freeform 64">
                <a:extLst>
                  <a:ext uri="{FF2B5EF4-FFF2-40B4-BE49-F238E27FC236}">
                    <a16:creationId xmlns:a16="http://schemas.microsoft.com/office/drawing/2014/main" id="{96227F1A-54AC-43BC-A7B9-F0B1784E19A2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id="{A47DD024-4D92-4F1C-814B-414B6C624756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FBA473D-E492-4329-A400-BC5333B9FFD9}"/>
              </a:ext>
            </a:extLst>
          </p:cNvPr>
          <p:cNvGrpSpPr/>
          <p:nvPr/>
        </p:nvGrpSpPr>
        <p:grpSpPr>
          <a:xfrm rot="21184161">
            <a:off x="3604964" y="1342870"/>
            <a:ext cx="818843" cy="750613"/>
            <a:chOff x="8659224" y="246137"/>
            <a:chExt cx="3000375" cy="27503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196ADB9-7E2B-4987-9E76-C9926BA9BEC4}"/>
                </a:ext>
              </a:extLst>
            </p:cNvPr>
            <p:cNvSpPr/>
            <p:nvPr/>
          </p:nvSpPr>
          <p:spPr>
            <a:xfrm>
              <a:off x="8810262" y="2510730"/>
              <a:ext cx="2686050" cy="485775"/>
            </a:xfrm>
            <a:custGeom>
              <a:avLst/>
              <a:gdLst>
                <a:gd name="connsiteX0" fmla="*/ 3906 w 2686050"/>
                <a:gd name="connsiteY0" fmla="*/ 45427 h 485775"/>
                <a:gd name="connsiteX1" fmla="*/ 587788 w 2686050"/>
                <a:gd name="connsiteY1" fmla="*/ 89242 h 485775"/>
                <a:gd name="connsiteX2" fmla="*/ 1008793 w 2686050"/>
                <a:gd name="connsiteY2" fmla="*/ 24472 h 485775"/>
                <a:gd name="connsiteX3" fmla="*/ 1840326 w 2686050"/>
                <a:gd name="connsiteY3" fmla="*/ 22567 h 485775"/>
                <a:gd name="connsiteX4" fmla="*/ 2543271 w 2686050"/>
                <a:gd name="connsiteY4" fmla="*/ 80670 h 485775"/>
                <a:gd name="connsiteX5" fmla="*/ 2690908 w 2686050"/>
                <a:gd name="connsiteY5" fmla="*/ 44475 h 485775"/>
                <a:gd name="connsiteX6" fmla="*/ 2676621 w 2686050"/>
                <a:gd name="connsiteY6" fmla="*/ 385470 h 485775"/>
                <a:gd name="connsiteX7" fmla="*/ 2589943 w 2686050"/>
                <a:gd name="connsiteY7" fmla="*/ 483577 h 485775"/>
                <a:gd name="connsiteX8" fmla="*/ 2431828 w 2686050"/>
                <a:gd name="connsiteY8" fmla="*/ 495007 h 485775"/>
                <a:gd name="connsiteX9" fmla="*/ 254413 w 2686050"/>
                <a:gd name="connsiteY9" fmla="*/ 495007 h 485775"/>
                <a:gd name="connsiteX10" fmla="*/ 115348 w 2686050"/>
                <a:gd name="connsiteY10" fmla="*/ 483577 h 485775"/>
                <a:gd name="connsiteX11" fmla="*/ 11526 w 2686050"/>
                <a:gd name="connsiteY11" fmla="*/ 377850 h 485775"/>
                <a:gd name="connsiteX12" fmla="*/ 3906 w 2686050"/>
                <a:gd name="connsiteY12" fmla="*/ 4542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0" h="485775">
                  <a:moveTo>
                    <a:pt x="3906" y="45427"/>
                  </a:moveTo>
                  <a:cubicBezTo>
                    <a:pt x="202978" y="87337"/>
                    <a:pt x="385858" y="98767"/>
                    <a:pt x="587788" y="89242"/>
                  </a:cubicBezTo>
                  <a:cubicBezTo>
                    <a:pt x="738283" y="82575"/>
                    <a:pt x="859251" y="37807"/>
                    <a:pt x="1008793" y="24472"/>
                  </a:cubicBezTo>
                  <a:cubicBezTo>
                    <a:pt x="1285018" y="-1245"/>
                    <a:pt x="1562196" y="-13628"/>
                    <a:pt x="1840326" y="22567"/>
                  </a:cubicBezTo>
                  <a:cubicBezTo>
                    <a:pt x="2083213" y="54952"/>
                    <a:pt x="2298478" y="91147"/>
                    <a:pt x="2543271" y="80670"/>
                  </a:cubicBezTo>
                  <a:cubicBezTo>
                    <a:pt x="2600421" y="77812"/>
                    <a:pt x="2638521" y="70192"/>
                    <a:pt x="2690908" y="44475"/>
                  </a:cubicBezTo>
                  <a:cubicBezTo>
                    <a:pt x="2695671" y="139725"/>
                    <a:pt x="2697576" y="292125"/>
                    <a:pt x="2676621" y="385470"/>
                  </a:cubicBezTo>
                  <a:cubicBezTo>
                    <a:pt x="2660428" y="455955"/>
                    <a:pt x="2662333" y="470243"/>
                    <a:pt x="2589943" y="483577"/>
                  </a:cubicBezTo>
                  <a:cubicBezTo>
                    <a:pt x="2537556" y="493102"/>
                    <a:pt x="2485168" y="495007"/>
                    <a:pt x="2431828" y="495007"/>
                  </a:cubicBezTo>
                  <a:cubicBezTo>
                    <a:pt x="1686973" y="495007"/>
                    <a:pt x="999268" y="495007"/>
                    <a:pt x="254413" y="495007"/>
                  </a:cubicBezTo>
                  <a:cubicBezTo>
                    <a:pt x="202026" y="495007"/>
                    <a:pt x="167736" y="495007"/>
                    <a:pt x="115348" y="483577"/>
                  </a:cubicBezTo>
                  <a:cubicBezTo>
                    <a:pt x="42958" y="467385"/>
                    <a:pt x="23908" y="450240"/>
                    <a:pt x="11526" y="377850"/>
                  </a:cubicBezTo>
                  <a:cubicBezTo>
                    <a:pt x="-2762" y="287362"/>
                    <a:pt x="-1809" y="137820"/>
                    <a:pt x="3906" y="454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F2B7DF-54E1-41D3-8069-F79C483B5AE8}"/>
                </a:ext>
              </a:extLst>
            </p:cNvPr>
            <p:cNvSpPr/>
            <p:nvPr/>
          </p:nvSpPr>
          <p:spPr>
            <a:xfrm>
              <a:off x="8659224" y="246137"/>
              <a:ext cx="3000375" cy="2371725"/>
            </a:xfrm>
            <a:custGeom>
              <a:avLst/>
              <a:gdLst>
                <a:gd name="connsiteX0" fmla="*/ 2877189 w 3000375"/>
                <a:gd name="connsiteY0" fmla="*/ 1405145 h 2371725"/>
                <a:gd name="connsiteX1" fmla="*/ 2592392 w 3000375"/>
                <a:gd name="connsiteY1" fmla="*/ 839360 h 2371725"/>
                <a:gd name="connsiteX2" fmla="*/ 2548577 w 3000375"/>
                <a:gd name="connsiteY2" fmla="*/ 294530 h 2371725"/>
                <a:gd name="connsiteX3" fmla="*/ 2434277 w 3000375"/>
                <a:gd name="connsiteY3" fmla="*/ 102125 h 2371725"/>
                <a:gd name="connsiteX4" fmla="*/ 2269494 w 3000375"/>
                <a:gd name="connsiteY4" fmla="*/ 25925 h 2371725"/>
                <a:gd name="connsiteX5" fmla="*/ 2101854 w 3000375"/>
                <a:gd name="connsiteY5" fmla="*/ 24972 h 2371725"/>
                <a:gd name="connsiteX6" fmla="*/ 1883732 w 3000375"/>
                <a:gd name="connsiteY6" fmla="*/ 187850 h 2371725"/>
                <a:gd name="connsiteX7" fmla="*/ 1201742 w 3000375"/>
                <a:gd name="connsiteY7" fmla="*/ 225950 h 2371725"/>
                <a:gd name="connsiteX8" fmla="*/ 876939 w 3000375"/>
                <a:gd name="connsiteY8" fmla="*/ 18305 h 2371725"/>
                <a:gd name="connsiteX9" fmla="*/ 725492 w 3000375"/>
                <a:gd name="connsiteY9" fmla="*/ 25925 h 2371725"/>
                <a:gd name="connsiteX10" fmla="*/ 564519 w 3000375"/>
                <a:gd name="connsiteY10" fmla="*/ 119270 h 2371725"/>
                <a:gd name="connsiteX11" fmla="*/ 442599 w 3000375"/>
                <a:gd name="connsiteY11" fmla="*/ 307865 h 2371725"/>
                <a:gd name="connsiteX12" fmla="*/ 420692 w 3000375"/>
                <a:gd name="connsiteY12" fmla="*/ 859363 h 2371725"/>
                <a:gd name="connsiteX13" fmla="*/ 21594 w 3000375"/>
                <a:gd name="connsiteY13" fmla="*/ 1550877 h 2371725"/>
                <a:gd name="connsiteX14" fmla="*/ 1592 w 3000375"/>
                <a:gd name="connsiteY14" fmla="*/ 1639460 h 2371725"/>
                <a:gd name="connsiteX15" fmla="*/ 63504 w 3000375"/>
                <a:gd name="connsiteY15" fmla="*/ 1989027 h 2371725"/>
                <a:gd name="connsiteX16" fmla="*/ 154944 w 3000375"/>
                <a:gd name="connsiteY16" fmla="*/ 2311925 h 2371725"/>
                <a:gd name="connsiteX17" fmla="*/ 206379 w 3000375"/>
                <a:gd name="connsiteY17" fmla="*/ 2338595 h 2371725"/>
                <a:gd name="connsiteX18" fmla="*/ 502607 w 3000375"/>
                <a:gd name="connsiteY18" fmla="*/ 2374790 h 2371725"/>
                <a:gd name="connsiteX19" fmla="*/ 1035054 w 3000375"/>
                <a:gd name="connsiteY19" fmla="*/ 2345263 h 2371725"/>
                <a:gd name="connsiteX20" fmla="*/ 1843727 w 3000375"/>
                <a:gd name="connsiteY20" fmla="*/ 2312878 h 2371725"/>
                <a:gd name="connsiteX21" fmla="*/ 2407607 w 3000375"/>
                <a:gd name="connsiteY21" fmla="*/ 2363360 h 2371725"/>
                <a:gd name="connsiteX22" fmla="*/ 2762889 w 3000375"/>
                <a:gd name="connsiteY22" fmla="*/ 2354788 h 2371725"/>
                <a:gd name="connsiteX23" fmla="*/ 2844804 w 3000375"/>
                <a:gd name="connsiteY23" fmla="*/ 2312878 h 2371725"/>
                <a:gd name="connsiteX24" fmla="*/ 2855282 w 3000375"/>
                <a:gd name="connsiteY24" fmla="*/ 2264300 h 2371725"/>
                <a:gd name="connsiteX25" fmla="*/ 2983869 w 3000375"/>
                <a:gd name="connsiteY25" fmla="*/ 1748045 h 2371725"/>
                <a:gd name="connsiteX26" fmla="*/ 3005777 w 3000375"/>
                <a:gd name="connsiteY26" fmla="*/ 1537543 h 2371725"/>
                <a:gd name="connsiteX27" fmla="*/ 2877189 w 3000375"/>
                <a:gd name="connsiteY27" fmla="*/ 1405145 h 2371725"/>
                <a:gd name="connsiteX28" fmla="*/ 1241747 w 3000375"/>
                <a:gd name="connsiteY28" fmla="*/ 1214645 h 2371725"/>
                <a:gd name="connsiteX29" fmla="*/ 1175072 w 3000375"/>
                <a:gd name="connsiteY29" fmla="*/ 1261318 h 2371725"/>
                <a:gd name="connsiteX30" fmla="*/ 784547 w 3000375"/>
                <a:gd name="connsiteY30" fmla="*/ 726013 h 2371725"/>
                <a:gd name="connsiteX31" fmla="*/ 741684 w 3000375"/>
                <a:gd name="connsiteY31" fmla="*/ 111650 h 2371725"/>
                <a:gd name="connsiteX32" fmla="*/ 1241747 w 3000375"/>
                <a:gd name="connsiteY32" fmla="*/ 805070 h 2371725"/>
                <a:gd name="connsiteX33" fmla="*/ 1241747 w 3000375"/>
                <a:gd name="connsiteY33" fmla="*/ 1214645 h 2371725"/>
                <a:gd name="connsiteX34" fmla="*/ 2114237 w 3000375"/>
                <a:gd name="connsiteY34" fmla="*/ 1021288 h 2371725"/>
                <a:gd name="connsiteX35" fmla="*/ 1803722 w 3000375"/>
                <a:gd name="connsiteY35" fmla="*/ 1267033 h 2371725"/>
                <a:gd name="connsiteX36" fmla="*/ 1758002 w 3000375"/>
                <a:gd name="connsiteY36" fmla="*/ 1235600 h 2371725"/>
                <a:gd name="connsiteX37" fmla="*/ 2057087 w 3000375"/>
                <a:gd name="connsiteY37" fmla="*/ 276433 h 2371725"/>
                <a:gd name="connsiteX38" fmla="*/ 2240919 w 3000375"/>
                <a:gd name="connsiteY38" fmla="*/ 132605 h 2371725"/>
                <a:gd name="connsiteX39" fmla="*/ 2279019 w 3000375"/>
                <a:gd name="connsiteY39" fmla="*/ 157370 h 2371725"/>
                <a:gd name="connsiteX40" fmla="*/ 2279019 w 3000375"/>
                <a:gd name="connsiteY40" fmla="*/ 317390 h 2371725"/>
                <a:gd name="connsiteX41" fmla="*/ 2114237 w 3000375"/>
                <a:gd name="connsiteY41" fmla="*/ 1021288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0375" h="2371725">
                  <a:moveTo>
                    <a:pt x="2877189" y="1405145"/>
                  </a:moveTo>
                  <a:cubicBezTo>
                    <a:pt x="2668592" y="1132730"/>
                    <a:pt x="2690499" y="1269890"/>
                    <a:pt x="2592392" y="839360"/>
                  </a:cubicBezTo>
                  <a:cubicBezTo>
                    <a:pt x="2552387" y="661243"/>
                    <a:pt x="2554292" y="486935"/>
                    <a:pt x="2548577" y="294530"/>
                  </a:cubicBezTo>
                  <a:cubicBezTo>
                    <a:pt x="2533337" y="226902"/>
                    <a:pt x="2499047" y="135462"/>
                    <a:pt x="2434277" y="102125"/>
                  </a:cubicBezTo>
                  <a:cubicBezTo>
                    <a:pt x="2378079" y="73550"/>
                    <a:pt x="2323787" y="59262"/>
                    <a:pt x="2269494" y="25925"/>
                  </a:cubicBezTo>
                  <a:cubicBezTo>
                    <a:pt x="2213297" y="-8365"/>
                    <a:pt x="2156147" y="-7413"/>
                    <a:pt x="2101854" y="24972"/>
                  </a:cubicBezTo>
                  <a:cubicBezTo>
                    <a:pt x="2049467" y="56405"/>
                    <a:pt x="1966599" y="141177"/>
                    <a:pt x="1883732" y="187850"/>
                  </a:cubicBezTo>
                  <a:cubicBezTo>
                    <a:pt x="1547499" y="343107"/>
                    <a:pt x="1382717" y="311675"/>
                    <a:pt x="1201742" y="225950"/>
                  </a:cubicBezTo>
                  <a:cubicBezTo>
                    <a:pt x="1085537" y="183087"/>
                    <a:pt x="981714" y="80217"/>
                    <a:pt x="876939" y="18305"/>
                  </a:cubicBezTo>
                  <a:cubicBezTo>
                    <a:pt x="828362" y="-10270"/>
                    <a:pt x="775022" y="-3603"/>
                    <a:pt x="725492" y="25925"/>
                  </a:cubicBezTo>
                  <a:cubicBezTo>
                    <a:pt x="672152" y="57357"/>
                    <a:pt x="619764" y="90695"/>
                    <a:pt x="564519" y="119270"/>
                  </a:cubicBezTo>
                  <a:cubicBezTo>
                    <a:pt x="493082" y="155465"/>
                    <a:pt x="457839" y="233570"/>
                    <a:pt x="442599" y="307865"/>
                  </a:cubicBezTo>
                  <a:cubicBezTo>
                    <a:pt x="458792" y="459312"/>
                    <a:pt x="436884" y="756493"/>
                    <a:pt x="420692" y="859363"/>
                  </a:cubicBezTo>
                  <a:cubicBezTo>
                    <a:pt x="315917" y="1289893"/>
                    <a:pt x="245432" y="1252745"/>
                    <a:pt x="21594" y="1550877"/>
                  </a:cubicBezTo>
                  <a:cubicBezTo>
                    <a:pt x="2544" y="1580405"/>
                    <a:pt x="-3171" y="1606123"/>
                    <a:pt x="1592" y="1639460"/>
                  </a:cubicBezTo>
                  <a:cubicBezTo>
                    <a:pt x="22547" y="1784240"/>
                    <a:pt x="41597" y="1844248"/>
                    <a:pt x="63504" y="1989027"/>
                  </a:cubicBezTo>
                  <a:cubicBezTo>
                    <a:pt x="81602" y="2107138"/>
                    <a:pt x="124464" y="2196673"/>
                    <a:pt x="154944" y="2311925"/>
                  </a:cubicBezTo>
                  <a:cubicBezTo>
                    <a:pt x="168279" y="2328118"/>
                    <a:pt x="186377" y="2334785"/>
                    <a:pt x="206379" y="2338595"/>
                  </a:cubicBezTo>
                  <a:cubicBezTo>
                    <a:pt x="310202" y="2359550"/>
                    <a:pt x="396879" y="2370028"/>
                    <a:pt x="502607" y="2374790"/>
                  </a:cubicBezTo>
                  <a:cubicBezTo>
                    <a:pt x="690249" y="2383363"/>
                    <a:pt x="848364" y="2370028"/>
                    <a:pt x="1035054" y="2345263"/>
                  </a:cubicBezTo>
                  <a:cubicBezTo>
                    <a:pt x="1303659" y="2309068"/>
                    <a:pt x="1573217" y="2291923"/>
                    <a:pt x="1843727" y="2312878"/>
                  </a:cubicBezTo>
                  <a:cubicBezTo>
                    <a:pt x="2032322" y="2327165"/>
                    <a:pt x="2219012" y="2355740"/>
                    <a:pt x="2407607" y="2363360"/>
                  </a:cubicBezTo>
                  <a:cubicBezTo>
                    <a:pt x="2541909" y="2369075"/>
                    <a:pt x="2628587" y="2375743"/>
                    <a:pt x="2762889" y="2354788"/>
                  </a:cubicBezTo>
                  <a:cubicBezTo>
                    <a:pt x="2794322" y="2350025"/>
                    <a:pt x="2825754" y="2344310"/>
                    <a:pt x="2844804" y="2312878"/>
                  </a:cubicBezTo>
                  <a:cubicBezTo>
                    <a:pt x="2848614" y="2296685"/>
                    <a:pt x="2852424" y="2280493"/>
                    <a:pt x="2855282" y="2264300"/>
                  </a:cubicBezTo>
                  <a:cubicBezTo>
                    <a:pt x="2897192" y="2055702"/>
                    <a:pt x="2948627" y="1957595"/>
                    <a:pt x="2983869" y="1748045"/>
                  </a:cubicBezTo>
                  <a:cubicBezTo>
                    <a:pt x="3001014" y="1648033"/>
                    <a:pt x="3001014" y="1648033"/>
                    <a:pt x="3005777" y="1537543"/>
                  </a:cubicBezTo>
                  <a:cubicBezTo>
                    <a:pt x="2993394" y="1524208"/>
                    <a:pt x="2883857" y="1418480"/>
                    <a:pt x="2877189" y="1405145"/>
                  </a:cubicBezTo>
                  <a:close/>
                  <a:moveTo>
                    <a:pt x="1241747" y="1214645"/>
                  </a:moveTo>
                  <a:cubicBezTo>
                    <a:pt x="1233174" y="1279415"/>
                    <a:pt x="1230317" y="1282273"/>
                    <a:pt x="1175072" y="1261318"/>
                  </a:cubicBezTo>
                  <a:cubicBezTo>
                    <a:pt x="964569" y="1183213"/>
                    <a:pt x="850269" y="962233"/>
                    <a:pt x="784547" y="726013"/>
                  </a:cubicBezTo>
                  <a:cubicBezTo>
                    <a:pt x="729302" y="527893"/>
                    <a:pt x="719777" y="325010"/>
                    <a:pt x="741684" y="111650"/>
                  </a:cubicBezTo>
                  <a:cubicBezTo>
                    <a:pt x="994097" y="265955"/>
                    <a:pt x="1178882" y="477410"/>
                    <a:pt x="1241747" y="805070"/>
                  </a:cubicBezTo>
                  <a:cubicBezTo>
                    <a:pt x="1265559" y="925085"/>
                    <a:pt x="1257939" y="1093678"/>
                    <a:pt x="1241747" y="1214645"/>
                  </a:cubicBezTo>
                  <a:close/>
                  <a:moveTo>
                    <a:pt x="2114237" y="1021288"/>
                  </a:moveTo>
                  <a:cubicBezTo>
                    <a:pt x="2037084" y="1147018"/>
                    <a:pt x="1930404" y="1224170"/>
                    <a:pt x="1803722" y="1267033"/>
                  </a:cubicBezTo>
                  <a:cubicBezTo>
                    <a:pt x="1773242" y="1277510"/>
                    <a:pt x="1763717" y="1271795"/>
                    <a:pt x="1758002" y="1235600"/>
                  </a:cubicBezTo>
                  <a:cubicBezTo>
                    <a:pt x="1706567" y="868888"/>
                    <a:pt x="1814199" y="518368"/>
                    <a:pt x="2057087" y="276433"/>
                  </a:cubicBezTo>
                  <a:cubicBezTo>
                    <a:pt x="2113284" y="220235"/>
                    <a:pt x="2176149" y="175467"/>
                    <a:pt x="2240919" y="132605"/>
                  </a:cubicBezTo>
                  <a:cubicBezTo>
                    <a:pt x="2271399" y="112602"/>
                    <a:pt x="2279019" y="124985"/>
                    <a:pt x="2279019" y="157370"/>
                  </a:cubicBezTo>
                  <a:cubicBezTo>
                    <a:pt x="2279972" y="210710"/>
                    <a:pt x="2279019" y="264050"/>
                    <a:pt x="2279019" y="317390"/>
                  </a:cubicBezTo>
                  <a:cubicBezTo>
                    <a:pt x="2283782" y="552658"/>
                    <a:pt x="2234252" y="824120"/>
                    <a:pt x="2114237" y="10212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5317700-7AC7-4721-92C7-084FDCBB5D3B}"/>
              </a:ext>
            </a:extLst>
          </p:cNvPr>
          <p:cNvGrpSpPr/>
          <p:nvPr/>
        </p:nvGrpSpPr>
        <p:grpSpPr>
          <a:xfrm rot="21184161">
            <a:off x="2800887" y="3031978"/>
            <a:ext cx="913871" cy="615042"/>
            <a:chOff x="8476983" y="4543072"/>
            <a:chExt cx="3348573" cy="2253615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99B781A-6D6E-46A4-B3F2-525D89EAA6D1}"/>
                </a:ext>
              </a:extLst>
            </p:cNvPr>
            <p:cNvSpPr/>
            <p:nvPr/>
          </p:nvSpPr>
          <p:spPr>
            <a:xfrm>
              <a:off x="8482281" y="4853587"/>
              <a:ext cx="3343275" cy="1943100"/>
            </a:xfrm>
            <a:custGeom>
              <a:avLst/>
              <a:gdLst>
                <a:gd name="connsiteX0" fmla="*/ 3248442 w 3343275"/>
                <a:gd name="connsiteY0" fmla="*/ 599123 h 1943100"/>
                <a:gd name="connsiteX1" fmla="*/ 3105567 w 3343275"/>
                <a:gd name="connsiteY1" fmla="*/ 0 h 1943100"/>
                <a:gd name="connsiteX2" fmla="*/ 2942690 w 3343275"/>
                <a:gd name="connsiteY2" fmla="*/ 46673 h 1943100"/>
                <a:gd name="connsiteX3" fmla="*/ 1317725 w 3343275"/>
                <a:gd name="connsiteY3" fmla="*/ 45720 h 1943100"/>
                <a:gd name="connsiteX4" fmla="*/ 467142 w 3343275"/>
                <a:gd name="connsiteY4" fmla="*/ 45720 h 1943100"/>
                <a:gd name="connsiteX5" fmla="*/ 241400 w 3343275"/>
                <a:gd name="connsiteY5" fmla="*/ 7620 h 1943100"/>
                <a:gd name="connsiteX6" fmla="*/ 229970 w 3343275"/>
                <a:gd name="connsiteY6" fmla="*/ 46673 h 1943100"/>
                <a:gd name="connsiteX7" fmla="*/ 81380 w 3343275"/>
                <a:gd name="connsiteY7" fmla="*/ 731520 h 1943100"/>
                <a:gd name="connsiteX8" fmla="*/ 3275 w 3343275"/>
                <a:gd name="connsiteY8" fmla="*/ 1764982 h 1943100"/>
                <a:gd name="connsiteX9" fmla="*/ 70902 w 3343275"/>
                <a:gd name="connsiteY9" fmla="*/ 1930718 h 1943100"/>
                <a:gd name="connsiteX10" fmla="*/ 173772 w 3343275"/>
                <a:gd name="connsiteY10" fmla="*/ 1948815 h 1943100"/>
                <a:gd name="connsiteX11" fmla="*/ 1432025 w 3343275"/>
                <a:gd name="connsiteY11" fmla="*/ 1948815 h 1943100"/>
                <a:gd name="connsiteX12" fmla="*/ 1505367 w 3343275"/>
                <a:gd name="connsiteY12" fmla="*/ 1930718 h 1943100"/>
                <a:gd name="connsiteX13" fmla="*/ 1560612 w 3343275"/>
                <a:gd name="connsiteY13" fmla="*/ 1834515 h 1943100"/>
                <a:gd name="connsiteX14" fmla="*/ 1620620 w 3343275"/>
                <a:gd name="connsiteY14" fmla="*/ 1643063 h 1943100"/>
                <a:gd name="connsiteX15" fmla="*/ 1660625 w 3343275"/>
                <a:gd name="connsiteY15" fmla="*/ 1542098 h 1943100"/>
                <a:gd name="connsiteX16" fmla="*/ 1712060 w 3343275"/>
                <a:gd name="connsiteY16" fmla="*/ 1640205 h 1943100"/>
                <a:gd name="connsiteX17" fmla="*/ 1783497 w 3343275"/>
                <a:gd name="connsiteY17" fmla="*/ 1812607 h 1943100"/>
                <a:gd name="connsiteX18" fmla="*/ 1844457 w 3343275"/>
                <a:gd name="connsiteY18" fmla="*/ 1931670 h 1943100"/>
                <a:gd name="connsiteX19" fmla="*/ 1927325 w 3343275"/>
                <a:gd name="connsiteY19" fmla="*/ 1948815 h 1943100"/>
                <a:gd name="connsiteX20" fmla="*/ 3172242 w 3343275"/>
                <a:gd name="connsiteY20" fmla="*/ 1948815 h 1943100"/>
                <a:gd name="connsiteX21" fmla="*/ 3250347 w 3343275"/>
                <a:gd name="connsiteY21" fmla="*/ 1930718 h 1943100"/>
                <a:gd name="connsiteX22" fmla="*/ 3324642 w 3343275"/>
                <a:gd name="connsiteY22" fmla="*/ 1856423 h 1943100"/>
                <a:gd name="connsiteX23" fmla="*/ 3351312 w 3343275"/>
                <a:gd name="connsiteY23" fmla="*/ 1660207 h 1943100"/>
                <a:gd name="connsiteX24" fmla="*/ 3248442 w 3343275"/>
                <a:gd name="connsiteY24" fmla="*/ 599123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43275" h="1943100">
                  <a:moveTo>
                    <a:pt x="3248442" y="599123"/>
                  </a:moveTo>
                  <a:cubicBezTo>
                    <a:pt x="3217962" y="398145"/>
                    <a:pt x="3156050" y="197168"/>
                    <a:pt x="3105567" y="0"/>
                  </a:cubicBezTo>
                  <a:cubicBezTo>
                    <a:pt x="3059847" y="46673"/>
                    <a:pt x="3002697" y="46673"/>
                    <a:pt x="2942690" y="46673"/>
                  </a:cubicBezTo>
                  <a:cubicBezTo>
                    <a:pt x="2842677" y="46673"/>
                    <a:pt x="1317725" y="45720"/>
                    <a:pt x="1317725" y="45720"/>
                  </a:cubicBezTo>
                  <a:cubicBezTo>
                    <a:pt x="1316772" y="45720"/>
                    <a:pt x="510005" y="45720"/>
                    <a:pt x="467142" y="45720"/>
                  </a:cubicBezTo>
                  <a:cubicBezTo>
                    <a:pt x="384275" y="45720"/>
                    <a:pt x="316647" y="59055"/>
                    <a:pt x="241400" y="7620"/>
                  </a:cubicBezTo>
                  <a:cubicBezTo>
                    <a:pt x="237590" y="20955"/>
                    <a:pt x="232827" y="33338"/>
                    <a:pt x="229970" y="46673"/>
                  </a:cubicBezTo>
                  <a:cubicBezTo>
                    <a:pt x="180440" y="273368"/>
                    <a:pt x="112812" y="501968"/>
                    <a:pt x="81380" y="731520"/>
                  </a:cubicBezTo>
                  <a:cubicBezTo>
                    <a:pt x="33755" y="1074420"/>
                    <a:pt x="-12918" y="1419225"/>
                    <a:pt x="3275" y="1764982"/>
                  </a:cubicBezTo>
                  <a:cubicBezTo>
                    <a:pt x="7085" y="1853565"/>
                    <a:pt x="8037" y="1865948"/>
                    <a:pt x="70902" y="1930718"/>
                  </a:cubicBezTo>
                  <a:cubicBezTo>
                    <a:pt x="94715" y="1942148"/>
                    <a:pt x="147102" y="1948815"/>
                    <a:pt x="173772" y="1948815"/>
                  </a:cubicBezTo>
                  <a:cubicBezTo>
                    <a:pt x="602397" y="1948815"/>
                    <a:pt x="1003400" y="1948815"/>
                    <a:pt x="1432025" y="1948815"/>
                  </a:cubicBezTo>
                  <a:cubicBezTo>
                    <a:pt x="1458695" y="1948815"/>
                    <a:pt x="1483460" y="1945957"/>
                    <a:pt x="1505367" y="1930718"/>
                  </a:cubicBezTo>
                  <a:cubicBezTo>
                    <a:pt x="1544420" y="1883093"/>
                    <a:pt x="1542515" y="1891665"/>
                    <a:pt x="1560612" y="1834515"/>
                  </a:cubicBezTo>
                  <a:cubicBezTo>
                    <a:pt x="1580615" y="1771650"/>
                    <a:pt x="1604427" y="1707832"/>
                    <a:pt x="1620620" y="1643063"/>
                  </a:cubicBezTo>
                  <a:cubicBezTo>
                    <a:pt x="1628240" y="1610678"/>
                    <a:pt x="1634907" y="1541145"/>
                    <a:pt x="1660625" y="1542098"/>
                  </a:cubicBezTo>
                  <a:cubicBezTo>
                    <a:pt x="1684437" y="1543050"/>
                    <a:pt x="1686342" y="1595438"/>
                    <a:pt x="1712060" y="1640205"/>
                  </a:cubicBezTo>
                  <a:cubicBezTo>
                    <a:pt x="1740635" y="1691640"/>
                    <a:pt x="1756827" y="1750695"/>
                    <a:pt x="1783497" y="1812607"/>
                  </a:cubicBezTo>
                  <a:cubicBezTo>
                    <a:pt x="1809215" y="1873568"/>
                    <a:pt x="1795880" y="1879282"/>
                    <a:pt x="1844457" y="1931670"/>
                  </a:cubicBezTo>
                  <a:cubicBezTo>
                    <a:pt x="1870175" y="1945005"/>
                    <a:pt x="1897797" y="1948815"/>
                    <a:pt x="1927325" y="1948815"/>
                  </a:cubicBezTo>
                  <a:cubicBezTo>
                    <a:pt x="2352140" y="1948815"/>
                    <a:pt x="2747427" y="1948815"/>
                    <a:pt x="3172242" y="1948815"/>
                  </a:cubicBezTo>
                  <a:cubicBezTo>
                    <a:pt x="3199865" y="1948815"/>
                    <a:pt x="3226535" y="1945957"/>
                    <a:pt x="3250347" y="1930718"/>
                  </a:cubicBezTo>
                  <a:cubicBezTo>
                    <a:pt x="3274160" y="1910715"/>
                    <a:pt x="3313212" y="1884998"/>
                    <a:pt x="3324642" y="1856423"/>
                  </a:cubicBezTo>
                  <a:cubicBezTo>
                    <a:pt x="3365600" y="1757363"/>
                    <a:pt x="3348455" y="1749743"/>
                    <a:pt x="3351312" y="1660207"/>
                  </a:cubicBezTo>
                  <a:cubicBezTo>
                    <a:pt x="3361790" y="1303973"/>
                    <a:pt x="3301783" y="950595"/>
                    <a:pt x="3248442" y="59912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206841C-1716-4357-A175-62B839A07160}"/>
                </a:ext>
              </a:extLst>
            </p:cNvPr>
            <p:cNvSpPr/>
            <p:nvPr/>
          </p:nvSpPr>
          <p:spPr>
            <a:xfrm>
              <a:off x="8717013" y="4543072"/>
              <a:ext cx="2867025" cy="352425"/>
            </a:xfrm>
            <a:custGeom>
              <a:avLst/>
              <a:gdLst>
                <a:gd name="connsiteX0" fmla="*/ 2721293 w 2867025"/>
                <a:gd name="connsiteY0" fmla="*/ 0 h 352425"/>
                <a:gd name="connsiteX1" fmla="*/ 154305 w 2867025"/>
                <a:gd name="connsiteY1" fmla="*/ 0 h 352425"/>
                <a:gd name="connsiteX2" fmla="*/ 95250 w 2867025"/>
                <a:gd name="connsiteY2" fmla="*/ 60007 h 352425"/>
                <a:gd name="connsiteX3" fmla="*/ 0 w 2867025"/>
                <a:gd name="connsiteY3" fmla="*/ 298132 h 352425"/>
                <a:gd name="connsiteX4" fmla="*/ 59055 w 2867025"/>
                <a:gd name="connsiteY4" fmla="*/ 358140 h 352425"/>
                <a:gd name="connsiteX5" fmla="*/ 2816543 w 2867025"/>
                <a:gd name="connsiteY5" fmla="*/ 358140 h 352425"/>
                <a:gd name="connsiteX6" fmla="*/ 2875598 w 2867025"/>
                <a:gd name="connsiteY6" fmla="*/ 298132 h 352425"/>
                <a:gd name="connsiteX7" fmla="*/ 2780348 w 2867025"/>
                <a:gd name="connsiteY7" fmla="*/ 60007 h 352425"/>
                <a:gd name="connsiteX8" fmla="*/ 2721293 w 2867025"/>
                <a:gd name="connsiteY8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25" h="352425">
                  <a:moveTo>
                    <a:pt x="2721293" y="0"/>
                  </a:moveTo>
                  <a:lnTo>
                    <a:pt x="154305" y="0"/>
                  </a:lnTo>
                  <a:cubicBezTo>
                    <a:pt x="121920" y="0"/>
                    <a:pt x="95250" y="26670"/>
                    <a:pt x="95250" y="60007"/>
                  </a:cubicBezTo>
                  <a:lnTo>
                    <a:pt x="0" y="298132"/>
                  </a:lnTo>
                  <a:cubicBezTo>
                    <a:pt x="0" y="330517"/>
                    <a:pt x="26670" y="358140"/>
                    <a:pt x="59055" y="358140"/>
                  </a:cubicBezTo>
                  <a:lnTo>
                    <a:pt x="2816543" y="358140"/>
                  </a:lnTo>
                  <a:cubicBezTo>
                    <a:pt x="2848928" y="358140"/>
                    <a:pt x="2875598" y="331470"/>
                    <a:pt x="2875598" y="298132"/>
                  </a:cubicBezTo>
                  <a:lnTo>
                    <a:pt x="2780348" y="60007"/>
                  </a:lnTo>
                  <a:cubicBezTo>
                    <a:pt x="2781300" y="26670"/>
                    <a:pt x="2754630" y="0"/>
                    <a:pt x="272129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525D512-0C61-4A17-A18A-D3AB04258DF0}"/>
                </a:ext>
              </a:extLst>
            </p:cNvPr>
            <p:cNvSpPr/>
            <p:nvPr/>
          </p:nvSpPr>
          <p:spPr>
            <a:xfrm>
              <a:off x="9815747" y="4664422"/>
              <a:ext cx="276225" cy="609600"/>
            </a:xfrm>
            <a:custGeom>
              <a:avLst/>
              <a:gdLst>
                <a:gd name="connsiteX0" fmla="*/ 176663 w 276225"/>
                <a:gd name="connsiteY0" fmla="*/ 51053 h 609600"/>
                <a:gd name="connsiteX1" fmla="*/ 53791 w 276225"/>
                <a:gd name="connsiteY1" fmla="*/ 275843 h 609600"/>
                <a:gd name="connsiteX2" fmla="*/ 40456 w 276225"/>
                <a:gd name="connsiteY2" fmla="*/ 337755 h 609600"/>
                <a:gd name="connsiteX3" fmla="*/ 451 w 276225"/>
                <a:gd name="connsiteY3" fmla="*/ 608265 h 609600"/>
                <a:gd name="connsiteX4" fmla="*/ 80461 w 276225"/>
                <a:gd name="connsiteY4" fmla="*/ 617790 h 609600"/>
                <a:gd name="connsiteX5" fmla="*/ 151898 w 276225"/>
                <a:gd name="connsiteY5" fmla="*/ 269176 h 609600"/>
                <a:gd name="connsiteX6" fmla="*/ 241433 w 276225"/>
                <a:gd name="connsiteY6" fmla="*/ 108203 h 609600"/>
                <a:gd name="connsiteX7" fmla="*/ 259531 w 276225"/>
                <a:gd name="connsiteY7" fmla="*/ 13905 h 609600"/>
                <a:gd name="connsiteX8" fmla="*/ 176663 w 276225"/>
                <a:gd name="connsiteY8" fmla="*/ 51053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176663" y="51053"/>
                  </a:moveTo>
                  <a:cubicBezTo>
                    <a:pt x="121418" y="116776"/>
                    <a:pt x="90938" y="198690"/>
                    <a:pt x="53791" y="275843"/>
                  </a:cubicBezTo>
                  <a:cubicBezTo>
                    <a:pt x="55696" y="297751"/>
                    <a:pt x="45218" y="317753"/>
                    <a:pt x="40456" y="337755"/>
                  </a:cubicBezTo>
                  <a:cubicBezTo>
                    <a:pt x="17596" y="426338"/>
                    <a:pt x="-3359" y="514920"/>
                    <a:pt x="451" y="608265"/>
                  </a:cubicBezTo>
                  <a:cubicBezTo>
                    <a:pt x="26168" y="615885"/>
                    <a:pt x="52838" y="619695"/>
                    <a:pt x="80461" y="617790"/>
                  </a:cubicBezTo>
                  <a:cubicBezTo>
                    <a:pt x="86176" y="496823"/>
                    <a:pt x="107131" y="379665"/>
                    <a:pt x="151898" y="269176"/>
                  </a:cubicBezTo>
                  <a:cubicBezTo>
                    <a:pt x="173806" y="210120"/>
                    <a:pt x="204286" y="157733"/>
                    <a:pt x="241433" y="108203"/>
                  </a:cubicBezTo>
                  <a:cubicBezTo>
                    <a:pt x="262388" y="79628"/>
                    <a:pt x="300488" y="51053"/>
                    <a:pt x="259531" y="13905"/>
                  </a:cubicBezTo>
                  <a:cubicBezTo>
                    <a:pt x="217621" y="-24195"/>
                    <a:pt x="198571" y="25336"/>
                    <a:pt x="176663" y="5105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20C123-B3C7-4BE7-93F0-6AEE869C7AF2}"/>
                </a:ext>
              </a:extLst>
            </p:cNvPr>
            <p:cNvSpPr/>
            <p:nvPr/>
          </p:nvSpPr>
          <p:spPr>
            <a:xfrm>
              <a:off x="10213069" y="4665435"/>
              <a:ext cx="276225" cy="609600"/>
            </a:xfrm>
            <a:custGeom>
              <a:avLst/>
              <a:gdLst>
                <a:gd name="connsiteX0" fmla="*/ 219396 w 276225"/>
                <a:gd name="connsiteY0" fmla="*/ 272925 h 609600"/>
                <a:gd name="connsiteX1" fmla="*/ 84141 w 276225"/>
                <a:gd name="connsiteY1" fmla="*/ 29085 h 609600"/>
                <a:gd name="connsiteX2" fmla="*/ 15561 w 276225"/>
                <a:gd name="connsiteY2" fmla="*/ 13845 h 609600"/>
                <a:gd name="connsiteX3" fmla="*/ 21276 w 276225"/>
                <a:gd name="connsiteY3" fmla="*/ 90045 h 609600"/>
                <a:gd name="connsiteX4" fmla="*/ 125099 w 276225"/>
                <a:gd name="connsiteY4" fmla="*/ 273877 h 609600"/>
                <a:gd name="connsiteX5" fmla="*/ 147959 w 276225"/>
                <a:gd name="connsiteY5" fmla="*/ 332932 h 609600"/>
                <a:gd name="connsiteX6" fmla="*/ 199394 w 276225"/>
                <a:gd name="connsiteY6" fmla="*/ 613920 h 609600"/>
                <a:gd name="connsiteX7" fmla="*/ 280356 w 276225"/>
                <a:gd name="connsiteY7" fmla="*/ 613920 h 609600"/>
                <a:gd name="connsiteX8" fmla="*/ 219396 w 276225"/>
                <a:gd name="connsiteY8" fmla="*/ 272925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219396" y="272925"/>
                  </a:moveTo>
                  <a:cubicBezTo>
                    <a:pt x="185106" y="184342"/>
                    <a:pt x="145101" y="100522"/>
                    <a:pt x="84141" y="29085"/>
                  </a:cubicBezTo>
                  <a:cubicBezTo>
                    <a:pt x="64139" y="6225"/>
                    <a:pt x="43184" y="-14730"/>
                    <a:pt x="15561" y="13845"/>
                  </a:cubicBezTo>
                  <a:cubicBezTo>
                    <a:pt x="-11109" y="40515"/>
                    <a:pt x="321" y="65280"/>
                    <a:pt x="21276" y="90045"/>
                  </a:cubicBezTo>
                  <a:cubicBezTo>
                    <a:pt x="66044" y="144338"/>
                    <a:pt x="103191" y="203392"/>
                    <a:pt x="125099" y="273877"/>
                  </a:cubicBezTo>
                  <a:cubicBezTo>
                    <a:pt x="132719" y="293880"/>
                    <a:pt x="141291" y="312930"/>
                    <a:pt x="147959" y="332932"/>
                  </a:cubicBezTo>
                  <a:cubicBezTo>
                    <a:pt x="179391" y="423420"/>
                    <a:pt x="186059" y="518670"/>
                    <a:pt x="199394" y="613920"/>
                  </a:cubicBezTo>
                  <a:cubicBezTo>
                    <a:pt x="226064" y="617730"/>
                    <a:pt x="253686" y="620588"/>
                    <a:pt x="280356" y="613920"/>
                  </a:cubicBezTo>
                  <a:cubicBezTo>
                    <a:pt x="273689" y="496763"/>
                    <a:pt x="254639" y="383415"/>
                    <a:pt x="219396" y="2729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47B944-8E65-46E1-93BF-373267D05EED}"/>
                </a:ext>
              </a:extLst>
            </p:cNvPr>
            <p:cNvSpPr/>
            <p:nvPr/>
          </p:nvSpPr>
          <p:spPr>
            <a:xfrm>
              <a:off x="8476983" y="6604282"/>
              <a:ext cx="1581150" cy="85725"/>
            </a:xfrm>
            <a:custGeom>
              <a:avLst/>
              <a:gdLst>
                <a:gd name="connsiteX0" fmla="*/ 5715 w 1581150"/>
                <a:gd name="connsiteY0" fmla="*/ 91440 h 85725"/>
                <a:gd name="connsiteX1" fmla="*/ 1559243 w 1581150"/>
                <a:gd name="connsiteY1" fmla="*/ 91440 h 85725"/>
                <a:gd name="connsiteX2" fmla="*/ 1589723 w 1581150"/>
                <a:gd name="connsiteY2" fmla="*/ 0 h 85725"/>
                <a:gd name="connsiteX3" fmla="*/ 0 w 1581150"/>
                <a:gd name="connsiteY3" fmla="*/ 0 h 85725"/>
                <a:gd name="connsiteX4" fmla="*/ 953 w 1581150"/>
                <a:gd name="connsiteY4" fmla="*/ 25718 h 85725"/>
                <a:gd name="connsiteX5" fmla="*/ 5715 w 1581150"/>
                <a:gd name="connsiteY5" fmla="*/ 914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50" h="85725">
                  <a:moveTo>
                    <a:pt x="5715" y="91440"/>
                  </a:moveTo>
                  <a:lnTo>
                    <a:pt x="1559243" y="91440"/>
                  </a:lnTo>
                  <a:cubicBezTo>
                    <a:pt x="1568768" y="60960"/>
                    <a:pt x="1579245" y="30480"/>
                    <a:pt x="1589723" y="0"/>
                  </a:cubicBezTo>
                  <a:lnTo>
                    <a:pt x="0" y="0"/>
                  </a:lnTo>
                  <a:cubicBezTo>
                    <a:pt x="0" y="8573"/>
                    <a:pt x="953" y="17145"/>
                    <a:pt x="953" y="25718"/>
                  </a:cubicBezTo>
                  <a:cubicBezTo>
                    <a:pt x="1905" y="53340"/>
                    <a:pt x="2858" y="74295"/>
                    <a:pt x="5715" y="914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8ED6211-6F77-4C52-A479-A311BF8C33CC}"/>
                </a:ext>
              </a:extLst>
            </p:cNvPr>
            <p:cNvSpPr/>
            <p:nvPr/>
          </p:nvSpPr>
          <p:spPr>
            <a:xfrm>
              <a:off x="10228630" y="6604282"/>
              <a:ext cx="1590675" cy="85725"/>
            </a:xfrm>
            <a:custGeom>
              <a:avLst/>
              <a:gdLst>
                <a:gd name="connsiteX0" fmla="*/ 1597343 w 1590675"/>
                <a:gd name="connsiteY0" fmla="*/ 0 h 85725"/>
                <a:gd name="connsiteX1" fmla="*/ 0 w 1590675"/>
                <a:gd name="connsiteY1" fmla="*/ 0 h 85725"/>
                <a:gd name="connsiteX2" fmla="*/ 28575 w 1590675"/>
                <a:gd name="connsiteY2" fmla="*/ 73343 h 85725"/>
                <a:gd name="connsiteX3" fmla="*/ 36195 w 1590675"/>
                <a:gd name="connsiteY3" fmla="*/ 91440 h 85725"/>
                <a:gd name="connsiteX4" fmla="*/ 1580198 w 1590675"/>
                <a:gd name="connsiteY4" fmla="*/ 91440 h 85725"/>
                <a:gd name="connsiteX5" fmla="*/ 1597343 w 15906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0675" h="85725">
                  <a:moveTo>
                    <a:pt x="1597343" y="0"/>
                  </a:moveTo>
                  <a:lnTo>
                    <a:pt x="0" y="0"/>
                  </a:lnTo>
                  <a:cubicBezTo>
                    <a:pt x="8573" y="23813"/>
                    <a:pt x="18098" y="48578"/>
                    <a:pt x="28575" y="73343"/>
                  </a:cubicBezTo>
                  <a:cubicBezTo>
                    <a:pt x="31433" y="80010"/>
                    <a:pt x="34290" y="85725"/>
                    <a:pt x="36195" y="91440"/>
                  </a:cubicBezTo>
                  <a:lnTo>
                    <a:pt x="1580198" y="91440"/>
                  </a:lnTo>
                  <a:cubicBezTo>
                    <a:pt x="1595438" y="48578"/>
                    <a:pt x="1597343" y="25718"/>
                    <a:pt x="159734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98CE041-F4B3-4D1C-BA25-CAE16B4C1585}"/>
                </a:ext>
              </a:extLst>
            </p:cNvPr>
            <p:cNvSpPr/>
            <p:nvPr/>
          </p:nvSpPr>
          <p:spPr>
            <a:xfrm>
              <a:off x="9790480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013BF79-5A83-455A-9627-76921CBD5F5E}"/>
                </a:ext>
              </a:extLst>
            </p:cNvPr>
            <p:cNvSpPr/>
            <p:nvPr/>
          </p:nvSpPr>
          <p:spPr>
            <a:xfrm>
              <a:off x="10371505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B6DEA5-02B0-42C9-A31A-B5891CC82042}"/>
              </a:ext>
            </a:extLst>
          </p:cNvPr>
          <p:cNvGrpSpPr/>
          <p:nvPr/>
        </p:nvGrpSpPr>
        <p:grpSpPr>
          <a:xfrm>
            <a:off x="2300160" y="1332916"/>
            <a:ext cx="839695" cy="1431708"/>
            <a:chOff x="5789259" y="-79408"/>
            <a:chExt cx="944716" cy="161077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6877F74-9272-4945-B04B-8095A624146C}"/>
                </a:ext>
              </a:extLst>
            </p:cNvPr>
            <p:cNvGrpSpPr/>
            <p:nvPr/>
          </p:nvGrpSpPr>
          <p:grpSpPr>
            <a:xfrm rot="316524">
              <a:off x="5789259" y="513959"/>
              <a:ext cx="423031" cy="1017405"/>
              <a:chOff x="5855038" y="339273"/>
              <a:chExt cx="423031" cy="1017405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0333A1A-DF34-405B-B73E-EDB94F056CBF}"/>
                  </a:ext>
                </a:extLst>
              </p:cNvPr>
              <p:cNvSpPr/>
              <p:nvPr/>
            </p:nvSpPr>
            <p:spPr>
              <a:xfrm>
                <a:off x="5855038" y="339273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BE9E468-2B55-4FBC-BC22-B856748C48EC}"/>
                  </a:ext>
                </a:extLst>
              </p:cNvPr>
              <p:cNvSpPr/>
              <p:nvPr/>
            </p:nvSpPr>
            <p:spPr>
              <a:xfrm>
                <a:off x="5887913" y="472029"/>
                <a:ext cx="370016" cy="583487"/>
              </a:xfrm>
              <a:custGeom>
                <a:avLst/>
                <a:gdLst>
                  <a:gd name="connsiteX0" fmla="*/ 400769 w 495300"/>
                  <a:gd name="connsiteY0" fmla="*/ 708331 h 781050"/>
                  <a:gd name="connsiteX1" fmla="*/ 359811 w 495300"/>
                  <a:gd name="connsiteY1" fmla="*/ 757861 h 781050"/>
                  <a:gd name="connsiteX2" fmla="*/ 318854 w 495300"/>
                  <a:gd name="connsiteY2" fmla="*/ 782626 h 781050"/>
                  <a:gd name="connsiteX3" fmla="*/ 299804 w 495300"/>
                  <a:gd name="connsiteY3" fmla="*/ 778816 h 781050"/>
                  <a:gd name="connsiteX4" fmla="*/ 283611 w 495300"/>
                  <a:gd name="connsiteY4" fmla="*/ 735954 h 781050"/>
                  <a:gd name="connsiteX5" fmla="*/ 319806 w 495300"/>
                  <a:gd name="connsiteY5" fmla="*/ 675946 h 781050"/>
                  <a:gd name="connsiteX6" fmla="*/ 396959 w 495300"/>
                  <a:gd name="connsiteY6" fmla="*/ 586411 h 781050"/>
                  <a:gd name="connsiteX7" fmla="*/ 404579 w 495300"/>
                  <a:gd name="connsiteY7" fmla="*/ 574981 h 781050"/>
                  <a:gd name="connsiteX8" fmla="*/ 426486 w 495300"/>
                  <a:gd name="connsiteY8" fmla="*/ 528309 h 781050"/>
                  <a:gd name="connsiteX9" fmla="*/ 436011 w 495300"/>
                  <a:gd name="connsiteY9" fmla="*/ 469254 h 781050"/>
                  <a:gd name="connsiteX10" fmla="*/ 444584 w 495300"/>
                  <a:gd name="connsiteY10" fmla="*/ 393054 h 781050"/>
                  <a:gd name="connsiteX11" fmla="*/ 439822 w 495300"/>
                  <a:gd name="connsiteY11" fmla="*/ 346381 h 781050"/>
                  <a:gd name="connsiteX12" fmla="*/ 338856 w 495300"/>
                  <a:gd name="connsiteY12" fmla="*/ 114924 h 781050"/>
                  <a:gd name="connsiteX13" fmla="*/ 319806 w 495300"/>
                  <a:gd name="connsiteY13" fmla="*/ 111114 h 781050"/>
                  <a:gd name="connsiteX14" fmla="*/ 109304 w 495300"/>
                  <a:gd name="connsiteY14" fmla="*/ 287326 h 781050"/>
                  <a:gd name="connsiteX15" fmla="*/ 29294 w 495300"/>
                  <a:gd name="connsiteY15" fmla="*/ 421629 h 781050"/>
                  <a:gd name="connsiteX16" fmla="*/ 27389 w 495300"/>
                  <a:gd name="connsiteY16" fmla="*/ 429249 h 781050"/>
                  <a:gd name="connsiteX17" fmla="*/ 36914 w 495300"/>
                  <a:gd name="connsiteY17" fmla="*/ 531166 h 781050"/>
                  <a:gd name="connsiteX18" fmla="*/ 60726 w 495300"/>
                  <a:gd name="connsiteY18" fmla="*/ 590221 h 781050"/>
                  <a:gd name="connsiteX19" fmla="*/ 105494 w 495300"/>
                  <a:gd name="connsiteY19" fmla="*/ 690234 h 781050"/>
                  <a:gd name="connsiteX20" fmla="*/ 105494 w 495300"/>
                  <a:gd name="connsiteY20" fmla="*/ 723571 h 781050"/>
                  <a:gd name="connsiteX21" fmla="*/ 71204 w 495300"/>
                  <a:gd name="connsiteY21" fmla="*/ 736906 h 781050"/>
                  <a:gd name="connsiteX22" fmla="*/ 54059 w 495300"/>
                  <a:gd name="connsiteY22" fmla="*/ 718809 h 781050"/>
                  <a:gd name="connsiteX23" fmla="*/ 26436 w 495300"/>
                  <a:gd name="connsiteY23" fmla="*/ 644514 h 781050"/>
                  <a:gd name="connsiteX24" fmla="*/ 12149 w 495300"/>
                  <a:gd name="connsiteY24" fmla="*/ 561646 h 781050"/>
                  <a:gd name="connsiteX25" fmla="*/ 7386 w 495300"/>
                  <a:gd name="connsiteY25" fmla="*/ 456871 h 781050"/>
                  <a:gd name="connsiteX26" fmla="*/ 16911 w 495300"/>
                  <a:gd name="connsiteY26" fmla="*/ 353049 h 781050"/>
                  <a:gd name="connsiteX27" fmla="*/ 64536 w 495300"/>
                  <a:gd name="connsiteY27" fmla="*/ 224461 h 781050"/>
                  <a:gd name="connsiteX28" fmla="*/ 137879 w 495300"/>
                  <a:gd name="connsiteY28" fmla="*/ 142546 h 781050"/>
                  <a:gd name="connsiteX29" fmla="*/ 277897 w 495300"/>
                  <a:gd name="connsiteY29" fmla="*/ 33961 h 781050"/>
                  <a:gd name="connsiteX30" fmla="*/ 338856 w 495300"/>
                  <a:gd name="connsiteY30" fmla="*/ 8244 h 781050"/>
                  <a:gd name="connsiteX31" fmla="*/ 349334 w 495300"/>
                  <a:gd name="connsiteY31" fmla="*/ 8244 h 781050"/>
                  <a:gd name="connsiteX32" fmla="*/ 449347 w 495300"/>
                  <a:gd name="connsiteY32" fmla="*/ 105399 h 781050"/>
                  <a:gd name="connsiteX33" fmla="*/ 491256 w 495300"/>
                  <a:gd name="connsiteY33" fmla="*/ 229224 h 781050"/>
                  <a:gd name="connsiteX34" fmla="*/ 496019 w 495300"/>
                  <a:gd name="connsiteY34" fmla="*/ 270181 h 781050"/>
                  <a:gd name="connsiteX35" fmla="*/ 496972 w 495300"/>
                  <a:gd name="connsiteY35" fmla="*/ 336856 h 781050"/>
                  <a:gd name="connsiteX36" fmla="*/ 481731 w 495300"/>
                  <a:gd name="connsiteY36" fmla="*/ 471159 h 781050"/>
                  <a:gd name="connsiteX37" fmla="*/ 444584 w 495300"/>
                  <a:gd name="connsiteY37" fmla="*/ 624511 h 781050"/>
                  <a:gd name="connsiteX38" fmla="*/ 400769 w 495300"/>
                  <a:gd name="connsiteY38" fmla="*/ 708331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300" h="781050">
                    <a:moveTo>
                      <a:pt x="400769" y="708331"/>
                    </a:moveTo>
                    <a:cubicBezTo>
                      <a:pt x="387434" y="724524"/>
                      <a:pt x="373147" y="740716"/>
                      <a:pt x="359811" y="757861"/>
                    </a:cubicBezTo>
                    <a:cubicBezTo>
                      <a:pt x="349334" y="771196"/>
                      <a:pt x="335999" y="779769"/>
                      <a:pt x="318854" y="782626"/>
                    </a:cubicBezTo>
                    <a:cubicBezTo>
                      <a:pt x="312186" y="783579"/>
                      <a:pt x="305519" y="782626"/>
                      <a:pt x="299804" y="778816"/>
                    </a:cubicBezTo>
                    <a:cubicBezTo>
                      <a:pt x="287422" y="769291"/>
                      <a:pt x="277897" y="754051"/>
                      <a:pt x="283611" y="735954"/>
                    </a:cubicBezTo>
                    <a:cubicBezTo>
                      <a:pt x="290279" y="713094"/>
                      <a:pt x="304566" y="694044"/>
                      <a:pt x="319806" y="675946"/>
                    </a:cubicBezTo>
                    <a:cubicBezTo>
                      <a:pt x="345524" y="645466"/>
                      <a:pt x="373147" y="617844"/>
                      <a:pt x="396959" y="586411"/>
                    </a:cubicBezTo>
                    <a:cubicBezTo>
                      <a:pt x="399816" y="582601"/>
                      <a:pt x="401722" y="578791"/>
                      <a:pt x="404579" y="574981"/>
                    </a:cubicBezTo>
                    <a:cubicBezTo>
                      <a:pt x="415056" y="560694"/>
                      <a:pt x="422677" y="545454"/>
                      <a:pt x="426486" y="528309"/>
                    </a:cubicBezTo>
                    <a:cubicBezTo>
                      <a:pt x="430297" y="508306"/>
                      <a:pt x="434106" y="489256"/>
                      <a:pt x="436011" y="469254"/>
                    </a:cubicBezTo>
                    <a:cubicBezTo>
                      <a:pt x="438869" y="443536"/>
                      <a:pt x="441727" y="418771"/>
                      <a:pt x="444584" y="393054"/>
                    </a:cubicBezTo>
                    <a:cubicBezTo>
                      <a:pt x="449347" y="376861"/>
                      <a:pt x="443631" y="361621"/>
                      <a:pt x="439822" y="346381"/>
                    </a:cubicBezTo>
                    <a:cubicBezTo>
                      <a:pt x="418866" y="263514"/>
                      <a:pt x="386481" y="185409"/>
                      <a:pt x="338856" y="114924"/>
                    </a:cubicBezTo>
                    <a:cubicBezTo>
                      <a:pt x="331236" y="104446"/>
                      <a:pt x="331236" y="104446"/>
                      <a:pt x="319806" y="111114"/>
                    </a:cubicBezTo>
                    <a:cubicBezTo>
                      <a:pt x="240749" y="159691"/>
                      <a:pt x="169311" y="216841"/>
                      <a:pt x="109304" y="287326"/>
                    </a:cubicBezTo>
                    <a:cubicBezTo>
                      <a:pt x="75014" y="328284"/>
                      <a:pt x="47391" y="372099"/>
                      <a:pt x="29294" y="421629"/>
                    </a:cubicBezTo>
                    <a:cubicBezTo>
                      <a:pt x="28341" y="424486"/>
                      <a:pt x="27389" y="426391"/>
                      <a:pt x="27389" y="429249"/>
                    </a:cubicBezTo>
                    <a:cubicBezTo>
                      <a:pt x="29294" y="463539"/>
                      <a:pt x="31199" y="496876"/>
                      <a:pt x="36914" y="531166"/>
                    </a:cubicBezTo>
                    <a:cubicBezTo>
                      <a:pt x="40724" y="552121"/>
                      <a:pt x="47391" y="572124"/>
                      <a:pt x="60726" y="590221"/>
                    </a:cubicBezTo>
                    <a:cubicBezTo>
                      <a:pt x="81681" y="620701"/>
                      <a:pt x="96921" y="654039"/>
                      <a:pt x="105494" y="690234"/>
                    </a:cubicBezTo>
                    <a:cubicBezTo>
                      <a:pt x="108351" y="701664"/>
                      <a:pt x="108351" y="713094"/>
                      <a:pt x="105494" y="723571"/>
                    </a:cubicBezTo>
                    <a:cubicBezTo>
                      <a:pt x="101684" y="738811"/>
                      <a:pt x="84539" y="745479"/>
                      <a:pt x="71204" y="736906"/>
                    </a:cubicBezTo>
                    <a:cubicBezTo>
                      <a:pt x="63584" y="732144"/>
                      <a:pt x="58821" y="725476"/>
                      <a:pt x="54059" y="718809"/>
                    </a:cubicBezTo>
                    <a:cubicBezTo>
                      <a:pt x="40724" y="695949"/>
                      <a:pt x="32151" y="670231"/>
                      <a:pt x="26436" y="644514"/>
                    </a:cubicBezTo>
                    <a:cubicBezTo>
                      <a:pt x="20721" y="616891"/>
                      <a:pt x="15006" y="589269"/>
                      <a:pt x="12149" y="561646"/>
                    </a:cubicBezTo>
                    <a:cubicBezTo>
                      <a:pt x="8339" y="527356"/>
                      <a:pt x="6434" y="492114"/>
                      <a:pt x="7386" y="456871"/>
                    </a:cubicBezTo>
                    <a:cubicBezTo>
                      <a:pt x="8339" y="421629"/>
                      <a:pt x="11196" y="387339"/>
                      <a:pt x="16911" y="353049"/>
                    </a:cubicBezTo>
                    <a:cubicBezTo>
                      <a:pt x="25484" y="307329"/>
                      <a:pt x="36914" y="262561"/>
                      <a:pt x="64536" y="224461"/>
                    </a:cubicBezTo>
                    <a:cubicBezTo>
                      <a:pt x="86444" y="194934"/>
                      <a:pt x="111209" y="168264"/>
                      <a:pt x="137879" y="142546"/>
                    </a:cubicBezTo>
                    <a:cubicBezTo>
                      <a:pt x="179789" y="100636"/>
                      <a:pt x="225509" y="62536"/>
                      <a:pt x="277897" y="33961"/>
                    </a:cubicBezTo>
                    <a:cubicBezTo>
                      <a:pt x="296947" y="23484"/>
                      <a:pt x="316949" y="13959"/>
                      <a:pt x="338856" y="8244"/>
                    </a:cubicBezTo>
                    <a:cubicBezTo>
                      <a:pt x="342666" y="7291"/>
                      <a:pt x="345524" y="6339"/>
                      <a:pt x="349334" y="8244"/>
                    </a:cubicBezTo>
                    <a:cubicBezTo>
                      <a:pt x="393149" y="29199"/>
                      <a:pt x="424581" y="63489"/>
                      <a:pt x="449347" y="105399"/>
                    </a:cubicBezTo>
                    <a:cubicBezTo>
                      <a:pt x="471254" y="143499"/>
                      <a:pt x="484589" y="185409"/>
                      <a:pt x="491256" y="229224"/>
                    </a:cubicBezTo>
                    <a:cubicBezTo>
                      <a:pt x="493161" y="242559"/>
                      <a:pt x="495066" y="255894"/>
                      <a:pt x="496019" y="270181"/>
                    </a:cubicBezTo>
                    <a:cubicBezTo>
                      <a:pt x="497924" y="292089"/>
                      <a:pt x="497924" y="314949"/>
                      <a:pt x="496972" y="336856"/>
                    </a:cubicBezTo>
                    <a:cubicBezTo>
                      <a:pt x="495066" y="381624"/>
                      <a:pt x="490304" y="426391"/>
                      <a:pt x="481731" y="471159"/>
                    </a:cubicBezTo>
                    <a:cubicBezTo>
                      <a:pt x="471254" y="522594"/>
                      <a:pt x="458872" y="574029"/>
                      <a:pt x="444584" y="624511"/>
                    </a:cubicBezTo>
                    <a:cubicBezTo>
                      <a:pt x="435059" y="654039"/>
                      <a:pt x="421724" y="683566"/>
                      <a:pt x="400769" y="7083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F3E341-556F-4D8F-A4D0-5A4061F56EB2}"/>
                </a:ext>
              </a:extLst>
            </p:cNvPr>
            <p:cNvGrpSpPr/>
            <p:nvPr/>
          </p:nvGrpSpPr>
          <p:grpSpPr>
            <a:xfrm rot="20737142">
              <a:off x="6310944" y="-79408"/>
              <a:ext cx="423031" cy="1017405"/>
              <a:chOff x="6310944" y="-79408"/>
              <a:chExt cx="423031" cy="1017405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0EA3B76-A405-4B94-B4E4-F9EE970440AA}"/>
                  </a:ext>
                </a:extLst>
              </p:cNvPr>
              <p:cNvSpPr/>
              <p:nvPr/>
            </p:nvSpPr>
            <p:spPr>
              <a:xfrm flipH="1">
                <a:off x="6310944" y="-79408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2BD28D9-7E1A-4C93-9B2D-1C4DDA5FE3F0}"/>
                  </a:ext>
                </a:extLst>
              </p:cNvPr>
              <p:cNvSpPr/>
              <p:nvPr/>
            </p:nvSpPr>
            <p:spPr>
              <a:xfrm>
                <a:off x="6320211" y="46587"/>
                <a:ext cx="370016" cy="590603"/>
              </a:xfrm>
              <a:custGeom>
                <a:avLst/>
                <a:gdLst>
                  <a:gd name="connsiteX0" fmla="*/ 98584 w 495300"/>
                  <a:gd name="connsiteY0" fmla="*/ 576412 h 790575"/>
                  <a:gd name="connsiteX1" fmla="*/ 141446 w 495300"/>
                  <a:gd name="connsiteY1" fmla="*/ 629752 h 790575"/>
                  <a:gd name="connsiteX2" fmla="*/ 192881 w 495300"/>
                  <a:gd name="connsiteY2" fmla="*/ 688807 h 790575"/>
                  <a:gd name="connsiteX3" fmla="*/ 217646 w 495300"/>
                  <a:gd name="connsiteY3" fmla="*/ 732622 h 790575"/>
                  <a:gd name="connsiteX4" fmla="*/ 206216 w 495300"/>
                  <a:gd name="connsiteY4" fmla="*/ 776437 h 790575"/>
                  <a:gd name="connsiteX5" fmla="*/ 184309 w 495300"/>
                  <a:gd name="connsiteY5" fmla="*/ 784057 h 790575"/>
                  <a:gd name="connsiteX6" fmla="*/ 149066 w 495300"/>
                  <a:gd name="connsiteY6" fmla="*/ 765959 h 790575"/>
                  <a:gd name="connsiteX7" fmla="*/ 106204 w 495300"/>
                  <a:gd name="connsiteY7" fmla="*/ 714524 h 790575"/>
                  <a:gd name="connsiteX8" fmla="*/ 102394 w 495300"/>
                  <a:gd name="connsiteY8" fmla="*/ 709762 h 790575"/>
                  <a:gd name="connsiteX9" fmla="*/ 55721 w 495300"/>
                  <a:gd name="connsiteY9" fmla="*/ 611654 h 790575"/>
                  <a:gd name="connsiteX10" fmla="*/ 17621 w 495300"/>
                  <a:gd name="connsiteY10" fmla="*/ 443062 h 790575"/>
                  <a:gd name="connsiteX11" fmla="*/ 8096 w 495300"/>
                  <a:gd name="connsiteY11" fmla="*/ 353527 h 790575"/>
                  <a:gd name="connsiteX12" fmla="*/ 7144 w 495300"/>
                  <a:gd name="connsiteY12" fmla="*/ 291614 h 790575"/>
                  <a:gd name="connsiteX13" fmla="*/ 8096 w 495300"/>
                  <a:gd name="connsiteY13" fmla="*/ 270659 h 790575"/>
                  <a:gd name="connsiteX14" fmla="*/ 29051 w 495300"/>
                  <a:gd name="connsiteY14" fmla="*/ 164932 h 790575"/>
                  <a:gd name="connsiteX15" fmla="*/ 110966 w 495300"/>
                  <a:gd name="connsiteY15" fmla="*/ 37297 h 790575"/>
                  <a:gd name="connsiteX16" fmla="*/ 154781 w 495300"/>
                  <a:gd name="connsiteY16" fmla="*/ 8722 h 790575"/>
                  <a:gd name="connsiteX17" fmla="*/ 165259 w 495300"/>
                  <a:gd name="connsiteY17" fmla="*/ 7769 h 790575"/>
                  <a:gd name="connsiteX18" fmla="*/ 266224 w 495300"/>
                  <a:gd name="connsiteY18" fmla="*/ 57299 h 790575"/>
                  <a:gd name="connsiteX19" fmla="*/ 405289 w 495300"/>
                  <a:gd name="connsiteY19" fmla="*/ 183029 h 790575"/>
                  <a:gd name="connsiteX20" fmla="*/ 450056 w 495300"/>
                  <a:gd name="connsiteY20" fmla="*/ 239227 h 790575"/>
                  <a:gd name="connsiteX21" fmla="*/ 486251 w 495300"/>
                  <a:gd name="connsiteY21" fmla="*/ 344954 h 790575"/>
                  <a:gd name="connsiteX22" fmla="*/ 495776 w 495300"/>
                  <a:gd name="connsiteY22" fmla="*/ 520214 h 790575"/>
                  <a:gd name="connsiteX23" fmla="*/ 465296 w 495300"/>
                  <a:gd name="connsiteY23" fmla="*/ 685949 h 790575"/>
                  <a:gd name="connsiteX24" fmla="*/ 442436 w 495300"/>
                  <a:gd name="connsiteY24" fmla="*/ 727859 h 790575"/>
                  <a:gd name="connsiteX25" fmla="*/ 427196 w 495300"/>
                  <a:gd name="connsiteY25" fmla="*/ 738337 h 790575"/>
                  <a:gd name="connsiteX26" fmla="*/ 397669 w 495300"/>
                  <a:gd name="connsiteY26" fmla="*/ 716429 h 790575"/>
                  <a:gd name="connsiteX27" fmla="*/ 403384 w 495300"/>
                  <a:gd name="connsiteY27" fmla="*/ 671662 h 790575"/>
                  <a:gd name="connsiteX28" fmla="*/ 450056 w 495300"/>
                  <a:gd name="connsiteY28" fmla="*/ 579269 h 790575"/>
                  <a:gd name="connsiteX29" fmla="*/ 467201 w 495300"/>
                  <a:gd name="connsiteY29" fmla="*/ 530692 h 790575"/>
                  <a:gd name="connsiteX30" fmla="*/ 476726 w 495300"/>
                  <a:gd name="connsiteY30" fmla="*/ 428774 h 790575"/>
                  <a:gd name="connsiteX31" fmla="*/ 474821 w 495300"/>
                  <a:gd name="connsiteY31" fmla="*/ 421154 h 790575"/>
                  <a:gd name="connsiteX32" fmla="*/ 386239 w 495300"/>
                  <a:gd name="connsiteY32" fmla="*/ 277327 h 790575"/>
                  <a:gd name="connsiteX33" fmla="*/ 179546 w 495300"/>
                  <a:gd name="connsiteY33" fmla="*/ 107782 h 790575"/>
                  <a:gd name="connsiteX34" fmla="*/ 168116 w 495300"/>
                  <a:gd name="connsiteY34" fmla="*/ 110639 h 790575"/>
                  <a:gd name="connsiteX35" fmla="*/ 74771 w 495300"/>
                  <a:gd name="connsiteY35" fmla="*/ 308759 h 790575"/>
                  <a:gd name="connsiteX36" fmla="*/ 58579 w 495300"/>
                  <a:gd name="connsiteY36" fmla="*/ 372577 h 790575"/>
                  <a:gd name="connsiteX37" fmla="*/ 59531 w 495300"/>
                  <a:gd name="connsiteY37" fmla="*/ 392579 h 790575"/>
                  <a:gd name="connsiteX38" fmla="*/ 59531 w 495300"/>
                  <a:gd name="connsiteY38" fmla="*/ 396389 h 790575"/>
                  <a:gd name="connsiteX39" fmla="*/ 71914 w 495300"/>
                  <a:gd name="connsiteY39" fmla="*/ 502117 h 790575"/>
                  <a:gd name="connsiteX40" fmla="*/ 98584 w 495300"/>
                  <a:gd name="connsiteY40" fmla="*/ 576412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95300" h="790575">
                    <a:moveTo>
                      <a:pt x="98584" y="576412"/>
                    </a:moveTo>
                    <a:cubicBezTo>
                      <a:pt x="110966" y="596414"/>
                      <a:pt x="126206" y="612607"/>
                      <a:pt x="141446" y="629752"/>
                    </a:cubicBezTo>
                    <a:cubicBezTo>
                      <a:pt x="158591" y="649754"/>
                      <a:pt x="176689" y="667852"/>
                      <a:pt x="192881" y="688807"/>
                    </a:cubicBezTo>
                    <a:cubicBezTo>
                      <a:pt x="203359" y="702142"/>
                      <a:pt x="211931" y="716429"/>
                      <a:pt x="217646" y="732622"/>
                    </a:cubicBezTo>
                    <a:cubicBezTo>
                      <a:pt x="224314" y="749767"/>
                      <a:pt x="218599" y="764054"/>
                      <a:pt x="206216" y="776437"/>
                    </a:cubicBezTo>
                    <a:cubicBezTo>
                      <a:pt x="200501" y="782152"/>
                      <a:pt x="192881" y="785009"/>
                      <a:pt x="184309" y="784057"/>
                    </a:cubicBezTo>
                    <a:cubicBezTo>
                      <a:pt x="170974" y="781199"/>
                      <a:pt x="158591" y="777389"/>
                      <a:pt x="149066" y="765959"/>
                    </a:cubicBezTo>
                    <a:cubicBezTo>
                      <a:pt x="134779" y="748814"/>
                      <a:pt x="120491" y="731669"/>
                      <a:pt x="106204" y="714524"/>
                    </a:cubicBezTo>
                    <a:cubicBezTo>
                      <a:pt x="105251" y="712619"/>
                      <a:pt x="103346" y="711667"/>
                      <a:pt x="102394" y="709762"/>
                    </a:cubicBezTo>
                    <a:cubicBezTo>
                      <a:pt x="78581" y="681187"/>
                      <a:pt x="65246" y="646897"/>
                      <a:pt x="55721" y="611654"/>
                    </a:cubicBezTo>
                    <a:cubicBezTo>
                      <a:pt x="41434" y="556409"/>
                      <a:pt x="26194" y="500212"/>
                      <a:pt x="17621" y="443062"/>
                    </a:cubicBezTo>
                    <a:cubicBezTo>
                      <a:pt x="12859" y="413534"/>
                      <a:pt x="10001" y="383054"/>
                      <a:pt x="8096" y="353527"/>
                    </a:cubicBezTo>
                    <a:cubicBezTo>
                      <a:pt x="7144" y="332572"/>
                      <a:pt x="7144" y="312569"/>
                      <a:pt x="7144" y="291614"/>
                    </a:cubicBezTo>
                    <a:cubicBezTo>
                      <a:pt x="7144" y="284947"/>
                      <a:pt x="8096" y="277327"/>
                      <a:pt x="8096" y="270659"/>
                    </a:cubicBezTo>
                    <a:cubicBezTo>
                      <a:pt x="11906" y="234464"/>
                      <a:pt x="17621" y="199222"/>
                      <a:pt x="29051" y="164932"/>
                    </a:cubicBezTo>
                    <a:cubicBezTo>
                      <a:pt x="45244" y="115402"/>
                      <a:pt x="70961" y="71587"/>
                      <a:pt x="110966" y="37297"/>
                    </a:cubicBezTo>
                    <a:cubicBezTo>
                      <a:pt x="124301" y="25867"/>
                      <a:pt x="138589" y="16342"/>
                      <a:pt x="154781" y="8722"/>
                    </a:cubicBezTo>
                    <a:cubicBezTo>
                      <a:pt x="158591" y="6817"/>
                      <a:pt x="161449" y="6817"/>
                      <a:pt x="165259" y="7769"/>
                    </a:cubicBezTo>
                    <a:cubicBezTo>
                      <a:pt x="202406" y="18247"/>
                      <a:pt x="234791" y="36344"/>
                      <a:pt x="266224" y="57299"/>
                    </a:cubicBezTo>
                    <a:cubicBezTo>
                      <a:pt x="318611" y="92542"/>
                      <a:pt x="363379" y="135404"/>
                      <a:pt x="405289" y="183029"/>
                    </a:cubicBezTo>
                    <a:cubicBezTo>
                      <a:pt x="421481" y="201127"/>
                      <a:pt x="437674" y="218272"/>
                      <a:pt x="450056" y="239227"/>
                    </a:cubicBezTo>
                    <a:cubicBezTo>
                      <a:pt x="469106" y="272564"/>
                      <a:pt x="479584" y="307807"/>
                      <a:pt x="486251" y="344954"/>
                    </a:cubicBezTo>
                    <a:cubicBezTo>
                      <a:pt x="496729" y="403057"/>
                      <a:pt x="499586" y="461159"/>
                      <a:pt x="495776" y="520214"/>
                    </a:cubicBezTo>
                    <a:cubicBezTo>
                      <a:pt x="491966" y="576412"/>
                      <a:pt x="484346" y="632609"/>
                      <a:pt x="465296" y="685949"/>
                    </a:cubicBezTo>
                    <a:cubicBezTo>
                      <a:pt x="459581" y="701189"/>
                      <a:pt x="452914" y="716429"/>
                      <a:pt x="442436" y="727859"/>
                    </a:cubicBezTo>
                    <a:cubicBezTo>
                      <a:pt x="438626" y="732622"/>
                      <a:pt x="432911" y="736432"/>
                      <a:pt x="427196" y="738337"/>
                    </a:cubicBezTo>
                    <a:cubicBezTo>
                      <a:pt x="411956" y="742147"/>
                      <a:pt x="400526" y="733574"/>
                      <a:pt x="397669" y="716429"/>
                    </a:cubicBezTo>
                    <a:cubicBezTo>
                      <a:pt x="395764" y="701189"/>
                      <a:pt x="397669" y="685949"/>
                      <a:pt x="403384" y="671662"/>
                    </a:cubicBezTo>
                    <a:cubicBezTo>
                      <a:pt x="414814" y="639277"/>
                      <a:pt x="429101" y="607844"/>
                      <a:pt x="450056" y="579269"/>
                    </a:cubicBezTo>
                    <a:cubicBezTo>
                      <a:pt x="460534" y="564982"/>
                      <a:pt x="463391" y="547837"/>
                      <a:pt x="467201" y="530692"/>
                    </a:cubicBezTo>
                    <a:cubicBezTo>
                      <a:pt x="473869" y="497354"/>
                      <a:pt x="475774" y="463064"/>
                      <a:pt x="476726" y="428774"/>
                    </a:cubicBezTo>
                    <a:cubicBezTo>
                      <a:pt x="476726" y="425917"/>
                      <a:pt x="475774" y="424012"/>
                      <a:pt x="474821" y="421154"/>
                    </a:cubicBezTo>
                    <a:cubicBezTo>
                      <a:pt x="454819" y="366862"/>
                      <a:pt x="423386" y="320189"/>
                      <a:pt x="386239" y="277327"/>
                    </a:cubicBezTo>
                    <a:cubicBezTo>
                      <a:pt x="327184" y="208747"/>
                      <a:pt x="256699" y="153502"/>
                      <a:pt x="179546" y="107782"/>
                    </a:cubicBezTo>
                    <a:cubicBezTo>
                      <a:pt x="173831" y="103972"/>
                      <a:pt x="171926" y="105877"/>
                      <a:pt x="168116" y="110639"/>
                    </a:cubicBezTo>
                    <a:cubicBezTo>
                      <a:pt x="126206" y="171599"/>
                      <a:pt x="95726" y="238274"/>
                      <a:pt x="74771" y="308759"/>
                    </a:cubicBezTo>
                    <a:cubicBezTo>
                      <a:pt x="68104" y="329714"/>
                      <a:pt x="63341" y="350669"/>
                      <a:pt x="58579" y="372577"/>
                    </a:cubicBezTo>
                    <a:cubicBezTo>
                      <a:pt x="56674" y="379244"/>
                      <a:pt x="58579" y="385912"/>
                      <a:pt x="59531" y="392579"/>
                    </a:cubicBezTo>
                    <a:cubicBezTo>
                      <a:pt x="59531" y="393532"/>
                      <a:pt x="59531" y="395437"/>
                      <a:pt x="59531" y="396389"/>
                    </a:cubicBezTo>
                    <a:cubicBezTo>
                      <a:pt x="63341" y="431632"/>
                      <a:pt x="67151" y="466874"/>
                      <a:pt x="71914" y="502117"/>
                    </a:cubicBezTo>
                    <a:cubicBezTo>
                      <a:pt x="75724" y="529739"/>
                      <a:pt x="82391" y="554504"/>
                      <a:pt x="98584" y="5764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DE8CBB1-4F54-4A78-A8BE-A4788F846C1E}"/>
              </a:ext>
            </a:extLst>
          </p:cNvPr>
          <p:cNvSpPr/>
          <p:nvPr/>
        </p:nvSpPr>
        <p:spPr>
          <a:xfrm rot="20738113">
            <a:off x="2094336" y="3642349"/>
            <a:ext cx="845479" cy="847678"/>
          </a:xfrm>
          <a:custGeom>
            <a:avLst/>
            <a:gdLst>
              <a:gd name="connsiteX0" fmla="*/ 321547 w 668637"/>
              <a:gd name="connsiteY0" fmla="*/ 56565 h 670376"/>
              <a:gd name="connsiteX1" fmla="*/ 239003 w 668637"/>
              <a:gd name="connsiteY1" fmla="*/ 70219 h 670376"/>
              <a:gd name="connsiteX2" fmla="*/ 232176 w 668637"/>
              <a:gd name="connsiteY2" fmla="*/ 90079 h 670376"/>
              <a:gd name="connsiteX3" fmla="*/ 432642 w 668637"/>
              <a:gd name="connsiteY3" fmla="*/ 79528 h 670376"/>
              <a:gd name="connsiteX4" fmla="*/ 423953 w 668637"/>
              <a:gd name="connsiteY4" fmla="*/ 62771 h 670376"/>
              <a:gd name="connsiteX5" fmla="*/ 321547 w 668637"/>
              <a:gd name="connsiteY5" fmla="*/ 56565 h 670376"/>
              <a:gd name="connsiteX6" fmla="*/ 382215 w 668637"/>
              <a:gd name="connsiteY6" fmla="*/ 1639 h 670376"/>
              <a:gd name="connsiteX7" fmla="*/ 462433 w 668637"/>
              <a:gd name="connsiteY7" fmla="*/ 13120 h 670376"/>
              <a:gd name="connsiteX8" fmla="*/ 633728 w 668637"/>
              <a:gd name="connsiteY8" fmla="*/ 39808 h 670376"/>
              <a:gd name="connsiteX9" fmla="*/ 662278 w 668637"/>
              <a:gd name="connsiteY9" fmla="*/ 71460 h 670376"/>
              <a:gd name="connsiteX10" fmla="*/ 668485 w 668637"/>
              <a:gd name="connsiteY10" fmla="*/ 227241 h 670376"/>
              <a:gd name="connsiteX11" fmla="*/ 645521 w 668637"/>
              <a:gd name="connsiteY11" fmla="*/ 253307 h 670376"/>
              <a:gd name="connsiteX12" fmla="*/ 571044 w 668637"/>
              <a:gd name="connsiteY12" fmla="*/ 256410 h 670376"/>
              <a:gd name="connsiteX13" fmla="*/ 553045 w 668637"/>
              <a:gd name="connsiteY13" fmla="*/ 275029 h 670376"/>
              <a:gd name="connsiteX14" fmla="*/ 565458 w 668637"/>
              <a:gd name="connsiteY14" fmla="*/ 617621 h 670376"/>
              <a:gd name="connsiteX15" fmla="*/ 529462 w 668637"/>
              <a:gd name="connsiteY15" fmla="*/ 656101 h 670376"/>
              <a:gd name="connsiteX16" fmla="*/ 170112 w 668637"/>
              <a:gd name="connsiteY16" fmla="*/ 670376 h 670376"/>
              <a:gd name="connsiteX17" fmla="*/ 138460 w 668637"/>
              <a:gd name="connsiteY17" fmla="*/ 639964 h 670376"/>
              <a:gd name="connsiteX18" fmla="*/ 124805 w 668637"/>
              <a:gd name="connsiteY18" fmla="*/ 293028 h 670376"/>
              <a:gd name="connsiteX19" fmla="*/ 103704 w 668637"/>
              <a:gd name="connsiteY19" fmla="*/ 275029 h 670376"/>
              <a:gd name="connsiteX20" fmla="*/ 29228 w 668637"/>
              <a:gd name="connsiteY20" fmla="*/ 278133 h 670376"/>
              <a:gd name="connsiteX21" fmla="*/ 5643 w 668637"/>
              <a:gd name="connsiteY21" fmla="*/ 257031 h 670376"/>
              <a:gd name="connsiteX22" fmla="*/ 57 w 668637"/>
              <a:gd name="connsiteY22" fmla="*/ 87597 h 670376"/>
              <a:gd name="connsiteX23" fmla="*/ 16194 w 668637"/>
              <a:gd name="connsiteY23" fmla="*/ 66495 h 670376"/>
              <a:gd name="connsiteX24" fmla="*/ 301067 w 668637"/>
              <a:gd name="connsiteY24" fmla="*/ 3190 h 670376"/>
              <a:gd name="connsiteX25" fmla="*/ 382215 w 668637"/>
              <a:gd name="connsiteY25" fmla="*/ 1639 h 67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8637" h="670376">
                <a:moveTo>
                  <a:pt x="321547" y="56565"/>
                </a:moveTo>
                <a:cubicBezTo>
                  <a:pt x="302308" y="57185"/>
                  <a:pt x="270655" y="62150"/>
                  <a:pt x="239003" y="70219"/>
                </a:cubicBezTo>
                <a:cubicBezTo>
                  <a:pt x="224728" y="73942"/>
                  <a:pt x="223487" y="78287"/>
                  <a:pt x="232176" y="90079"/>
                </a:cubicBezTo>
                <a:cubicBezTo>
                  <a:pt x="283689" y="159590"/>
                  <a:pt x="386094" y="154004"/>
                  <a:pt x="432642" y="79528"/>
                </a:cubicBezTo>
                <a:cubicBezTo>
                  <a:pt x="440710" y="66495"/>
                  <a:pt x="433262" y="64633"/>
                  <a:pt x="423953" y="62771"/>
                </a:cubicBezTo>
                <a:cubicBezTo>
                  <a:pt x="394782" y="57806"/>
                  <a:pt x="364992" y="53461"/>
                  <a:pt x="321547" y="56565"/>
                </a:cubicBezTo>
                <a:close/>
                <a:moveTo>
                  <a:pt x="382215" y="1639"/>
                </a:moveTo>
                <a:cubicBezTo>
                  <a:pt x="409058" y="3966"/>
                  <a:pt x="435746" y="8466"/>
                  <a:pt x="462433" y="13120"/>
                </a:cubicBezTo>
                <a:cubicBezTo>
                  <a:pt x="519531" y="23051"/>
                  <a:pt x="576630" y="31740"/>
                  <a:pt x="633728" y="39808"/>
                </a:cubicBezTo>
                <a:cubicBezTo>
                  <a:pt x="653589" y="42291"/>
                  <a:pt x="662278" y="49738"/>
                  <a:pt x="662278" y="71460"/>
                </a:cubicBezTo>
                <a:cubicBezTo>
                  <a:pt x="662898" y="123594"/>
                  <a:pt x="666002" y="175727"/>
                  <a:pt x="668485" y="227241"/>
                </a:cubicBezTo>
                <a:cubicBezTo>
                  <a:pt x="669726" y="244618"/>
                  <a:pt x="663519" y="252686"/>
                  <a:pt x="645521" y="253307"/>
                </a:cubicBezTo>
                <a:cubicBezTo>
                  <a:pt x="620695" y="253928"/>
                  <a:pt x="595870" y="256410"/>
                  <a:pt x="571044" y="256410"/>
                </a:cubicBezTo>
                <a:cubicBezTo>
                  <a:pt x="557390" y="256410"/>
                  <a:pt x="552425" y="259514"/>
                  <a:pt x="553045" y="275029"/>
                </a:cubicBezTo>
                <a:cubicBezTo>
                  <a:pt x="558011" y="389227"/>
                  <a:pt x="561735" y="503424"/>
                  <a:pt x="565458" y="617621"/>
                </a:cubicBezTo>
                <a:cubicBezTo>
                  <a:pt x="566700" y="654859"/>
                  <a:pt x="566700" y="654239"/>
                  <a:pt x="529462" y="656101"/>
                </a:cubicBezTo>
                <a:cubicBezTo>
                  <a:pt x="470501" y="659204"/>
                  <a:pt x="229693" y="670376"/>
                  <a:pt x="170112" y="670376"/>
                </a:cubicBezTo>
                <a:cubicBezTo>
                  <a:pt x="140321" y="670376"/>
                  <a:pt x="140321" y="670376"/>
                  <a:pt x="138460" y="639964"/>
                </a:cubicBezTo>
                <a:cubicBezTo>
                  <a:pt x="135356" y="575418"/>
                  <a:pt x="125426" y="343920"/>
                  <a:pt x="124805" y="293028"/>
                </a:cubicBezTo>
                <a:cubicBezTo>
                  <a:pt x="124805" y="276271"/>
                  <a:pt x="118599" y="273788"/>
                  <a:pt x="103704" y="275029"/>
                </a:cubicBezTo>
                <a:cubicBezTo>
                  <a:pt x="78879" y="276892"/>
                  <a:pt x="54053" y="276892"/>
                  <a:pt x="29228" y="278133"/>
                </a:cubicBezTo>
                <a:cubicBezTo>
                  <a:pt x="13711" y="278753"/>
                  <a:pt x="6264" y="273168"/>
                  <a:pt x="5643" y="257031"/>
                </a:cubicBezTo>
                <a:cubicBezTo>
                  <a:pt x="4402" y="200553"/>
                  <a:pt x="2540" y="144075"/>
                  <a:pt x="57" y="87597"/>
                </a:cubicBezTo>
                <a:cubicBezTo>
                  <a:pt x="-563" y="75184"/>
                  <a:pt x="3781" y="68978"/>
                  <a:pt x="16194" y="66495"/>
                </a:cubicBezTo>
                <a:cubicBezTo>
                  <a:pt x="111772" y="47256"/>
                  <a:pt x="204247" y="16844"/>
                  <a:pt x="301067" y="3190"/>
                </a:cubicBezTo>
                <a:cubicBezTo>
                  <a:pt x="328375" y="-844"/>
                  <a:pt x="355373" y="-689"/>
                  <a:pt x="382215" y="1639"/>
                </a:cubicBezTo>
                <a:close/>
              </a:path>
            </a:pathLst>
          </a:custGeom>
          <a:solidFill>
            <a:srgbClr val="FE570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6EFB67C-EE02-4305-B24F-1D0DE2CE1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155" y="2515212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2F3F0E6-52D5-4A83-A5FF-450CC26C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470" y="3478967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71C3D05-6A7D-4C82-B36F-107117B31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786" y="4442722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426813FE-CF42-44AF-A185-80066E4E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102" y="5406477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2B70A6-C5F8-46F6-AD9C-58684924E3B5}"/>
              </a:ext>
            </a:extLst>
          </p:cNvPr>
          <p:cNvSpPr/>
          <p:nvPr/>
        </p:nvSpPr>
        <p:spPr>
          <a:xfrm>
            <a:off x="625089" y="1940565"/>
            <a:ext cx="5065594" cy="3474878"/>
          </a:xfrm>
          <a:custGeom>
            <a:avLst/>
            <a:gdLst>
              <a:gd name="connsiteX0" fmla="*/ 3246497 w 5065594"/>
              <a:gd name="connsiteY0" fmla="*/ 857713 h 3474878"/>
              <a:gd name="connsiteX1" fmla="*/ 3245831 w 5065594"/>
              <a:gd name="connsiteY1" fmla="*/ 857723 h 3474878"/>
              <a:gd name="connsiteX2" fmla="*/ 3202826 w 5065594"/>
              <a:gd name="connsiteY2" fmla="*/ 857723 h 3474878"/>
              <a:gd name="connsiteX3" fmla="*/ 3202826 w 5065594"/>
              <a:gd name="connsiteY3" fmla="*/ 858405 h 3474878"/>
              <a:gd name="connsiteX4" fmla="*/ 3245831 w 5065594"/>
              <a:gd name="connsiteY4" fmla="*/ 857723 h 3474878"/>
              <a:gd name="connsiteX5" fmla="*/ 3247333 w 5065594"/>
              <a:gd name="connsiteY5" fmla="*/ 857723 h 3474878"/>
              <a:gd name="connsiteX6" fmla="*/ 3268295 w 5065594"/>
              <a:gd name="connsiteY6" fmla="*/ 857988 h 3474878"/>
              <a:gd name="connsiteX7" fmla="*/ 3193173 w 5065594"/>
              <a:gd name="connsiteY7" fmla="*/ 873433 h 3474878"/>
              <a:gd name="connsiteX8" fmla="*/ 3087704 w 5065594"/>
              <a:gd name="connsiteY8" fmla="*/ 1133608 h 3474878"/>
              <a:gd name="connsiteX9" fmla="*/ 2944653 w 5065594"/>
              <a:gd name="connsiteY9" fmla="*/ 2456490 h 3474878"/>
              <a:gd name="connsiteX10" fmla="*/ 3061819 w 5065594"/>
              <a:gd name="connsiteY10" fmla="*/ 2579787 h 3474878"/>
              <a:gd name="connsiteX11" fmla="*/ 3434433 w 5065594"/>
              <a:gd name="connsiteY11" fmla="*/ 2333875 h 3474878"/>
              <a:gd name="connsiteX12" fmla="*/ 3708955 w 5065594"/>
              <a:gd name="connsiteY12" fmla="*/ 990557 h 3474878"/>
              <a:gd name="connsiteX13" fmla="*/ 3606776 w 5065594"/>
              <a:gd name="connsiteY13" fmla="*/ 863173 h 3474878"/>
              <a:gd name="connsiteX14" fmla="*/ 3435114 w 5065594"/>
              <a:gd name="connsiteY14" fmla="*/ 863173 h 3474878"/>
              <a:gd name="connsiteX15" fmla="*/ 3307986 w 5065594"/>
              <a:gd name="connsiteY15" fmla="*/ 858490 h 3474878"/>
              <a:gd name="connsiteX16" fmla="*/ 3268295 w 5065594"/>
              <a:gd name="connsiteY16" fmla="*/ 857988 h 3474878"/>
              <a:gd name="connsiteX17" fmla="*/ 3269584 w 5065594"/>
              <a:gd name="connsiteY17" fmla="*/ 857723 h 3474878"/>
              <a:gd name="connsiteX18" fmla="*/ 3247333 w 5065594"/>
              <a:gd name="connsiteY18" fmla="*/ 857723 h 3474878"/>
              <a:gd name="connsiteX19" fmla="*/ 2234848 w 5065594"/>
              <a:gd name="connsiteY19" fmla="*/ 846824 h 3474878"/>
              <a:gd name="connsiteX20" fmla="*/ 2144929 w 5065594"/>
              <a:gd name="connsiteY20" fmla="*/ 936742 h 3474878"/>
              <a:gd name="connsiteX21" fmla="*/ 2120406 w 5065594"/>
              <a:gd name="connsiteY21" fmla="*/ 2370659 h 3474878"/>
              <a:gd name="connsiteX22" fmla="*/ 2214412 w 5065594"/>
              <a:gd name="connsiteY22" fmla="*/ 2477607 h 3474878"/>
              <a:gd name="connsiteX23" fmla="*/ 2637434 w 5065594"/>
              <a:gd name="connsiteY23" fmla="*/ 2207172 h 3474878"/>
              <a:gd name="connsiteX24" fmla="*/ 2780485 w 5065594"/>
              <a:gd name="connsiteY24" fmla="*/ 945598 h 3474878"/>
              <a:gd name="connsiteX25" fmla="*/ 2694655 w 5065594"/>
              <a:gd name="connsiteY25" fmla="*/ 846824 h 3474878"/>
              <a:gd name="connsiteX26" fmla="*/ 2234848 w 5065594"/>
              <a:gd name="connsiteY26" fmla="*/ 846824 h 3474878"/>
              <a:gd name="connsiteX27" fmla="*/ 1377903 w 5065594"/>
              <a:gd name="connsiteY27" fmla="*/ 829113 h 3474878"/>
              <a:gd name="connsiteX28" fmla="*/ 1278449 w 5065594"/>
              <a:gd name="connsiteY28" fmla="*/ 1089330 h 3474878"/>
              <a:gd name="connsiteX29" fmla="*/ 1364279 w 5065594"/>
              <a:gd name="connsiteY29" fmla="*/ 2272567 h 3474878"/>
              <a:gd name="connsiteX30" fmla="*/ 1413325 w 5065594"/>
              <a:gd name="connsiteY30" fmla="*/ 2362485 h 3474878"/>
              <a:gd name="connsiteX31" fmla="*/ 1785940 w 5065594"/>
              <a:gd name="connsiteY31" fmla="*/ 2415618 h 3474878"/>
              <a:gd name="connsiteX32" fmla="*/ 1826811 w 5065594"/>
              <a:gd name="connsiteY32" fmla="*/ 2342049 h 3474878"/>
              <a:gd name="connsiteX33" fmla="*/ 1843160 w 5065594"/>
              <a:gd name="connsiteY33" fmla="*/ 908132 h 3474878"/>
              <a:gd name="connsiteX34" fmla="*/ 1769591 w 5065594"/>
              <a:gd name="connsiteY34" fmla="*/ 834563 h 3474878"/>
              <a:gd name="connsiteX35" fmla="*/ 1536622 w 5065594"/>
              <a:gd name="connsiteY35" fmla="*/ 834563 h 3474878"/>
              <a:gd name="connsiteX36" fmla="*/ 1377903 w 5065594"/>
              <a:gd name="connsiteY36" fmla="*/ 829113 h 3474878"/>
              <a:gd name="connsiteX37" fmla="*/ 504507 w 5065594"/>
              <a:gd name="connsiteY37" fmla="*/ 813347 h 3474878"/>
              <a:gd name="connsiteX38" fmla="*/ 365647 w 5065594"/>
              <a:gd name="connsiteY38" fmla="*/ 1101591 h 3474878"/>
              <a:gd name="connsiteX39" fmla="*/ 520959 w 5065594"/>
              <a:gd name="connsiteY39" fmla="*/ 2096138 h 3474878"/>
              <a:gd name="connsiteX40" fmla="*/ 713056 w 5065594"/>
              <a:gd name="connsiteY40" fmla="*/ 2288916 h 3474878"/>
              <a:gd name="connsiteX41" fmla="*/ 993028 w 5065594"/>
              <a:gd name="connsiteY41" fmla="*/ 2030742 h 3474878"/>
              <a:gd name="connsiteX42" fmla="*/ 915372 w 5065594"/>
              <a:gd name="connsiteY42" fmla="*/ 966034 h 3474878"/>
              <a:gd name="connsiteX43" fmla="*/ 746435 w 5065594"/>
              <a:gd name="connsiteY43" fmla="*/ 814127 h 3474878"/>
              <a:gd name="connsiteX44" fmla="*/ 602703 w 5065594"/>
              <a:gd name="connsiteY44" fmla="*/ 814127 h 3474878"/>
              <a:gd name="connsiteX45" fmla="*/ 504507 w 5065594"/>
              <a:gd name="connsiteY45" fmla="*/ 813347 h 3474878"/>
              <a:gd name="connsiteX46" fmla="*/ 4368096 w 5065594"/>
              <a:gd name="connsiteY46" fmla="*/ 1120 h 3474878"/>
              <a:gd name="connsiteX47" fmla="*/ 4553638 w 5065594"/>
              <a:gd name="connsiteY47" fmla="*/ 1460 h 3474878"/>
              <a:gd name="connsiteX48" fmla="*/ 4924889 w 5065594"/>
              <a:gd name="connsiteY48" fmla="*/ 21215 h 3474878"/>
              <a:gd name="connsiteX49" fmla="*/ 5063853 w 5065594"/>
              <a:gd name="connsiteY49" fmla="*/ 209906 h 3474878"/>
              <a:gd name="connsiteX50" fmla="*/ 4904453 w 5065594"/>
              <a:gd name="connsiteY50" fmla="*/ 365900 h 3474878"/>
              <a:gd name="connsiteX51" fmla="*/ 4562493 w 5065594"/>
              <a:gd name="connsiteY51" fmla="*/ 369987 h 3474878"/>
              <a:gd name="connsiteX52" fmla="*/ 4123121 w 5065594"/>
              <a:gd name="connsiteY52" fmla="*/ 666988 h 3474878"/>
              <a:gd name="connsiteX53" fmla="*/ 3512089 w 5065594"/>
              <a:gd name="connsiteY53" fmla="*/ 3233053 h 3474878"/>
              <a:gd name="connsiteX54" fmla="*/ 3192609 w 5065594"/>
              <a:gd name="connsiteY54" fmla="*/ 3474878 h 3474878"/>
              <a:gd name="connsiteX55" fmla="*/ 2035257 w 5065594"/>
              <a:gd name="connsiteY55" fmla="*/ 3474878 h 3474878"/>
              <a:gd name="connsiteX56" fmla="*/ 672185 w 5065594"/>
              <a:gd name="connsiteY56" fmla="*/ 3462616 h 3474878"/>
              <a:gd name="connsiteX57" fmla="*/ 480087 w 5065594"/>
              <a:gd name="connsiteY57" fmla="*/ 3348856 h 3474878"/>
              <a:gd name="connsiteX58" fmla="*/ 668097 w 5065594"/>
              <a:gd name="connsiteY58" fmla="*/ 3151991 h 3474878"/>
              <a:gd name="connsiteX59" fmla="*/ 1699428 w 5065594"/>
              <a:gd name="connsiteY59" fmla="*/ 3160165 h 3474878"/>
              <a:gd name="connsiteX60" fmla="*/ 3073399 w 5065594"/>
              <a:gd name="connsiteY60" fmla="*/ 3188776 h 3474878"/>
              <a:gd name="connsiteX61" fmla="*/ 3212363 w 5065594"/>
              <a:gd name="connsiteY61" fmla="*/ 2945588 h 3474878"/>
              <a:gd name="connsiteX62" fmla="*/ 3106097 w 5065594"/>
              <a:gd name="connsiteY62" fmla="*/ 2863845 h 3474878"/>
              <a:gd name="connsiteX63" fmla="*/ 553657 w 5065594"/>
              <a:gd name="connsiteY63" fmla="*/ 2519160 h 3474878"/>
              <a:gd name="connsiteX64" fmla="*/ 283222 w 5065594"/>
              <a:gd name="connsiteY64" fmla="*/ 2277335 h 3474878"/>
              <a:gd name="connsiteX65" fmla="*/ 12787 w 5065594"/>
              <a:gd name="connsiteY65" fmla="*/ 797778 h 3474878"/>
              <a:gd name="connsiteX66" fmla="*/ 319325 w 5065594"/>
              <a:gd name="connsiteY66" fmla="*/ 509633 h 3474878"/>
              <a:gd name="connsiteX67" fmla="*/ 3597920 w 5065594"/>
              <a:gd name="connsiteY67" fmla="*/ 566853 h 3474878"/>
              <a:gd name="connsiteX68" fmla="*/ 3950098 w 5065594"/>
              <a:gd name="connsiteY68" fmla="*/ 304592 h 3474878"/>
              <a:gd name="connsiteX69" fmla="*/ 3986882 w 5065594"/>
              <a:gd name="connsiteY69" fmla="*/ 181296 h 3474878"/>
              <a:gd name="connsiteX70" fmla="*/ 4183066 w 5065594"/>
              <a:gd name="connsiteY70" fmla="*/ 13040 h 3474878"/>
              <a:gd name="connsiteX71" fmla="*/ 4368096 w 5065594"/>
              <a:gd name="connsiteY71" fmla="*/ 1120 h 347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065594" h="3474878">
                <a:moveTo>
                  <a:pt x="3246497" y="857713"/>
                </a:moveTo>
                <a:lnTo>
                  <a:pt x="3245831" y="857723"/>
                </a:lnTo>
                <a:lnTo>
                  <a:pt x="3202826" y="857723"/>
                </a:lnTo>
                <a:lnTo>
                  <a:pt x="3202826" y="858405"/>
                </a:lnTo>
                <a:lnTo>
                  <a:pt x="3245831" y="857723"/>
                </a:lnTo>
                <a:lnTo>
                  <a:pt x="3247333" y="857723"/>
                </a:lnTo>
                <a:lnTo>
                  <a:pt x="3268295" y="857988"/>
                </a:lnTo>
                <a:lnTo>
                  <a:pt x="3193173" y="873433"/>
                </a:lnTo>
                <a:cubicBezTo>
                  <a:pt x="3130620" y="901533"/>
                  <a:pt x="3106097" y="972164"/>
                  <a:pt x="3087704" y="1133608"/>
                </a:cubicBezTo>
                <a:cubicBezTo>
                  <a:pt x="3038659" y="1519165"/>
                  <a:pt x="2993699" y="2070933"/>
                  <a:pt x="2944653" y="2456490"/>
                </a:cubicBezTo>
                <a:cubicBezTo>
                  <a:pt x="2928304" y="2543001"/>
                  <a:pt x="2984163" y="2567524"/>
                  <a:pt x="3061819" y="2579787"/>
                </a:cubicBezTo>
                <a:cubicBezTo>
                  <a:pt x="3364951" y="2629514"/>
                  <a:pt x="3364951" y="2633601"/>
                  <a:pt x="3434433" y="2333875"/>
                </a:cubicBezTo>
                <a:cubicBezTo>
                  <a:pt x="3525032" y="1944231"/>
                  <a:pt x="3610862" y="1380201"/>
                  <a:pt x="3708955" y="990557"/>
                </a:cubicBezTo>
                <a:cubicBezTo>
                  <a:pt x="3733477" y="883609"/>
                  <a:pt x="3713042" y="850911"/>
                  <a:pt x="3606776" y="863173"/>
                </a:cubicBezTo>
                <a:cubicBezTo>
                  <a:pt x="3549555" y="867260"/>
                  <a:pt x="3492335" y="863173"/>
                  <a:pt x="3435114" y="863173"/>
                </a:cubicBezTo>
                <a:cubicBezTo>
                  <a:pt x="3400032" y="861129"/>
                  <a:pt x="3352178" y="859426"/>
                  <a:pt x="3307986" y="858490"/>
                </a:cubicBezTo>
                <a:lnTo>
                  <a:pt x="3268295" y="857988"/>
                </a:lnTo>
                <a:lnTo>
                  <a:pt x="3269584" y="857723"/>
                </a:lnTo>
                <a:lnTo>
                  <a:pt x="3247333" y="857723"/>
                </a:lnTo>
                <a:close/>
                <a:moveTo>
                  <a:pt x="2234848" y="846824"/>
                </a:moveTo>
                <a:cubicBezTo>
                  <a:pt x="2161278" y="842737"/>
                  <a:pt x="2144929" y="871347"/>
                  <a:pt x="2144929" y="936742"/>
                </a:cubicBezTo>
                <a:cubicBezTo>
                  <a:pt x="2149017" y="1149957"/>
                  <a:pt x="2124494" y="2161532"/>
                  <a:pt x="2120406" y="2370659"/>
                </a:cubicBezTo>
                <a:cubicBezTo>
                  <a:pt x="2120406" y="2436736"/>
                  <a:pt x="2136756" y="2465345"/>
                  <a:pt x="2214412" y="2477607"/>
                </a:cubicBezTo>
                <a:cubicBezTo>
                  <a:pt x="2542067" y="2527334"/>
                  <a:pt x="2596562" y="2531421"/>
                  <a:pt x="2637434" y="2207172"/>
                </a:cubicBezTo>
                <a:cubicBezTo>
                  <a:pt x="2686480" y="1842051"/>
                  <a:pt x="2727352" y="1306632"/>
                  <a:pt x="2780485" y="945598"/>
                </a:cubicBezTo>
                <a:cubicBezTo>
                  <a:pt x="2792747" y="863173"/>
                  <a:pt x="2772311" y="842737"/>
                  <a:pt x="2694655" y="846824"/>
                </a:cubicBezTo>
                <a:cubicBezTo>
                  <a:pt x="2559778" y="850911"/>
                  <a:pt x="2370405" y="850911"/>
                  <a:pt x="2234848" y="846824"/>
                </a:cubicBezTo>
                <a:close/>
                <a:moveTo>
                  <a:pt x="1377903" y="829113"/>
                </a:moveTo>
                <a:cubicBezTo>
                  <a:pt x="1262100" y="835244"/>
                  <a:pt x="1263462" y="885653"/>
                  <a:pt x="1278449" y="1089330"/>
                </a:cubicBezTo>
                <a:cubicBezTo>
                  <a:pt x="1302972" y="1425160"/>
                  <a:pt x="1335669" y="1936056"/>
                  <a:pt x="1364279" y="2272567"/>
                </a:cubicBezTo>
                <a:cubicBezTo>
                  <a:pt x="1368367" y="2309352"/>
                  <a:pt x="1356105" y="2354310"/>
                  <a:pt x="1413325" y="2362485"/>
                </a:cubicBezTo>
                <a:cubicBezTo>
                  <a:pt x="1535941" y="2382921"/>
                  <a:pt x="1663325" y="2399269"/>
                  <a:pt x="1785940" y="2415618"/>
                </a:cubicBezTo>
                <a:cubicBezTo>
                  <a:pt x="1839073" y="2419705"/>
                  <a:pt x="1826811" y="2374746"/>
                  <a:pt x="1826811" y="2342049"/>
                </a:cubicBezTo>
                <a:cubicBezTo>
                  <a:pt x="1830899" y="1919027"/>
                  <a:pt x="1834986" y="1330473"/>
                  <a:pt x="1843160" y="908132"/>
                </a:cubicBezTo>
                <a:cubicBezTo>
                  <a:pt x="1843160" y="846824"/>
                  <a:pt x="1822724" y="834563"/>
                  <a:pt x="1769591" y="834563"/>
                </a:cubicBezTo>
                <a:cubicBezTo>
                  <a:pt x="1691935" y="834563"/>
                  <a:pt x="1614278" y="834563"/>
                  <a:pt x="1536622" y="834563"/>
                </a:cubicBezTo>
                <a:cubicBezTo>
                  <a:pt x="1468502" y="830475"/>
                  <a:pt x="1416732" y="827070"/>
                  <a:pt x="1377903" y="829113"/>
                </a:cubicBezTo>
                <a:close/>
                <a:moveTo>
                  <a:pt x="504507" y="813347"/>
                </a:moveTo>
                <a:cubicBezTo>
                  <a:pt x="306191" y="814595"/>
                  <a:pt x="315579" y="846483"/>
                  <a:pt x="365647" y="1101591"/>
                </a:cubicBezTo>
                <a:cubicBezTo>
                  <a:pt x="418780" y="1376113"/>
                  <a:pt x="476000" y="1821615"/>
                  <a:pt x="520959" y="2096138"/>
                </a:cubicBezTo>
                <a:cubicBezTo>
                  <a:pt x="541395" y="2219434"/>
                  <a:pt x="586354" y="2276654"/>
                  <a:pt x="713056" y="2288916"/>
                </a:cubicBezTo>
                <a:cubicBezTo>
                  <a:pt x="1012101" y="2322294"/>
                  <a:pt x="1025725" y="2326381"/>
                  <a:pt x="993028" y="2030742"/>
                </a:cubicBezTo>
                <a:cubicBezTo>
                  <a:pt x="964418" y="1731016"/>
                  <a:pt x="931720" y="1261673"/>
                  <a:pt x="915372" y="966034"/>
                </a:cubicBezTo>
                <a:cubicBezTo>
                  <a:pt x="907197" y="850911"/>
                  <a:pt x="869050" y="797778"/>
                  <a:pt x="746435" y="814127"/>
                </a:cubicBezTo>
                <a:cubicBezTo>
                  <a:pt x="697389" y="822301"/>
                  <a:pt x="648343" y="814127"/>
                  <a:pt x="602703" y="814127"/>
                </a:cubicBezTo>
                <a:cubicBezTo>
                  <a:pt x="565407" y="813616"/>
                  <a:pt x="532837" y="813169"/>
                  <a:pt x="504507" y="813347"/>
                </a:cubicBezTo>
                <a:close/>
                <a:moveTo>
                  <a:pt x="4368096" y="1120"/>
                </a:moveTo>
                <a:cubicBezTo>
                  <a:pt x="4429830" y="-583"/>
                  <a:pt x="4491648" y="-243"/>
                  <a:pt x="4553638" y="1460"/>
                </a:cubicBezTo>
                <a:cubicBezTo>
                  <a:pt x="4677615" y="4185"/>
                  <a:pt x="4800911" y="12360"/>
                  <a:pt x="4924889" y="21215"/>
                </a:cubicBezTo>
                <a:cubicBezTo>
                  <a:pt x="5022981" y="29389"/>
                  <a:pt x="5076114" y="111133"/>
                  <a:pt x="5063853" y="209906"/>
                </a:cubicBezTo>
                <a:cubicBezTo>
                  <a:pt x="5055678" y="300505"/>
                  <a:pt x="5006632" y="361813"/>
                  <a:pt x="4904453" y="365900"/>
                </a:cubicBezTo>
                <a:cubicBezTo>
                  <a:pt x="4826797" y="365900"/>
                  <a:pt x="4640149" y="365900"/>
                  <a:pt x="4562493" y="369987"/>
                </a:cubicBezTo>
                <a:cubicBezTo>
                  <a:pt x="4193966" y="374074"/>
                  <a:pt x="4204865" y="305955"/>
                  <a:pt x="4123121" y="666988"/>
                </a:cubicBezTo>
                <a:cubicBezTo>
                  <a:pt x="3909907" y="1611807"/>
                  <a:pt x="3678982" y="2511667"/>
                  <a:pt x="3512089" y="3233053"/>
                </a:cubicBezTo>
                <a:cubicBezTo>
                  <a:pt x="3467130" y="3429919"/>
                  <a:pt x="3388793" y="3474878"/>
                  <a:pt x="3192609" y="3474878"/>
                </a:cubicBezTo>
                <a:cubicBezTo>
                  <a:pt x="2762774" y="3474878"/>
                  <a:pt x="2469178" y="3474878"/>
                  <a:pt x="2035257" y="3474878"/>
                </a:cubicBezTo>
                <a:cubicBezTo>
                  <a:pt x="1580900" y="3450355"/>
                  <a:pt x="1126542" y="3487139"/>
                  <a:pt x="672185" y="3462616"/>
                </a:cubicBezTo>
                <a:cubicBezTo>
                  <a:pt x="570005" y="3458529"/>
                  <a:pt x="492349" y="3463979"/>
                  <a:pt x="480087" y="3348856"/>
                </a:cubicBezTo>
                <a:cubicBezTo>
                  <a:pt x="467826" y="3225560"/>
                  <a:pt x="529134" y="3151991"/>
                  <a:pt x="668097" y="3151991"/>
                </a:cubicBezTo>
                <a:cubicBezTo>
                  <a:pt x="1012101" y="3151991"/>
                  <a:pt x="1355424" y="3156077"/>
                  <a:pt x="1699428" y="3160165"/>
                </a:cubicBezTo>
                <a:cubicBezTo>
                  <a:pt x="2202831" y="3168340"/>
                  <a:pt x="2569995" y="3168340"/>
                  <a:pt x="3073399" y="3188776"/>
                </a:cubicBezTo>
                <a:cubicBezTo>
                  <a:pt x="3220538" y="3192863"/>
                  <a:pt x="3187840" y="3015070"/>
                  <a:pt x="3212363" y="2945588"/>
                </a:cubicBezTo>
                <a:cubicBezTo>
                  <a:pt x="3245061" y="2843409"/>
                  <a:pt x="3155143" y="2872019"/>
                  <a:pt x="3106097" y="2863845"/>
                </a:cubicBezTo>
                <a:cubicBezTo>
                  <a:pt x="2219180" y="2750086"/>
                  <a:pt x="1459647" y="2634963"/>
                  <a:pt x="553657" y="2519160"/>
                </a:cubicBezTo>
                <a:cubicBezTo>
                  <a:pt x="401750" y="2498724"/>
                  <a:pt x="311833" y="2421068"/>
                  <a:pt x="283222" y="2277335"/>
                </a:cubicBezTo>
                <a:cubicBezTo>
                  <a:pt x="188536" y="1809354"/>
                  <a:pt x="98618" y="1269847"/>
                  <a:pt x="12787" y="797778"/>
                </a:cubicBezTo>
                <a:cubicBezTo>
                  <a:pt x="-36259" y="531431"/>
                  <a:pt x="53659" y="504864"/>
                  <a:pt x="319325" y="509633"/>
                </a:cubicBezTo>
                <a:cubicBezTo>
                  <a:pt x="1412645" y="525981"/>
                  <a:pt x="2505282" y="546417"/>
                  <a:pt x="3597920" y="566853"/>
                </a:cubicBezTo>
                <a:cubicBezTo>
                  <a:pt x="3880616" y="570940"/>
                  <a:pt x="3880616" y="570940"/>
                  <a:pt x="3950098" y="304592"/>
                </a:cubicBezTo>
                <a:cubicBezTo>
                  <a:pt x="3962360" y="263040"/>
                  <a:pt x="3974621" y="222168"/>
                  <a:pt x="3986882" y="181296"/>
                </a:cubicBezTo>
                <a:cubicBezTo>
                  <a:pt x="4015493" y="82522"/>
                  <a:pt x="4080887" y="21215"/>
                  <a:pt x="4183066" y="13040"/>
                </a:cubicBezTo>
                <a:cubicBezTo>
                  <a:pt x="4244715" y="6569"/>
                  <a:pt x="4306363" y="2823"/>
                  <a:pt x="4368096" y="112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Circle: Hollow 36">
            <a:extLst>
              <a:ext uri="{FF2B5EF4-FFF2-40B4-BE49-F238E27FC236}">
                <a16:creationId xmlns:a16="http://schemas.microsoft.com/office/drawing/2014/main" id="{704EABDB-9C10-4647-9859-3B76E3D15305}"/>
              </a:ext>
            </a:extLst>
          </p:cNvPr>
          <p:cNvSpPr/>
          <p:nvPr/>
        </p:nvSpPr>
        <p:spPr>
          <a:xfrm>
            <a:off x="3054485" y="5493049"/>
            <a:ext cx="739302" cy="73930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666EDF05-5DEB-4691-A06B-B5D3BC66176D}"/>
              </a:ext>
            </a:extLst>
          </p:cNvPr>
          <p:cNvSpPr/>
          <p:nvPr/>
        </p:nvSpPr>
        <p:spPr>
          <a:xfrm>
            <a:off x="1323643" y="5493049"/>
            <a:ext cx="739302" cy="73930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FABB119-6FF8-4B6F-AE21-DD58D9B88A82}"/>
              </a:ext>
            </a:extLst>
          </p:cNvPr>
          <p:cNvSpPr/>
          <p:nvPr/>
        </p:nvSpPr>
        <p:spPr>
          <a:xfrm>
            <a:off x="5223755" y="260215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F65CF3E-194D-4244-AA24-11EF8570B139}"/>
              </a:ext>
            </a:extLst>
          </p:cNvPr>
          <p:cNvSpPr/>
          <p:nvPr/>
        </p:nvSpPr>
        <p:spPr>
          <a:xfrm>
            <a:off x="4931462" y="356578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1D9C889-E0D5-4BE4-A3F3-CE4D6C27FD18}"/>
              </a:ext>
            </a:extLst>
          </p:cNvPr>
          <p:cNvSpPr/>
          <p:nvPr/>
        </p:nvSpPr>
        <p:spPr>
          <a:xfrm>
            <a:off x="4639170" y="452941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EB2AFB-8900-4059-B03D-C816AAC7AFAC}"/>
              </a:ext>
            </a:extLst>
          </p:cNvPr>
          <p:cNvSpPr/>
          <p:nvPr/>
        </p:nvSpPr>
        <p:spPr>
          <a:xfrm>
            <a:off x="4346878" y="5493049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E23C1F-D9F0-41C1-B3C5-0E5FE3F8A387}"/>
              </a:ext>
            </a:extLst>
          </p:cNvPr>
          <p:cNvSpPr txBox="1"/>
          <p:nvPr/>
        </p:nvSpPr>
        <p:spPr>
          <a:xfrm flipH="1">
            <a:off x="5210124" y="2672321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9809CA-B7E3-4B68-ACFD-A76A016A5EB7}"/>
              </a:ext>
            </a:extLst>
          </p:cNvPr>
          <p:cNvSpPr txBox="1"/>
          <p:nvPr/>
        </p:nvSpPr>
        <p:spPr>
          <a:xfrm flipH="1">
            <a:off x="4917831" y="3635643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5F8462-4AB9-4414-9A4D-93D65BE132BF}"/>
              </a:ext>
            </a:extLst>
          </p:cNvPr>
          <p:cNvSpPr txBox="1"/>
          <p:nvPr/>
        </p:nvSpPr>
        <p:spPr>
          <a:xfrm flipH="1">
            <a:off x="4625539" y="4598965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Calibri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55F8E-F4BE-4A39-970D-A0CC3C7195ED}"/>
              </a:ext>
            </a:extLst>
          </p:cNvPr>
          <p:cNvSpPr txBox="1"/>
          <p:nvPr/>
        </p:nvSpPr>
        <p:spPr>
          <a:xfrm flipH="1">
            <a:off x="4333247" y="5562287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Calibri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E8E24B-7A6A-4BCB-9213-E6532F0ECD4B}"/>
              </a:ext>
            </a:extLst>
          </p:cNvPr>
          <p:cNvGrpSpPr/>
          <p:nvPr/>
        </p:nvGrpSpPr>
        <p:grpSpPr>
          <a:xfrm>
            <a:off x="6018062" y="2573580"/>
            <a:ext cx="5178473" cy="703010"/>
            <a:chOff x="2135876" y="1656375"/>
            <a:chExt cx="2138114" cy="7030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20211C-56F4-45EE-92E0-2323A132A78E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AE9F56D-6553-43B5-8E24-1C10A9656C1C}"/>
              </a:ext>
            </a:extLst>
          </p:cNvPr>
          <p:cNvGrpSpPr/>
          <p:nvPr/>
        </p:nvGrpSpPr>
        <p:grpSpPr>
          <a:xfrm>
            <a:off x="5727012" y="3540158"/>
            <a:ext cx="5178473" cy="703010"/>
            <a:chOff x="2135876" y="1656375"/>
            <a:chExt cx="2138114" cy="70301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CC891E9-F1CA-4624-9FDA-3B9C8F0DFC9E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E3D86D-2C72-4DBB-AE0F-B943A8F4D03F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6FE2442-0013-4F59-9DBB-AC244421D97E}"/>
              </a:ext>
            </a:extLst>
          </p:cNvPr>
          <p:cNvGrpSpPr/>
          <p:nvPr/>
        </p:nvGrpSpPr>
        <p:grpSpPr>
          <a:xfrm>
            <a:off x="5435963" y="4506736"/>
            <a:ext cx="5178473" cy="703010"/>
            <a:chOff x="2135876" y="1656375"/>
            <a:chExt cx="2138114" cy="70301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1EE3C01-4148-459D-95BA-AE42653B35D2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72F55F-45B9-4ACC-9169-959086B95E7E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20185D4-FBF4-4B0B-8754-2F34CC8790A2}"/>
              </a:ext>
            </a:extLst>
          </p:cNvPr>
          <p:cNvGrpSpPr/>
          <p:nvPr/>
        </p:nvGrpSpPr>
        <p:grpSpPr>
          <a:xfrm>
            <a:off x="5144914" y="5473314"/>
            <a:ext cx="5178473" cy="703010"/>
            <a:chOff x="2135876" y="1656375"/>
            <a:chExt cx="2138114" cy="7030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3EF3D32-7270-48D9-A9BB-76D8FEB3BDC7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C66CDE-9AA4-4626-910C-8225E46CF54F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BC5C9A8-DEE7-4B2C-8FA7-8E8568F85456}"/>
              </a:ext>
            </a:extLst>
          </p:cNvPr>
          <p:cNvSpPr txBox="1"/>
          <p:nvPr/>
        </p:nvSpPr>
        <p:spPr>
          <a:xfrm>
            <a:off x="7091645" y="1935965"/>
            <a:ext cx="4310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INTERNET SHOPPING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24024B-CEF1-4F9E-8DA3-538F8D1A4F65}"/>
              </a:ext>
            </a:extLst>
          </p:cNvPr>
          <p:cNvSpPr txBox="1"/>
          <p:nvPr/>
        </p:nvSpPr>
        <p:spPr>
          <a:xfrm>
            <a:off x="7897402" y="1383980"/>
            <a:ext cx="3504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E-COMMERCE</a:t>
            </a:r>
            <a:endParaRPr lang="ko-KR" altLang="en-US" sz="3600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3FB36AA-1CF6-475F-AF14-12BA6FFEE4BD}"/>
              </a:ext>
            </a:extLst>
          </p:cNvPr>
          <p:cNvGrpSpPr/>
          <p:nvPr/>
        </p:nvGrpSpPr>
        <p:grpSpPr>
          <a:xfrm>
            <a:off x="3647473" y="3518501"/>
            <a:ext cx="423071" cy="866129"/>
            <a:chOff x="7528445" y="2305877"/>
            <a:chExt cx="561155" cy="1148822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285191A-8829-4012-A433-9783D7287BC2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965D27C-51B2-4207-A7FB-4941125BFF00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E02FE96-40CD-4ECC-89B2-26A0DAA4D1AF}"/>
              </a:ext>
            </a:extLst>
          </p:cNvPr>
          <p:cNvGrpSpPr/>
          <p:nvPr/>
        </p:nvGrpSpPr>
        <p:grpSpPr>
          <a:xfrm rot="20703400">
            <a:off x="1730049" y="1289867"/>
            <a:ext cx="528979" cy="750934"/>
            <a:chOff x="3805328" y="4061908"/>
            <a:chExt cx="310118" cy="44024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01B17F9-2DC7-4B1E-ABE4-78A64AFFCC36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E0A60D2-EF63-48D3-8830-96CAD14BBFAE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34410B4-741C-4CEA-BC9F-D044B9C41EEF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5EED20-F36D-435C-9724-0758E4B7EC4E}"/>
              </a:ext>
            </a:extLst>
          </p:cNvPr>
          <p:cNvGrpSpPr/>
          <p:nvPr/>
        </p:nvGrpSpPr>
        <p:grpSpPr>
          <a:xfrm>
            <a:off x="2119704" y="1841465"/>
            <a:ext cx="4219552" cy="1632102"/>
            <a:chOff x="1096128" y="1731300"/>
            <a:chExt cx="3597956" cy="1594914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B4C4CCF-7210-4D34-8020-C4CD21F46459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39">
              <a:extLst>
                <a:ext uri="{FF2B5EF4-FFF2-40B4-BE49-F238E27FC236}">
                  <a16:creationId xmlns:a16="http://schemas.microsoft.com/office/drawing/2014/main" id="{BFAB5A62-606D-4BF3-B79E-AEF9CE60537F}"/>
                </a:ext>
              </a:extLst>
            </p:cNvPr>
            <p:cNvSpPr/>
            <p:nvPr/>
          </p:nvSpPr>
          <p:spPr>
            <a:xfrm>
              <a:off x="1329862" y="1953539"/>
              <a:ext cx="3364222" cy="1372675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8478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8478 w 3364222"/>
                <a:gd name="connsiteY5" fmla="*/ 1221492 h 1372675"/>
                <a:gd name="connsiteX6" fmla="*/ 3206721 w 3364222"/>
                <a:gd name="connsiteY6" fmla="*/ 8593 h 1372675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0982 w 3364222"/>
                <a:gd name="connsiteY5" fmla="*/ 1221492 h 1372675"/>
                <a:gd name="connsiteX6" fmla="*/ 3206721 w 3364222"/>
                <a:gd name="connsiteY6" fmla="*/ 8593 h 13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2" h="1372675">
                  <a:moveTo>
                    <a:pt x="3206721" y="8593"/>
                  </a:moveTo>
                  <a:lnTo>
                    <a:pt x="3364222" y="0"/>
                  </a:lnTo>
                  <a:lnTo>
                    <a:pt x="3060687" y="1372675"/>
                  </a:lnTo>
                  <a:lnTo>
                    <a:pt x="0" y="1372675"/>
                  </a:lnTo>
                  <a:lnTo>
                    <a:pt x="37796" y="1221492"/>
                  </a:lnTo>
                  <a:lnTo>
                    <a:pt x="2940982" y="1221492"/>
                  </a:lnTo>
                  <a:cubicBezTo>
                    <a:pt x="3042057" y="817192"/>
                    <a:pt x="3105646" y="412893"/>
                    <a:pt x="3206721" y="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584154-4604-4367-93D3-7E056B53E5FB}"/>
              </a:ext>
            </a:extLst>
          </p:cNvPr>
          <p:cNvGrpSpPr/>
          <p:nvPr/>
        </p:nvGrpSpPr>
        <p:grpSpPr>
          <a:xfrm>
            <a:off x="2931580" y="1983593"/>
            <a:ext cx="2818592" cy="1120982"/>
            <a:chOff x="2135876" y="1607735"/>
            <a:chExt cx="2138114" cy="11209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1C1C20-F7BA-4DAE-A5D3-D21E00ECCBF3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7AC39F-77C0-4115-A62F-3C50A9933AF1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960D13-5122-4AE5-BDDA-106D8FA1B5C3}"/>
              </a:ext>
            </a:extLst>
          </p:cNvPr>
          <p:cNvGrpSpPr/>
          <p:nvPr/>
        </p:nvGrpSpPr>
        <p:grpSpPr>
          <a:xfrm>
            <a:off x="1919831" y="2096746"/>
            <a:ext cx="777316" cy="777316"/>
            <a:chOff x="896255" y="1986583"/>
            <a:chExt cx="777316" cy="7773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4E62FC-0FB2-45AA-9EFD-4CEC1970F9ED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131824D-431E-4662-9B0F-F26938FEC5B7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83A7F1-46B0-4CF7-9375-6A6B5C0671C9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DFD4C6-5AE2-4079-9B27-477D77398A6B}"/>
              </a:ext>
            </a:extLst>
          </p:cNvPr>
          <p:cNvGrpSpPr/>
          <p:nvPr/>
        </p:nvGrpSpPr>
        <p:grpSpPr>
          <a:xfrm>
            <a:off x="1170132" y="3914063"/>
            <a:ext cx="4228344" cy="1632103"/>
            <a:chOff x="1096128" y="1731300"/>
            <a:chExt cx="3605453" cy="1594915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41015AC2-093C-415E-84ED-88917D1C9BA5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Parallelogram 39">
              <a:extLst>
                <a:ext uri="{FF2B5EF4-FFF2-40B4-BE49-F238E27FC236}">
                  <a16:creationId xmlns:a16="http://schemas.microsoft.com/office/drawing/2014/main" id="{00C57D5E-5CF0-4ACF-AC2C-58E84EFB96B7}"/>
                </a:ext>
              </a:extLst>
            </p:cNvPr>
            <p:cNvSpPr/>
            <p:nvPr/>
          </p:nvSpPr>
          <p:spPr>
            <a:xfrm>
              <a:off x="1329863" y="1962133"/>
              <a:ext cx="3371718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C89D7B-2206-455E-934D-EE23727C3207}"/>
              </a:ext>
            </a:extLst>
          </p:cNvPr>
          <p:cNvGrpSpPr/>
          <p:nvPr/>
        </p:nvGrpSpPr>
        <p:grpSpPr>
          <a:xfrm>
            <a:off x="1982008" y="4056191"/>
            <a:ext cx="2818592" cy="1120982"/>
            <a:chOff x="2135876" y="1607735"/>
            <a:chExt cx="2138114" cy="11209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2E9F92-1F3F-4FE8-BD2A-A45462D02871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54856-A9FD-42F9-8A94-F158893BB658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32C642-8915-4021-9E12-F9B1AB29A3D4}"/>
              </a:ext>
            </a:extLst>
          </p:cNvPr>
          <p:cNvGrpSpPr/>
          <p:nvPr/>
        </p:nvGrpSpPr>
        <p:grpSpPr>
          <a:xfrm>
            <a:off x="970259" y="4169344"/>
            <a:ext cx="777316" cy="777316"/>
            <a:chOff x="896255" y="1986583"/>
            <a:chExt cx="777316" cy="77731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DD5E66-C3E3-4173-9C91-79CBD9D89B21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C8E2E5F-97E0-4690-9EBF-CE0EF2D6E624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14289D-D50D-4893-9AE1-C6E39914CA90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5E1025-C9F1-4108-A6F4-0DDDE150131C}"/>
              </a:ext>
            </a:extLst>
          </p:cNvPr>
          <p:cNvGrpSpPr/>
          <p:nvPr/>
        </p:nvGrpSpPr>
        <p:grpSpPr>
          <a:xfrm>
            <a:off x="7012865" y="2476553"/>
            <a:ext cx="4228344" cy="1632103"/>
            <a:chOff x="1096128" y="1731300"/>
            <a:chExt cx="3605453" cy="1594915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B253BEE6-6A81-43FC-87FC-F344A3D01867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Parallelogram 39">
              <a:extLst>
                <a:ext uri="{FF2B5EF4-FFF2-40B4-BE49-F238E27FC236}">
                  <a16:creationId xmlns:a16="http://schemas.microsoft.com/office/drawing/2014/main" id="{E352DCA2-53B3-4ACA-9413-67DFE597BD8C}"/>
                </a:ext>
              </a:extLst>
            </p:cNvPr>
            <p:cNvSpPr/>
            <p:nvPr/>
          </p:nvSpPr>
          <p:spPr>
            <a:xfrm>
              <a:off x="1329862" y="1962133"/>
              <a:ext cx="3371719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70970 w 3401707"/>
                <a:gd name="connsiteY5" fmla="*/ 1212899 h 1364082"/>
                <a:gd name="connsiteX6" fmla="*/ 3206721 w 3401707"/>
                <a:gd name="connsiteY6" fmla="*/ 0 h 1364082"/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2 w 3401707"/>
                <a:gd name="connsiteY5" fmla="*/ 1212899 h 1364082"/>
                <a:gd name="connsiteX6" fmla="*/ 3206721 w 3401707"/>
                <a:gd name="connsiteY6" fmla="*/ 0 h 1364082"/>
                <a:gd name="connsiteX0" fmla="*/ 3206721 w 3371719"/>
                <a:gd name="connsiteY0" fmla="*/ 0 h 1364082"/>
                <a:gd name="connsiteX1" fmla="*/ 3371719 w 3371719"/>
                <a:gd name="connsiteY1" fmla="*/ 8592 h 1364082"/>
                <a:gd name="connsiteX2" fmla="*/ 3060687 w 3371719"/>
                <a:gd name="connsiteY2" fmla="*/ 1364082 h 1364082"/>
                <a:gd name="connsiteX3" fmla="*/ 0 w 3371719"/>
                <a:gd name="connsiteY3" fmla="*/ 1364082 h 1364082"/>
                <a:gd name="connsiteX4" fmla="*/ 37796 w 3371719"/>
                <a:gd name="connsiteY4" fmla="*/ 1212899 h 1364082"/>
                <a:gd name="connsiteX5" fmla="*/ 2940982 w 3371719"/>
                <a:gd name="connsiteY5" fmla="*/ 1212899 h 1364082"/>
                <a:gd name="connsiteX6" fmla="*/ 3206721 w 3371719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9" h="1364082">
                  <a:moveTo>
                    <a:pt x="3206721" y="0"/>
                  </a:moveTo>
                  <a:lnTo>
                    <a:pt x="3371719" y="8592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2" y="1212899"/>
                  </a:lnTo>
                  <a:cubicBezTo>
                    <a:pt x="3042057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ED567B-C375-400F-B908-24038BF2E6B7}"/>
              </a:ext>
            </a:extLst>
          </p:cNvPr>
          <p:cNvGrpSpPr/>
          <p:nvPr/>
        </p:nvGrpSpPr>
        <p:grpSpPr>
          <a:xfrm>
            <a:off x="7824741" y="2618681"/>
            <a:ext cx="2818592" cy="1120982"/>
            <a:chOff x="2135876" y="1607735"/>
            <a:chExt cx="2138114" cy="11209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A80121-B84A-4AB2-94B4-2825D54863E1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4FD59B-7DC9-4C24-BB6C-A00432C2327C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7D1A33-06A4-4394-9D2F-ECAF18BF070A}"/>
              </a:ext>
            </a:extLst>
          </p:cNvPr>
          <p:cNvGrpSpPr/>
          <p:nvPr/>
        </p:nvGrpSpPr>
        <p:grpSpPr>
          <a:xfrm>
            <a:off x="6812992" y="2731834"/>
            <a:ext cx="777316" cy="777316"/>
            <a:chOff x="896255" y="1986583"/>
            <a:chExt cx="777316" cy="77731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FD500A1-D886-4F9A-92F1-398D5590D45E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96DCCA9-EB99-416D-8B25-7571B5494B02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B2C513-D2C6-47EB-AF6B-ABDDF086C415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674F90-88EE-49A4-8A8B-742395CB2561}"/>
              </a:ext>
            </a:extLst>
          </p:cNvPr>
          <p:cNvGrpSpPr/>
          <p:nvPr/>
        </p:nvGrpSpPr>
        <p:grpSpPr>
          <a:xfrm>
            <a:off x="6063293" y="4382097"/>
            <a:ext cx="4219552" cy="1632103"/>
            <a:chOff x="1096128" y="1731300"/>
            <a:chExt cx="3597956" cy="1594915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6E0F375B-5AE6-4FA0-AC6D-97A1F24F091C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39">
              <a:extLst>
                <a:ext uri="{FF2B5EF4-FFF2-40B4-BE49-F238E27FC236}">
                  <a16:creationId xmlns:a16="http://schemas.microsoft.com/office/drawing/2014/main" id="{CC6FC561-3280-46A7-84DB-1C86A47E4B2D}"/>
                </a:ext>
              </a:extLst>
            </p:cNvPr>
            <p:cNvSpPr/>
            <p:nvPr/>
          </p:nvSpPr>
          <p:spPr>
            <a:xfrm>
              <a:off x="1329863" y="1962133"/>
              <a:ext cx="3364221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33485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1"/>
                <a:gd name="connsiteY0" fmla="*/ 0 h 1364082"/>
                <a:gd name="connsiteX1" fmla="*/ 3364221 w 3364221"/>
                <a:gd name="connsiteY1" fmla="*/ 0 h 1364082"/>
                <a:gd name="connsiteX2" fmla="*/ 3060687 w 3364221"/>
                <a:gd name="connsiteY2" fmla="*/ 1364082 h 1364082"/>
                <a:gd name="connsiteX3" fmla="*/ 0 w 3364221"/>
                <a:gd name="connsiteY3" fmla="*/ 1364082 h 1364082"/>
                <a:gd name="connsiteX4" fmla="*/ 37796 w 3364221"/>
                <a:gd name="connsiteY4" fmla="*/ 1212899 h 1364082"/>
                <a:gd name="connsiteX5" fmla="*/ 2933485 w 3364221"/>
                <a:gd name="connsiteY5" fmla="*/ 1212899 h 1364082"/>
                <a:gd name="connsiteX6" fmla="*/ 3206721 w 3364221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1" h="1364082">
                  <a:moveTo>
                    <a:pt x="3206721" y="0"/>
                  </a:moveTo>
                  <a:lnTo>
                    <a:pt x="3364221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33485" y="1212899"/>
                  </a:lnTo>
                  <a:cubicBezTo>
                    <a:pt x="3034560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2FDDA9-C649-45D5-AC7C-B80E72664F0D}"/>
              </a:ext>
            </a:extLst>
          </p:cNvPr>
          <p:cNvGrpSpPr/>
          <p:nvPr/>
        </p:nvGrpSpPr>
        <p:grpSpPr>
          <a:xfrm>
            <a:off x="6875169" y="4524225"/>
            <a:ext cx="2818592" cy="1120982"/>
            <a:chOff x="2135876" y="1607735"/>
            <a:chExt cx="2138114" cy="112098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D9D1AD8-30AA-44D8-86F9-A3598A61A1EC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4E60EC-E876-4001-A82A-822850E64A1F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C80C8C5-98F4-4A8F-AB7F-0184F40C274D}"/>
              </a:ext>
            </a:extLst>
          </p:cNvPr>
          <p:cNvGrpSpPr/>
          <p:nvPr/>
        </p:nvGrpSpPr>
        <p:grpSpPr>
          <a:xfrm>
            <a:off x="5863420" y="4637378"/>
            <a:ext cx="777316" cy="777316"/>
            <a:chOff x="896255" y="1986583"/>
            <a:chExt cx="777316" cy="77731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555D933-EAF6-4DAD-8BE1-A1CAC3DB904C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E2D0009-2E9B-4BE4-848A-F2C38C9CE900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0C8502-42FC-4898-973E-3E22434C3403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85EED-3193-43F6-B096-BE61C92090B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19E1D0-EFD3-4AF6-9518-BF584783B747}"/>
              </a:ext>
            </a:extLst>
          </p:cNvPr>
          <p:cNvSpPr/>
          <p:nvPr/>
        </p:nvSpPr>
        <p:spPr>
          <a:xfrm>
            <a:off x="-1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6ABEA-3EBC-4CAE-B7D8-E368FE56A8FC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latin typeface="+mj-lt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Professional</a:t>
            </a:r>
            <a:r>
              <a:rPr lang="en-US" altLang="ko-KR" sz="3600" dirty="0">
                <a:latin typeface="+mj-lt"/>
              </a:rPr>
              <a:t> </a:t>
            </a:r>
          </a:p>
          <a:p>
            <a:pPr algn="r"/>
            <a:r>
              <a:rPr lang="en-US" altLang="ko-KR" sz="3600" dirty="0">
                <a:latin typeface="+mj-lt"/>
              </a:rPr>
              <a:t>PPT Presentation</a:t>
            </a:r>
            <a:endParaRPr lang="ko-KR" altLang="en-US" sz="36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40BB5-F672-4F4E-8B94-A51BD15AD0C7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Oval 57">
            <a:extLst>
              <a:ext uri="{FF2B5EF4-FFF2-40B4-BE49-F238E27FC236}">
                <a16:creationId xmlns:a16="http://schemas.microsoft.com/office/drawing/2014/main" id="{335198DC-E967-413C-B624-1974AC937F89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F1AF0-2944-4454-B3D7-D5A297C90E1D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833A8-8C43-4D38-862C-E33B6A3D6427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Oval 73">
            <a:extLst>
              <a:ext uri="{FF2B5EF4-FFF2-40B4-BE49-F238E27FC236}">
                <a16:creationId xmlns:a16="http://schemas.microsoft.com/office/drawing/2014/main" id="{B1A9333F-F0BF-422A-8471-AA9FD917A133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6BC9B-664E-482E-A686-BBAC96A11904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D38AF-D8CE-4020-8260-58535E00265A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AD7B6A3-9839-4863-9560-3BCC32476A90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1588452-236F-4384-B733-83D57BCFBF2E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Oval 73">
            <a:extLst>
              <a:ext uri="{FF2B5EF4-FFF2-40B4-BE49-F238E27FC236}">
                <a16:creationId xmlns:a16="http://schemas.microsoft.com/office/drawing/2014/main" id="{FC8990BC-D179-4226-9CB0-A11F9092E092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B8A71-91A8-4A88-B81A-BBD4F737A9B7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27D84E-A38B-47DA-A336-79A848176B0D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1A28CD4F-F87D-48F0-8A5A-25839E8F8053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6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49AD85-44F1-4B21-8E8F-566139072321}"/>
              </a:ext>
            </a:extLst>
          </p:cNvPr>
          <p:cNvGrpSpPr/>
          <p:nvPr/>
        </p:nvGrpSpPr>
        <p:grpSpPr>
          <a:xfrm>
            <a:off x="0" y="1229722"/>
            <a:ext cx="4106513" cy="5666770"/>
            <a:chOff x="323446" y="1187211"/>
            <a:chExt cx="4106513" cy="566677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7FCAF5E-0929-4F60-BDD3-C03BD7226CE0}"/>
                </a:ext>
              </a:extLst>
            </p:cNvPr>
            <p:cNvSpPr/>
            <p:nvPr/>
          </p:nvSpPr>
          <p:spPr>
            <a:xfrm>
              <a:off x="1369521" y="1257243"/>
              <a:ext cx="1329845" cy="2117902"/>
            </a:xfrm>
            <a:custGeom>
              <a:avLst/>
              <a:gdLst>
                <a:gd name="connsiteX0" fmla="*/ 977458 w 973829"/>
                <a:gd name="connsiteY0" fmla="*/ 686201 h 1550912"/>
                <a:gd name="connsiteX1" fmla="*/ 932824 w 973829"/>
                <a:gd name="connsiteY1" fmla="*/ 312449 h 1550912"/>
                <a:gd name="connsiteX2" fmla="*/ 779085 w 973829"/>
                <a:gd name="connsiteY2" fmla="*/ 99198 h 1550912"/>
                <a:gd name="connsiteX3" fmla="*/ 506323 w 973829"/>
                <a:gd name="connsiteY3" fmla="*/ 463 h 1550912"/>
                <a:gd name="connsiteX4" fmla="*/ 119947 w 973829"/>
                <a:gd name="connsiteY4" fmla="*/ 101452 h 1550912"/>
                <a:gd name="connsiteX5" fmla="*/ 2276 w 973829"/>
                <a:gd name="connsiteY5" fmla="*/ 488279 h 1550912"/>
                <a:gd name="connsiteX6" fmla="*/ 19408 w 973829"/>
                <a:gd name="connsiteY6" fmla="*/ 801167 h 1550912"/>
                <a:gd name="connsiteX7" fmla="*/ 71707 w 973829"/>
                <a:gd name="connsiteY7" fmla="*/ 956258 h 1550912"/>
                <a:gd name="connsiteX8" fmla="*/ 130317 w 973829"/>
                <a:gd name="connsiteY8" fmla="*/ 1077987 h 1550912"/>
                <a:gd name="connsiteX9" fmla="*/ 159171 w 973829"/>
                <a:gd name="connsiteY9" fmla="*/ 1140204 h 1550912"/>
                <a:gd name="connsiteX10" fmla="*/ 149703 w 973829"/>
                <a:gd name="connsiteY10" fmla="*/ 1205125 h 1550912"/>
                <a:gd name="connsiteX11" fmla="*/ 151507 w 973829"/>
                <a:gd name="connsiteY11" fmla="*/ 1252464 h 1550912"/>
                <a:gd name="connsiteX12" fmla="*/ 585672 w 973829"/>
                <a:gd name="connsiteY12" fmla="*/ 1553179 h 1550912"/>
                <a:gd name="connsiteX13" fmla="*/ 597845 w 973829"/>
                <a:gd name="connsiteY13" fmla="*/ 1553630 h 1550912"/>
                <a:gd name="connsiteX14" fmla="*/ 660513 w 973829"/>
                <a:gd name="connsiteY14" fmla="*/ 1546416 h 1550912"/>
                <a:gd name="connsiteX15" fmla="*/ 761052 w 973829"/>
                <a:gd name="connsiteY15" fmla="*/ 1425139 h 1550912"/>
                <a:gd name="connsiteX16" fmla="*/ 756994 w 973829"/>
                <a:gd name="connsiteY16" fmla="*/ 1353905 h 1550912"/>
                <a:gd name="connsiteX17" fmla="*/ 769618 w 973829"/>
                <a:gd name="connsiteY17" fmla="*/ 1249308 h 1550912"/>
                <a:gd name="connsiteX18" fmla="*/ 769618 w 973829"/>
                <a:gd name="connsiteY18" fmla="*/ 1249308 h 1550912"/>
                <a:gd name="connsiteX19" fmla="*/ 769618 w 973829"/>
                <a:gd name="connsiteY19" fmla="*/ 1249308 h 1550912"/>
                <a:gd name="connsiteX20" fmla="*/ 830482 w 973829"/>
                <a:gd name="connsiteY20" fmla="*/ 1166803 h 1550912"/>
                <a:gd name="connsiteX21" fmla="*/ 919750 w 973829"/>
                <a:gd name="connsiteY21" fmla="*/ 960316 h 1550912"/>
                <a:gd name="connsiteX22" fmla="*/ 928316 w 973829"/>
                <a:gd name="connsiteY22" fmla="*/ 919288 h 1550912"/>
                <a:gd name="connsiteX23" fmla="*/ 929668 w 973829"/>
                <a:gd name="connsiteY23" fmla="*/ 908468 h 1550912"/>
                <a:gd name="connsiteX24" fmla="*/ 977458 w 973829"/>
                <a:gd name="connsiteY24" fmla="*/ 686201 h 155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3829" h="1550912">
                  <a:moveTo>
                    <a:pt x="977458" y="686201"/>
                  </a:moveTo>
                  <a:cubicBezTo>
                    <a:pt x="978360" y="623984"/>
                    <a:pt x="963031" y="378272"/>
                    <a:pt x="932824" y="312449"/>
                  </a:cubicBezTo>
                  <a:cubicBezTo>
                    <a:pt x="921553" y="288103"/>
                    <a:pt x="802980" y="111371"/>
                    <a:pt x="779085" y="99198"/>
                  </a:cubicBezTo>
                  <a:cubicBezTo>
                    <a:pt x="682153" y="48252"/>
                    <a:pt x="597394" y="1815"/>
                    <a:pt x="506323" y="463"/>
                  </a:cubicBezTo>
                  <a:cubicBezTo>
                    <a:pt x="430581" y="-890"/>
                    <a:pt x="220035" y="-5849"/>
                    <a:pt x="119947" y="101452"/>
                  </a:cubicBezTo>
                  <a:cubicBezTo>
                    <a:pt x="87937" y="136168"/>
                    <a:pt x="15802" y="379625"/>
                    <a:pt x="2276" y="488279"/>
                  </a:cubicBezTo>
                  <a:cubicBezTo>
                    <a:pt x="-6741" y="579801"/>
                    <a:pt x="13547" y="716858"/>
                    <a:pt x="19408" y="801167"/>
                  </a:cubicBezTo>
                  <a:cubicBezTo>
                    <a:pt x="22114" y="839489"/>
                    <a:pt x="69002" y="947241"/>
                    <a:pt x="71707" y="956258"/>
                  </a:cubicBezTo>
                  <a:cubicBezTo>
                    <a:pt x="73059" y="958061"/>
                    <a:pt x="130317" y="1077987"/>
                    <a:pt x="130317" y="1077987"/>
                  </a:cubicBezTo>
                  <a:cubicBezTo>
                    <a:pt x="137981" y="1086553"/>
                    <a:pt x="157818" y="1138400"/>
                    <a:pt x="159171" y="1140204"/>
                  </a:cubicBezTo>
                  <a:cubicBezTo>
                    <a:pt x="151957" y="1172664"/>
                    <a:pt x="152408" y="1191600"/>
                    <a:pt x="149703" y="1205125"/>
                  </a:cubicBezTo>
                  <a:cubicBezTo>
                    <a:pt x="147449" y="1222258"/>
                    <a:pt x="132120" y="1238939"/>
                    <a:pt x="151507" y="1252464"/>
                  </a:cubicBezTo>
                  <a:cubicBezTo>
                    <a:pt x="169540" y="1265088"/>
                    <a:pt x="578008" y="1551827"/>
                    <a:pt x="585672" y="1553179"/>
                  </a:cubicBezTo>
                  <a:cubicBezTo>
                    <a:pt x="590631" y="1554983"/>
                    <a:pt x="594689" y="1554983"/>
                    <a:pt x="597845" y="1553630"/>
                  </a:cubicBezTo>
                  <a:cubicBezTo>
                    <a:pt x="608214" y="1555884"/>
                    <a:pt x="642930" y="1546416"/>
                    <a:pt x="660513" y="1546416"/>
                  </a:cubicBezTo>
                  <a:cubicBezTo>
                    <a:pt x="671333" y="1546416"/>
                    <a:pt x="746174" y="1444976"/>
                    <a:pt x="761052" y="1425139"/>
                  </a:cubicBezTo>
                  <a:cubicBezTo>
                    <a:pt x="756994" y="1396735"/>
                    <a:pt x="757445" y="1391325"/>
                    <a:pt x="756994" y="1353905"/>
                  </a:cubicBezTo>
                  <a:cubicBezTo>
                    <a:pt x="756092" y="1318739"/>
                    <a:pt x="747075" y="1281769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74577" y="1241644"/>
                    <a:pt x="820563" y="1177624"/>
                    <a:pt x="830482" y="1166803"/>
                  </a:cubicBezTo>
                  <a:cubicBezTo>
                    <a:pt x="871058" y="1102783"/>
                    <a:pt x="903519" y="1034705"/>
                    <a:pt x="919750" y="960316"/>
                  </a:cubicBezTo>
                  <a:cubicBezTo>
                    <a:pt x="922004" y="946339"/>
                    <a:pt x="924709" y="932814"/>
                    <a:pt x="928316" y="919288"/>
                  </a:cubicBezTo>
                  <a:cubicBezTo>
                    <a:pt x="929217" y="915682"/>
                    <a:pt x="929668" y="912075"/>
                    <a:pt x="929668" y="908468"/>
                  </a:cubicBezTo>
                  <a:cubicBezTo>
                    <a:pt x="936431" y="873302"/>
                    <a:pt x="972048" y="745262"/>
                    <a:pt x="977458" y="68620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A76782E-2919-4E16-AA45-819B0BCEDDA7}"/>
                </a:ext>
              </a:extLst>
            </p:cNvPr>
            <p:cNvSpPr/>
            <p:nvPr/>
          </p:nvSpPr>
          <p:spPr>
            <a:xfrm>
              <a:off x="323446" y="3012206"/>
              <a:ext cx="4106513" cy="3841775"/>
            </a:xfrm>
            <a:custGeom>
              <a:avLst/>
              <a:gdLst>
                <a:gd name="connsiteX0" fmla="*/ 2467095 w 3007148"/>
                <a:gd name="connsiteY0" fmla="*/ 2771593 h 2813284"/>
                <a:gd name="connsiteX1" fmla="*/ 2467095 w 3007148"/>
                <a:gd name="connsiteY1" fmla="*/ 2802251 h 2813284"/>
                <a:gd name="connsiteX2" fmla="*/ 2355736 w 3007148"/>
                <a:gd name="connsiteY2" fmla="*/ 2809915 h 2813284"/>
                <a:gd name="connsiteX3" fmla="*/ 651535 w 3007148"/>
                <a:gd name="connsiteY3" fmla="*/ 2808112 h 2813284"/>
                <a:gd name="connsiteX4" fmla="*/ 574891 w 3007148"/>
                <a:gd name="connsiteY4" fmla="*/ 2776102 h 2813284"/>
                <a:gd name="connsiteX5" fmla="*/ 598786 w 3007148"/>
                <a:gd name="connsiteY5" fmla="*/ 2486658 h 2813284"/>
                <a:gd name="connsiteX6" fmla="*/ 506813 w 3007148"/>
                <a:gd name="connsiteY6" fmla="*/ 1986669 h 2813284"/>
                <a:gd name="connsiteX7" fmla="*/ 390044 w 3007148"/>
                <a:gd name="connsiteY7" fmla="*/ 1809035 h 2813284"/>
                <a:gd name="connsiteX8" fmla="*/ 263356 w 3007148"/>
                <a:gd name="connsiteY8" fmla="*/ 1652592 h 2813284"/>
                <a:gd name="connsiteX9" fmla="*/ 263356 w 3007148"/>
                <a:gd name="connsiteY9" fmla="*/ 1652592 h 2813284"/>
                <a:gd name="connsiteX10" fmla="*/ 216918 w 3007148"/>
                <a:gd name="connsiteY10" fmla="*/ 1589924 h 2813284"/>
                <a:gd name="connsiteX11" fmla="*/ 191220 w 3007148"/>
                <a:gd name="connsiteY11" fmla="*/ 1543487 h 2813284"/>
                <a:gd name="connsiteX12" fmla="*/ 143430 w 3007148"/>
                <a:gd name="connsiteY12" fmla="*/ 1426266 h 2813284"/>
                <a:gd name="connsiteX13" fmla="*/ 60475 w 3007148"/>
                <a:gd name="connsiteY13" fmla="*/ 1231951 h 2813284"/>
                <a:gd name="connsiteX14" fmla="*/ 46047 w 3007148"/>
                <a:gd name="connsiteY14" fmla="*/ 1160267 h 2813284"/>
                <a:gd name="connsiteX15" fmla="*/ 61 w 3007148"/>
                <a:gd name="connsiteY15" fmla="*/ 731511 h 2813284"/>
                <a:gd name="connsiteX16" fmla="*/ 63630 w 3007148"/>
                <a:gd name="connsiteY16" fmla="*/ 558386 h 2813284"/>
                <a:gd name="connsiteX17" fmla="*/ 337295 w 3007148"/>
                <a:gd name="connsiteY17" fmla="*/ 369481 h 2813284"/>
                <a:gd name="connsiteX18" fmla="*/ 608704 w 3007148"/>
                <a:gd name="connsiteY18" fmla="*/ 206275 h 2813284"/>
                <a:gd name="connsiteX19" fmla="*/ 686701 w 3007148"/>
                <a:gd name="connsiteY19" fmla="*/ 156231 h 2813284"/>
                <a:gd name="connsiteX20" fmla="*/ 770108 w 3007148"/>
                <a:gd name="connsiteY20" fmla="*/ 22780 h 2813284"/>
                <a:gd name="connsiteX21" fmla="*/ 790846 w 3007148"/>
                <a:gd name="connsiteY21" fmla="*/ 2943 h 2813284"/>
                <a:gd name="connsiteX22" fmla="*/ 828718 w 3007148"/>
                <a:gd name="connsiteY22" fmla="*/ 4746 h 2813284"/>
                <a:gd name="connsiteX23" fmla="*/ 832775 w 3007148"/>
                <a:gd name="connsiteY23" fmla="*/ 20526 h 2813284"/>
                <a:gd name="connsiteX24" fmla="*/ 841341 w 3007148"/>
                <a:gd name="connsiteY24" fmla="*/ 53889 h 2813284"/>
                <a:gd name="connsiteX25" fmla="*/ 1402646 w 3007148"/>
                <a:gd name="connsiteY25" fmla="*/ 704461 h 2813284"/>
                <a:gd name="connsiteX26" fmla="*/ 1517612 w 3007148"/>
                <a:gd name="connsiteY26" fmla="*/ 889759 h 2813284"/>
                <a:gd name="connsiteX27" fmla="*/ 1635733 w 3007148"/>
                <a:gd name="connsiteY27" fmla="*/ 1087680 h 2813284"/>
                <a:gd name="connsiteX28" fmla="*/ 1744838 w 3007148"/>
                <a:gd name="connsiteY28" fmla="*/ 1236911 h 2813284"/>
                <a:gd name="connsiteX29" fmla="*/ 1613642 w 3007148"/>
                <a:gd name="connsiteY29" fmla="*/ 589946 h 2813284"/>
                <a:gd name="connsiteX30" fmla="*/ 1552327 w 3007148"/>
                <a:gd name="connsiteY30" fmla="*/ 164797 h 2813284"/>
                <a:gd name="connsiteX31" fmla="*/ 1556835 w 3007148"/>
                <a:gd name="connsiteY31" fmla="*/ 149017 h 2813284"/>
                <a:gd name="connsiteX32" fmla="*/ 1567656 w 3007148"/>
                <a:gd name="connsiteY32" fmla="*/ 156682 h 2813284"/>
                <a:gd name="connsiteX33" fmla="*/ 1695696 w 3007148"/>
                <a:gd name="connsiteY33" fmla="*/ 236031 h 2813284"/>
                <a:gd name="connsiteX34" fmla="*/ 2152855 w 3007148"/>
                <a:gd name="connsiteY34" fmla="*/ 416369 h 2813284"/>
                <a:gd name="connsiteX35" fmla="*/ 2456275 w 3007148"/>
                <a:gd name="connsiteY35" fmla="*/ 674254 h 2813284"/>
                <a:gd name="connsiteX36" fmla="*/ 2500007 w 3007148"/>
                <a:gd name="connsiteY36" fmla="*/ 732864 h 2813284"/>
                <a:gd name="connsiteX37" fmla="*/ 2596488 w 3007148"/>
                <a:gd name="connsiteY37" fmla="*/ 856396 h 2813284"/>
                <a:gd name="connsiteX38" fmla="*/ 2878268 w 3007148"/>
                <a:gd name="connsiteY38" fmla="*/ 1270724 h 2813284"/>
                <a:gd name="connsiteX39" fmla="*/ 2896752 w 3007148"/>
                <a:gd name="connsiteY39" fmla="*/ 1298677 h 2813284"/>
                <a:gd name="connsiteX40" fmla="*/ 2920196 w 3007148"/>
                <a:gd name="connsiteY40" fmla="*/ 1338351 h 2813284"/>
                <a:gd name="connsiteX41" fmla="*/ 2959871 w 3007148"/>
                <a:gd name="connsiteY41" fmla="*/ 1451965 h 2813284"/>
                <a:gd name="connsiteX42" fmla="*/ 2999545 w 3007148"/>
                <a:gd name="connsiteY42" fmla="*/ 1649436 h 2813284"/>
                <a:gd name="connsiteX43" fmla="*/ 3009915 w 3007148"/>
                <a:gd name="connsiteY43" fmla="*/ 1725628 h 2813284"/>
                <a:gd name="connsiteX44" fmla="*/ 2983766 w 3007148"/>
                <a:gd name="connsiteY44" fmla="*/ 1823012 h 2813284"/>
                <a:gd name="connsiteX45" fmla="*/ 2958067 w 3007148"/>
                <a:gd name="connsiteY45" fmla="*/ 1851415 h 2813284"/>
                <a:gd name="connsiteX46" fmla="*/ 2587020 w 3007148"/>
                <a:gd name="connsiteY46" fmla="*/ 1923100 h 2813284"/>
                <a:gd name="connsiteX47" fmla="*/ 2413444 w 3007148"/>
                <a:gd name="connsiteY47" fmla="*/ 1846906 h 2813284"/>
                <a:gd name="connsiteX48" fmla="*/ 2315160 w 3007148"/>
                <a:gd name="connsiteY48" fmla="*/ 2175574 h 2813284"/>
                <a:gd name="connsiteX49" fmla="*/ 2467095 w 3007148"/>
                <a:gd name="connsiteY49" fmla="*/ 2771593 h 281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07148" h="2813284">
                  <a:moveTo>
                    <a:pt x="2467095" y="2771593"/>
                  </a:moveTo>
                  <a:cubicBezTo>
                    <a:pt x="2469800" y="2781963"/>
                    <a:pt x="2472054" y="2793234"/>
                    <a:pt x="2467095" y="2802251"/>
                  </a:cubicBezTo>
                  <a:cubicBezTo>
                    <a:pt x="2453570" y="2827498"/>
                    <a:pt x="2376926" y="2811268"/>
                    <a:pt x="2355736" y="2809915"/>
                  </a:cubicBezTo>
                  <a:cubicBezTo>
                    <a:pt x="2296224" y="2806308"/>
                    <a:pt x="696169" y="2808112"/>
                    <a:pt x="651535" y="2808112"/>
                  </a:cubicBezTo>
                  <a:cubicBezTo>
                    <a:pt x="618623" y="2808112"/>
                    <a:pt x="570382" y="2825244"/>
                    <a:pt x="574891" y="2776102"/>
                  </a:cubicBezTo>
                  <a:cubicBezTo>
                    <a:pt x="583457" y="2680522"/>
                    <a:pt x="600138" y="2582688"/>
                    <a:pt x="598786" y="2486658"/>
                  </a:cubicBezTo>
                  <a:cubicBezTo>
                    <a:pt x="596982" y="2317591"/>
                    <a:pt x="593826" y="2134998"/>
                    <a:pt x="506813" y="1986669"/>
                  </a:cubicBezTo>
                  <a:cubicBezTo>
                    <a:pt x="470745" y="1925354"/>
                    <a:pt x="431972" y="1866293"/>
                    <a:pt x="390044" y="1809035"/>
                  </a:cubicBezTo>
                  <a:cubicBezTo>
                    <a:pt x="352172" y="1757639"/>
                    <a:pt x="312498" y="1694069"/>
                    <a:pt x="263356" y="1652592"/>
                  </a:cubicBezTo>
                  <a:cubicBezTo>
                    <a:pt x="263356" y="1652592"/>
                    <a:pt x="263356" y="1652592"/>
                    <a:pt x="263356" y="1652592"/>
                  </a:cubicBezTo>
                  <a:cubicBezTo>
                    <a:pt x="244871" y="1624188"/>
                    <a:pt x="231346" y="1611564"/>
                    <a:pt x="216918" y="1589924"/>
                  </a:cubicBezTo>
                  <a:cubicBezTo>
                    <a:pt x="197983" y="1580005"/>
                    <a:pt x="193925" y="1561971"/>
                    <a:pt x="191220" y="1543487"/>
                  </a:cubicBezTo>
                  <a:cubicBezTo>
                    <a:pt x="185810" y="1505165"/>
                    <a:pt x="158308" y="1462334"/>
                    <a:pt x="143430" y="1426266"/>
                  </a:cubicBezTo>
                  <a:cubicBezTo>
                    <a:pt x="116380" y="1361344"/>
                    <a:pt x="92034" y="1294619"/>
                    <a:pt x="60475" y="1231951"/>
                  </a:cubicBezTo>
                  <a:cubicBezTo>
                    <a:pt x="49654" y="1210311"/>
                    <a:pt x="51007" y="1184162"/>
                    <a:pt x="46047" y="1160267"/>
                  </a:cubicBezTo>
                  <a:cubicBezTo>
                    <a:pt x="18546" y="1015996"/>
                    <a:pt x="7275" y="878487"/>
                    <a:pt x="61" y="731511"/>
                  </a:cubicBezTo>
                  <a:cubicBezTo>
                    <a:pt x="-2193" y="681467"/>
                    <a:pt x="58671" y="560640"/>
                    <a:pt x="63630" y="558386"/>
                  </a:cubicBezTo>
                  <a:cubicBezTo>
                    <a:pt x="75803" y="546213"/>
                    <a:pt x="294464" y="395631"/>
                    <a:pt x="337295" y="369481"/>
                  </a:cubicBezTo>
                  <a:cubicBezTo>
                    <a:pt x="427464" y="315380"/>
                    <a:pt x="514928" y="253614"/>
                    <a:pt x="608704" y="206275"/>
                  </a:cubicBezTo>
                  <a:cubicBezTo>
                    <a:pt x="612311" y="204471"/>
                    <a:pt x="663257" y="170658"/>
                    <a:pt x="686701" y="156231"/>
                  </a:cubicBezTo>
                  <a:cubicBezTo>
                    <a:pt x="702931" y="120614"/>
                    <a:pt x="766952" y="36756"/>
                    <a:pt x="770108" y="22780"/>
                  </a:cubicBezTo>
                  <a:cubicBezTo>
                    <a:pt x="779124" y="18272"/>
                    <a:pt x="776870" y="2492"/>
                    <a:pt x="790846" y="2943"/>
                  </a:cubicBezTo>
                  <a:cubicBezTo>
                    <a:pt x="803921" y="-3820"/>
                    <a:pt x="816094" y="2943"/>
                    <a:pt x="828718" y="4746"/>
                  </a:cubicBezTo>
                  <a:cubicBezTo>
                    <a:pt x="835480" y="8353"/>
                    <a:pt x="835931" y="14665"/>
                    <a:pt x="832775" y="20526"/>
                  </a:cubicBezTo>
                  <a:cubicBezTo>
                    <a:pt x="825562" y="34502"/>
                    <a:pt x="831874" y="43519"/>
                    <a:pt x="841341" y="53889"/>
                  </a:cubicBezTo>
                  <a:cubicBezTo>
                    <a:pt x="1035206" y="264885"/>
                    <a:pt x="1243046" y="464610"/>
                    <a:pt x="1402646" y="704461"/>
                  </a:cubicBezTo>
                  <a:cubicBezTo>
                    <a:pt x="1442771" y="764874"/>
                    <a:pt x="1480191" y="827542"/>
                    <a:pt x="1517612" y="889759"/>
                  </a:cubicBezTo>
                  <a:cubicBezTo>
                    <a:pt x="1551425" y="957836"/>
                    <a:pt x="1596510" y="1022307"/>
                    <a:pt x="1635733" y="1087680"/>
                  </a:cubicBezTo>
                  <a:cubicBezTo>
                    <a:pt x="1669096" y="1143585"/>
                    <a:pt x="1696147" y="1192728"/>
                    <a:pt x="1744838" y="1236911"/>
                  </a:cubicBezTo>
                  <a:cubicBezTo>
                    <a:pt x="1695245" y="1014643"/>
                    <a:pt x="1663686" y="811762"/>
                    <a:pt x="1613642" y="589946"/>
                  </a:cubicBezTo>
                  <a:cubicBezTo>
                    <a:pt x="1588395" y="450634"/>
                    <a:pt x="1554581" y="305912"/>
                    <a:pt x="1552327" y="164797"/>
                  </a:cubicBezTo>
                  <a:cubicBezTo>
                    <a:pt x="1553679" y="158034"/>
                    <a:pt x="1548720" y="145861"/>
                    <a:pt x="1556835" y="149017"/>
                  </a:cubicBezTo>
                  <a:cubicBezTo>
                    <a:pt x="1560893" y="150821"/>
                    <a:pt x="1565401" y="153075"/>
                    <a:pt x="1567656" y="156682"/>
                  </a:cubicBezTo>
                  <a:cubicBezTo>
                    <a:pt x="1597862" y="203119"/>
                    <a:pt x="1651062" y="216193"/>
                    <a:pt x="1695696" y="236031"/>
                  </a:cubicBezTo>
                  <a:cubicBezTo>
                    <a:pt x="1734469" y="253163"/>
                    <a:pt x="2116336" y="393827"/>
                    <a:pt x="2152855" y="416369"/>
                  </a:cubicBezTo>
                  <a:cubicBezTo>
                    <a:pt x="2204702" y="445675"/>
                    <a:pt x="2443651" y="658023"/>
                    <a:pt x="2456275" y="674254"/>
                  </a:cubicBezTo>
                  <a:cubicBezTo>
                    <a:pt x="2471153" y="693640"/>
                    <a:pt x="2484227" y="714379"/>
                    <a:pt x="2500007" y="732864"/>
                  </a:cubicBezTo>
                  <a:cubicBezTo>
                    <a:pt x="2534271" y="772538"/>
                    <a:pt x="2565380" y="814016"/>
                    <a:pt x="2596488" y="856396"/>
                  </a:cubicBezTo>
                  <a:cubicBezTo>
                    <a:pt x="2647885" y="924925"/>
                    <a:pt x="2832732" y="1202195"/>
                    <a:pt x="2878268" y="1270724"/>
                  </a:cubicBezTo>
                  <a:cubicBezTo>
                    <a:pt x="2891342" y="1275683"/>
                    <a:pt x="2894949" y="1286504"/>
                    <a:pt x="2896752" y="1298677"/>
                  </a:cubicBezTo>
                  <a:cubicBezTo>
                    <a:pt x="2900810" y="1314005"/>
                    <a:pt x="2910728" y="1327080"/>
                    <a:pt x="2920196" y="1338351"/>
                  </a:cubicBezTo>
                  <a:cubicBezTo>
                    <a:pt x="2947247" y="1372165"/>
                    <a:pt x="2952206" y="1412290"/>
                    <a:pt x="2959871" y="1451965"/>
                  </a:cubicBezTo>
                  <a:cubicBezTo>
                    <a:pt x="2972945" y="1517788"/>
                    <a:pt x="2986020" y="1583612"/>
                    <a:pt x="2999545" y="1649436"/>
                  </a:cubicBezTo>
                  <a:cubicBezTo>
                    <a:pt x="3007660" y="1655296"/>
                    <a:pt x="3013972" y="1718415"/>
                    <a:pt x="3009915" y="1725628"/>
                  </a:cubicBezTo>
                  <a:cubicBezTo>
                    <a:pt x="3000898" y="1758089"/>
                    <a:pt x="2989627" y="1790100"/>
                    <a:pt x="2983766" y="1823012"/>
                  </a:cubicBezTo>
                  <a:cubicBezTo>
                    <a:pt x="2980610" y="1840144"/>
                    <a:pt x="2970240" y="1845554"/>
                    <a:pt x="2958067" y="1851415"/>
                  </a:cubicBezTo>
                  <a:cubicBezTo>
                    <a:pt x="2894949" y="1881622"/>
                    <a:pt x="2658705" y="1942486"/>
                    <a:pt x="2587020" y="1923100"/>
                  </a:cubicBezTo>
                  <a:cubicBezTo>
                    <a:pt x="2587020" y="1923100"/>
                    <a:pt x="2439593" y="1859079"/>
                    <a:pt x="2413444" y="1846906"/>
                  </a:cubicBezTo>
                  <a:cubicBezTo>
                    <a:pt x="2356638" y="1820757"/>
                    <a:pt x="2305692" y="2152130"/>
                    <a:pt x="2315160" y="2175574"/>
                  </a:cubicBezTo>
                  <a:cubicBezTo>
                    <a:pt x="2365204" y="2370339"/>
                    <a:pt x="2465743" y="2767536"/>
                    <a:pt x="2467095" y="2771593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355323C-F2F3-4D81-B835-ED641FDCBE09}"/>
                </a:ext>
              </a:extLst>
            </p:cNvPr>
            <p:cNvSpPr/>
            <p:nvPr/>
          </p:nvSpPr>
          <p:spPr>
            <a:xfrm>
              <a:off x="2756099" y="2278561"/>
              <a:ext cx="886563" cy="1877791"/>
            </a:xfrm>
            <a:custGeom>
              <a:avLst/>
              <a:gdLst>
                <a:gd name="connsiteX0" fmla="*/ 642412 w 649219"/>
                <a:gd name="connsiteY0" fmla="*/ 1211493 h 1375082"/>
                <a:gd name="connsiteX1" fmla="*/ 649174 w 649219"/>
                <a:gd name="connsiteY1" fmla="*/ 1257930 h 1375082"/>
                <a:gd name="connsiteX2" fmla="*/ 614910 w 649219"/>
                <a:gd name="connsiteY2" fmla="*/ 1349903 h 1375082"/>
                <a:gd name="connsiteX3" fmla="*/ 597778 w 649219"/>
                <a:gd name="connsiteY3" fmla="*/ 1367035 h 1375082"/>
                <a:gd name="connsiteX4" fmla="*/ 448998 w 649219"/>
                <a:gd name="connsiteY4" fmla="*/ 1358018 h 1375082"/>
                <a:gd name="connsiteX5" fmla="*/ 414734 w 649219"/>
                <a:gd name="connsiteY5" fmla="*/ 1349001 h 1375082"/>
                <a:gd name="connsiteX6" fmla="*/ 329524 w 649219"/>
                <a:gd name="connsiteY6" fmla="*/ 1287686 h 1375082"/>
                <a:gd name="connsiteX7" fmla="*/ 154145 w 649219"/>
                <a:gd name="connsiteY7" fmla="*/ 1007710 h 1375082"/>
                <a:gd name="connsiteX8" fmla="*/ 116273 w 649219"/>
                <a:gd name="connsiteY8" fmla="*/ 966683 h 1375082"/>
                <a:gd name="connsiteX9" fmla="*/ 33318 w 649219"/>
                <a:gd name="connsiteY9" fmla="*/ 831429 h 1375082"/>
                <a:gd name="connsiteX10" fmla="*/ 11677 w 649219"/>
                <a:gd name="connsiteY10" fmla="*/ 686707 h 1375082"/>
                <a:gd name="connsiteX11" fmla="*/ 15284 w 649219"/>
                <a:gd name="connsiteY11" fmla="*/ 537477 h 1375082"/>
                <a:gd name="connsiteX12" fmla="*/ 406 w 649219"/>
                <a:gd name="connsiteY12" fmla="*/ 394558 h 1375082"/>
                <a:gd name="connsiteX13" fmla="*/ 102297 w 649219"/>
                <a:gd name="connsiteY13" fmla="*/ 601046 h 1375082"/>
                <a:gd name="connsiteX14" fmla="*/ 102297 w 649219"/>
                <a:gd name="connsiteY14" fmla="*/ 447758 h 1375082"/>
                <a:gd name="connsiteX15" fmla="*/ 44589 w 649219"/>
                <a:gd name="connsiteY15" fmla="*/ 248935 h 1375082"/>
                <a:gd name="connsiteX16" fmla="*/ 35572 w 649219"/>
                <a:gd name="connsiteY16" fmla="*/ 218728 h 1375082"/>
                <a:gd name="connsiteX17" fmla="*/ 14382 w 649219"/>
                <a:gd name="connsiteY17" fmla="*/ 87982 h 1375082"/>
                <a:gd name="connsiteX18" fmla="*/ 49097 w 649219"/>
                <a:gd name="connsiteY18" fmla="*/ 78064 h 1375082"/>
                <a:gd name="connsiteX19" fmla="*/ 52704 w 649219"/>
                <a:gd name="connsiteY19" fmla="*/ 19905 h 1375082"/>
                <a:gd name="connsiteX20" fmla="*/ 101396 w 649219"/>
                <a:gd name="connsiteY20" fmla="*/ 4125 h 1375082"/>
                <a:gd name="connsiteX21" fmla="*/ 142873 w 649219"/>
                <a:gd name="connsiteY21" fmla="*/ 32077 h 1375082"/>
                <a:gd name="connsiteX22" fmla="*/ 169924 w 649219"/>
                <a:gd name="connsiteY22" fmla="*/ 42898 h 1375082"/>
                <a:gd name="connsiteX23" fmla="*/ 192466 w 649219"/>
                <a:gd name="connsiteY23" fmla="*/ 86179 h 1375082"/>
                <a:gd name="connsiteX24" fmla="*/ 214107 w 649219"/>
                <a:gd name="connsiteY24" fmla="*/ 100606 h 1375082"/>
                <a:gd name="connsiteX25" fmla="*/ 238002 w 649219"/>
                <a:gd name="connsiteY25" fmla="*/ 127657 h 1375082"/>
                <a:gd name="connsiteX26" fmla="*/ 261897 w 649219"/>
                <a:gd name="connsiteY26" fmla="*/ 154708 h 1375082"/>
                <a:gd name="connsiteX27" fmla="*/ 287595 w 649219"/>
                <a:gd name="connsiteY27" fmla="*/ 189874 h 1375082"/>
                <a:gd name="connsiteX28" fmla="*/ 341697 w 649219"/>
                <a:gd name="connsiteY28" fmla="*/ 257501 h 1375082"/>
                <a:gd name="connsiteX29" fmla="*/ 341697 w 649219"/>
                <a:gd name="connsiteY29" fmla="*/ 257501 h 1375082"/>
                <a:gd name="connsiteX30" fmla="*/ 369199 w 649219"/>
                <a:gd name="connsiteY30" fmla="*/ 316111 h 1375082"/>
                <a:gd name="connsiteX31" fmla="*/ 395798 w 649219"/>
                <a:gd name="connsiteY31" fmla="*/ 397714 h 1375082"/>
                <a:gd name="connsiteX32" fmla="*/ 414283 w 649219"/>
                <a:gd name="connsiteY32" fmla="*/ 537026 h 1375082"/>
                <a:gd name="connsiteX33" fmla="*/ 441334 w 649219"/>
                <a:gd name="connsiteY33" fmla="*/ 879669 h 1375082"/>
                <a:gd name="connsiteX34" fmla="*/ 642412 w 649219"/>
                <a:gd name="connsiteY34" fmla="*/ 1211493 h 137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9219" h="1375082">
                  <a:moveTo>
                    <a:pt x="642412" y="1211493"/>
                  </a:moveTo>
                  <a:cubicBezTo>
                    <a:pt x="652781" y="1226371"/>
                    <a:pt x="654134" y="1241249"/>
                    <a:pt x="649174" y="1257930"/>
                  </a:cubicBezTo>
                  <a:cubicBezTo>
                    <a:pt x="640608" y="1289489"/>
                    <a:pt x="633395" y="1321499"/>
                    <a:pt x="614910" y="1349903"/>
                  </a:cubicBezTo>
                  <a:cubicBezTo>
                    <a:pt x="610402" y="1356665"/>
                    <a:pt x="605442" y="1363428"/>
                    <a:pt x="597778" y="1367035"/>
                  </a:cubicBezTo>
                  <a:cubicBezTo>
                    <a:pt x="546381" y="1391831"/>
                    <a:pt x="497690" y="1372445"/>
                    <a:pt x="448998" y="1358018"/>
                  </a:cubicBezTo>
                  <a:cubicBezTo>
                    <a:pt x="437727" y="1354862"/>
                    <a:pt x="426456" y="1350804"/>
                    <a:pt x="414734" y="1349001"/>
                  </a:cubicBezTo>
                  <a:cubicBezTo>
                    <a:pt x="378215" y="1339533"/>
                    <a:pt x="350263" y="1322852"/>
                    <a:pt x="329524" y="1287686"/>
                  </a:cubicBezTo>
                  <a:cubicBezTo>
                    <a:pt x="272266" y="1191205"/>
                    <a:pt x="213656" y="1102839"/>
                    <a:pt x="154145" y="1007710"/>
                  </a:cubicBezTo>
                  <a:cubicBezTo>
                    <a:pt x="145128" y="993283"/>
                    <a:pt x="127995" y="977954"/>
                    <a:pt x="116273" y="966683"/>
                  </a:cubicBezTo>
                  <a:cubicBezTo>
                    <a:pt x="76599" y="928812"/>
                    <a:pt x="52704" y="889588"/>
                    <a:pt x="33318" y="831429"/>
                  </a:cubicBezTo>
                  <a:cubicBezTo>
                    <a:pt x="24301" y="805731"/>
                    <a:pt x="12579" y="704290"/>
                    <a:pt x="11677" y="686707"/>
                  </a:cubicBezTo>
                  <a:cubicBezTo>
                    <a:pt x="8521" y="617728"/>
                    <a:pt x="20694" y="606456"/>
                    <a:pt x="15284" y="537477"/>
                  </a:cubicBezTo>
                  <a:cubicBezTo>
                    <a:pt x="13480" y="516287"/>
                    <a:pt x="-2750" y="415297"/>
                    <a:pt x="406" y="394558"/>
                  </a:cubicBezTo>
                  <a:cubicBezTo>
                    <a:pt x="55860" y="388697"/>
                    <a:pt x="91928" y="525304"/>
                    <a:pt x="102297" y="601046"/>
                  </a:cubicBezTo>
                  <a:cubicBezTo>
                    <a:pt x="105904" y="626294"/>
                    <a:pt x="106355" y="473457"/>
                    <a:pt x="102297" y="447758"/>
                  </a:cubicBezTo>
                  <a:cubicBezTo>
                    <a:pt x="91477" y="379229"/>
                    <a:pt x="66229" y="314308"/>
                    <a:pt x="44589" y="248935"/>
                  </a:cubicBezTo>
                  <a:cubicBezTo>
                    <a:pt x="41433" y="239016"/>
                    <a:pt x="37826" y="229098"/>
                    <a:pt x="35572" y="218728"/>
                  </a:cubicBezTo>
                  <a:cubicBezTo>
                    <a:pt x="37826" y="197087"/>
                    <a:pt x="-5455" y="101959"/>
                    <a:pt x="14382" y="87982"/>
                  </a:cubicBezTo>
                  <a:cubicBezTo>
                    <a:pt x="31965" y="83023"/>
                    <a:pt x="52253" y="89786"/>
                    <a:pt x="49097" y="78064"/>
                  </a:cubicBezTo>
                  <a:cubicBezTo>
                    <a:pt x="42335" y="57325"/>
                    <a:pt x="49097" y="29823"/>
                    <a:pt x="52704" y="19905"/>
                  </a:cubicBezTo>
                  <a:cubicBezTo>
                    <a:pt x="58565" y="-834"/>
                    <a:pt x="85165" y="-3990"/>
                    <a:pt x="101396" y="4125"/>
                  </a:cubicBezTo>
                  <a:cubicBezTo>
                    <a:pt x="106355" y="9084"/>
                    <a:pt x="138816" y="25315"/>
                    <a:pt x="142873" y="32077"/>
                  </a:cubicBezTo>
                  <a:cubicBezTo>
                    <a:pt x="145128" y="37939"/>
                    <a:pt x="164063" y="42447"/>
                    <a:pt x="169924" y="42898"/>
                  </a:cubicBezTo>
                  <a:cubicBezTo>
                    <a:pt x="187507" y="53718"/>
                    <a:pt x="184351" y="67694"/>
                    <a:pt x="192466" y="86179"/>
                  </a:cubicBezTo>
                  <a:cubicBezTo>
                    <a:pt x="196524" y="92491"/>
                    <a:pt x="205541" y="97450"/>
                    <a:pt x="214107" y="100606"/>
                  </a:cubicBezTo>
                  <a:cubicBezTo>
                    <a:pt x="225829" y="106918"/>
                    <a:pt x="232141" y="115484"/>
                    <a:pt x="238002" y="127657"/>
                  </a:cubicBezTo>
                  <a:cubicBezTo>
                    <a:pt x="240707" y="130362"/>
                    <a:pt x="257839" y="151101"/>
                    <a:pt x="261897" y="154708"/>
                  </a:cubicBezTo>
                  <a:lnTo>
                    <a:pt x="287595" y="189874"/>
                  </a:lnTo>
                  <a:cubicBezTo>
                    <a:pt x="301121" y="206555"/>
                    <a:pt x="336737" y="251640"/>
                    <a:pt x="341697" y="257501"/>
                  </a:cubicBezTo>
                  <a:lnTo>
                    <a:pt x="341697" y="257501"/>
                  </a:lnTo>
                  <a:cubicBezTo>
                    <a:pt x="352517" y="265165"/>
                    <a:pt x="368748" y="314758"/>
                    <a:pt x="369199" y="316111"/>
                  </a:cubicBezTo>
                  <a:cubicBezTo>
                    <a:pt x="373256" y="321521"/>
                    <a:pt x="391290" y="389148"/>
                    <a:pt x="395798" y="397714"/>
                  </a:cubicBezTo>
                  <a:cubicBezTo>
                    <a:pt x="395798" y="400419"/>
                    <a:pt x="414283" y="524853"/>
                    <a:pt x="414283" y="537026"/>
                  </a:cubicBezTo>
                  <a:cubicBezTo>
                    <a:pt x="414283" y="559568"/>
                    <a:pt x="397151" y="783639"/>
                    <a:pt x="441334" y="879669"/>
                  </a:cubicBezTo>
                  <a:cubicBezTo>
                    <a:pt x="481910" y="948198"/>
                    <a:pt x="630239" y="1193008"/>
                    <a:pt x="642412" y="1211493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9759AA-4247-4373-A655-2CBEADA2D349}"/>
                </a:ext>
              </a:extLst>
            </p:cNvPr>
            <p:cNvSpPr/>
            <p:nvPr/>
          </p:nvSpPr>
          <p:spPr>
            <a:xfrm>
              <a:off x="3272113" y="5331366"/>
              <a:ext cx="547946" cy="652610"/>
            </a:xfrm>
            <a:custGeom>
              <a:avLst/>
              <a:gdLst>
                <a:gd name="connsiteX0" fmla="*/ 160395 w 401253"/>
                <a:gd name="connsiteY0" fmla="*/ 478634 h 477897"/>
                <a:gd name="connsiteX1" fmla="*/ 49487 w 401253"/>
                <a:gd name="connsiteY1" fmla="*/ 249604 h 477897"/>
                <a:gd name="connsiteX2" fmla="*/ 3951 w 401253"/>
                <a:gd name="connsiteY2" fmla="*/ 147262 h 477897"/>
                <a:gd name="connsiteX3" fmla="*/ 4853 w 401253"/>
                <a:gd name="connsiteY3" fmla="*/ 113449 h 477897"/>
                <a:gd name="connsiteX4" fmla="*/ 55799 w 401253"/>
                <a:gd name="connsiteY4" fmla="*/ 16065 h 477897"/>
                <a:gd name="connsiteX5" fmla="*/ 83751 w 401253"/>
                <a:gd name="connsiteY5" fmla="*/ 14713 h 477897"/>
                <a:gd name="connsiteX6" fmla="*/ 111704 w 401253"/>
                <a:gd name="connsiteY6" fmla="*/ 38157 h 477897"/>
                <a:gd name="connsiteX7" fmla="*/ 214497 w 401253"/>
                <a:gd name="connsiteY7" fmla="*/ 117957 h 477897"/>
                <a:gd name="connsiteX8" fmla="*/ 396188 w 401253"/>
                <a:gd name="connsiteY8" fmla="*/ 202716 h 477897"/>
                <a:gd name="connsiteX9" fmla="*/ 396188 w 401253"/>
                <a:gd name="connsiteY9" fmla="*/ 208577 h 477897"/>
                <a:gd name="connsiteX10" fmla="*/ 404303 w 401253"/>
                <a:gd name="connsiteY10" fmla="*/ 285672 h 477897"/>
                <a:gd name="connsiteX11" fmla="*/ 404303 w 401253"/>
                <a:gd name="connsiteY11" fmla="*/ 329855 h 477897"/>
                <a:gd name="connsiteX12" fmla="*/ 395737 w 401253"/>
                <a:gd name="connsiteY12" fmla="*/ 379899 h 477897"/>
                <a:gd name="connsiteX13" fmla="*/ 395286 w 401253"/>
                <a:gd name="connsiteY13" fmla="*/ 383957 h 477897"/>
                <a:gd name="connsiteX14" fmla="*/ 385819 w 401253"/>
                <a:gd name="connsiteY14" fmla="*/ 402441 h 477897"/>
                <a:gd name="connsiteX15" fmla="*/ 377253 w 401253"/>
                <a:gd name="connsiteY15" fmla="*/ 415967 h 477897"/>
                <a:gd name="connsiteX16" fmla="*/ 340734 w 401253"/>
                <a:gd name="connsiteY16" fmla="*/ 447526 h 477897"/>
                <a:gd name="connsiteX17" fmla="*/ 336676 w 401253"/>
                <a:gd name="connsiteY17" fmla="*/ 447977 h 477897"/>
                <a:gd name="connsiteX18" fmla="*/ 268599 w 401253"/>
                <a:gd name="connsiteY18" fmla="*/ 465560 h 477897"/>
                <a:gd name="connsiteX19" fmla="*/ 251015 w 401253"/>
                <a:gd name="connsiteY19" fmla="*/ 466011 h 477897"/>
                <a:gd name="connsiteX20" fmla="*/ 161297 w 401253"/>
                <a:gd name="connsiteY20" fmla="*/ 470519 h 477897"/>
                <a:gd name="connsiteX21" fmla="*/ 160395 w 401253"/>
                <a:gd name="connsiteY21" fmla="*/ 478634 h 47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1253" h="477897">
                  <a:moveTo>
                    <a:pt x="160395" y="478634"/>
                  </a:moveTo>
                  <a:cubicBezTo>
                    <a:pt x="107646" y="410106"/>
                    <a:pt x="87809" y="325347"/>
                    <a:pt x="49487" y="249604"/>
                  </a:cubicBezTo>
                  <a:cubicBezTo>
                    <a:pt x="32355" y="216242"/>
                    <a:pt x="19731" y="181076"/>
                    <a:pt x="3951" y="147262"/>
                  </a:cubicBezTo>
                  <a:cubicBezTo>
                    <a:pt x="-1459" y="135089"/>
                    <a:pt x="-1459" y="125170"/>
                    <a:pt x="4853" y="113449"/>
                  </a:cubicBezTo>
                  <a:cubicBezTo>
                    <a:pt x="22436" y="81438"/>
                    <a:pt x="39117" y="48526"/>
                    <a:pt x="55799" y="16065"/>
                  </a:cubicBezTo>
                  <a:cubicBezTo>
                    <a:pt x="66619" y="-5124"/>
                    <a:pt x="66619" y="-5124"/>
                    <a:pt x="83751" y="14713"/>
                  </a:cubicBezTo>
                  <a:cubicBezTo>
                    <a:pt x="90965" y="25082"/>
                    <a:pt x="98629" y="35001"/>
                    <a:pt x="111704" y="38157"/>
                  </a:cubicBezTo>
                  <a:cubicBezTo>
                    <a:pt x="145968" y="64757"/>
                    <a:pt x="179782" y="92259"/>
                    <a:pt x="214497" y="117957"/>
                  </a:cubicBezTo>
                  <a:cubicBezTo>
                    <a:pt x="262738" y="153123"/>
                    <a:pt x="389425" y="194150"/>
                    <a:pt x="396188" y="202716"/>
                  </a:cubicBezTo>
                  <a:cubicBezTo>
                    <a:pt x="396188" y="204520"/>
                    <a:pt x="396188" y="206774"/>
                    <a:pt x="396188" y="208577"/>
                  </a:cubicBezTo>
                  <a:cubicBezTo>
                    <a:pt x="404303" y="233825"/>
                    <a:pt x="400246" y="259974"/>
                    <a:pt x="404303" y="285672"/>
                  </a:cubicBezTo>
                  <a:cubicBezTo>
                    <a:pt x="404303" y="300550"/>
                    <a:pt x="404303" y="314977"/>
                    <a:pt x="404303" y="329855"/>
                  </a:cubicBezTo>
                  <a:cubicBezTo>
                    <a:pt x="401598" y="346536"/>
                    <a:pt x="400697" y="363668"/>
                    <a:pt x="395737" y="379899"/>
                  </a:cubicBezTo>
                  <a:cubicBezTo>
                    <a:pt x="395286" y="381251"/>
                    <a:pt x="395286" y="382604"/>
                    <a:pt x="395286" y="383957"/>
                  </a:cubicBezTo>
                  <a:cubicBezTo>
                    <a:pt x="392131" y="390268"/>
                    <a:pt x="391680" y="397482"/>
                    <a:pt x="385819" y="402441"/>
                  </a:cubicBezTo>
                  <a:cubicBezTo>
                    <a:pt x="383114" y="406950"/>
                    <a:pt x="380408" y="411458"/>
                    <a:pt x="377253" y="415967"/>
                  </a:cubicBezTo>
                  <a:cubicBezTo>
                    <a:pt x="372744" y="434902"/>
                    <a:pt x="355612" y="439861"/>
                    <a:pt x="340734" y="447526"/>
                  </a:cubicBezTo>
                  <a:cubicBezTo>
                    <a:pt x="339382" y="447526"/>
                    <a:pt x="338029" y="447526"/>
                    <a:pt x="336676" y="447977"/>
                  </a:cubicBezTo>
                  <a:cubicBezTo>
                    <a:pt x="317290" y="466462"/>
                    <a:pt x="292043" y="463306"/>
                    <a:pt x="268599" y="465560"/>
                  </a:cubicBezTo>
                  <a:cubicBezTo>
                    <a:pt x="262738" y="465560"/>
                    <a:pt x="256877" y="466011"/>
                    <a:pt x="251015" y="466011"/>
                  </a:cubicBezTo>
                  <a:cubicBezTo>
                    <a:pt x="221260" y="470970"/>
                    <a:pt x="191053" y="465109"/>
                    <a:pt x="161297" y="470519"/>
                  </a:cubicBezTo>
                  <a:cubicBezTo>
                    <a:pt x="161748" y="472773"/>
                    <a:pt x="161297" y="475929"/>
                    <a:pt x="160395" y="478634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8D26138-27B1-41C0-AADE-7CA07BF9A36C}"/>
                </a:ext>
              </a:extLst>
            </p:cNvPr>
            <p:cNvSpPr/>
            <p:nvPr/>
          </p:nvSpPr>
          <p:spPr>
            <a:xfrm>
              <a:off x="1563353" y="2801972"/>
              <a:ext cx="824997" cy="572573"/>
            </a:xfrm>
            <a:custGeom>
              <a:avLst/>
              <a:gdLst>
                <a:gd name="connsiteX0" fmla="*/ 19484 w 604134"/>
                <a:gd name="connsiteY0" fmla="*/ 0 h 419287"/>
                <a:gd name="connsiteX1" fmla="*/ 70881 w 604134"/>
                <a:gd name="connsiteY1" fmla="*/ 62668 h 419287"/>
                <a:gd name="connsiteX2" fmla="*/ 208389 w 604134"/>
                <a:gd name="connsiteY2" fmla="*/ 180339 h 419287"/>
                <a:gd name="connsiteX3" fmla="*/ 335077 w 604134"/>
                <a:gd name="connsiteY3" fmla="*/ 226776 h 419287"/>
                <a:gd name="connsiteX4" fmla="*/ 588002 w 604134"/>
                <a:gd name="connsiteY4" fmla="*/ 163206 h 419287"/>
                <a:gd name="connsiteX5" fmla="*/ 606036 w 604134"/>
                <a:gd name="connsiteY5" fmla="*/ 154190 h 419287"/>
                <a:gd name="connsiteX6" fmla="*/ 471233 w 604134"/>
                <a:gd name="connsiteY6" fmla="*/ 402155 h 419287"/>
                <a:gd name="connsiteX7" fmla="*/ 443731 w 604134"/>
                <a:gd name="connsiteY7" fmla="*/ 421993 h 419287"/>
                <a:gd name="connsiteX8" fmla="*/ 9566 w 604134"/>
                <a:gd name="connsiteY8" fmla="*/ 121278 h 419287"/>
                <a:gd name="connsiteX9" fmla="*/ 7762 w 604134"/>
                <a:gd name="connsiteY9" fmla="*/ 73939 h 419287"/>
                <a:gd name="connsiteX10" fmla="*/ 19484 w 604134"/>
                <a:gd name="connsiteY10" fmla="*/ 0 h 4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134" h="419287">
                  <a:moveTo>
                    <a:pt x="19484" y="0"/>
                  </a:moveTo>
                  <a:cubicBezTo>
                    <a:pt x="37969" y="23444"/>
                    <a:pt x="60512" y="50044"/>
                    <a:pt x="70881" y="62668"/>
                  </a:cubicBezTo>
                  <a:cubicBezTo>
                    <a:pt x="116416" y="117671"/>
                    <a:pt x="151583" y="137959"/>
                    <a:pt x="208389" y="180339"/>
                  </a:cubicBezTo>
                  <a:cubicBezTo>
                    <a:pt x="244908" y="207390"/>
                    <a:pt x="288189" y="220915"/>
                    <a:pt x="335077" y="226776"/>
                  </a:cubicBezTo>
                  <a:cubicBezTo>
                    <a:pt x="427952" y="237596"/>
                    <a:pt x="510006" y="209193"/>
                    <a:pt x="588002" y="163206"/>
                  </a:cubicBezTo>
                  <a:cubicBezTo>
                    <a:pt x="593863" y="159600"/>
                    <a:pt x="600175" y="156895"/>
                    <a:pt x="606036" y="154190"/>
                  </a:cubicBezTo>
                  <a:cubicBezTo>
                    <a:pt x="590707" y="186200"/>
                    <a:pt x="513162" y="328216"/>
                    <a:pt x="471233" y="402155"/>
                  </a:cubicBezTo>
                  <a:cubicBezTo>
                    <a:pt x="464019" y="415230"/>
                    <a:pt x="459962" y="427403"/>
                    <a:pt x="443731" y="421993"/>
                  </a:cubicBezTo>
                  <a:cubicBezTo>
                    <a:pt x="436067" y="420640"/>
                    <a:pt x="27600" y="133901"/>
                    <a:pt x="9566" y="121278"/>
                  </a:cubicBezTo>
                  <a:cubicBezTo>
                    <a:pt x="-9821" y="107752"/>
                    <a:pt x="5959" y="91071"/>
                    <a:pt x="7762" y="73939"/>
                  </a:cubicBezTo>
                  <a:cubicBezTo>
                    <a:pt x="10918" y="58610"/>
                    <a:pt x="15427" y="43281"/>
                    <a:pt x="19484" y="0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6D3461-257C-4BBC-9D04-C416BD45D200}"/>
                </a:ext>
              </a:extLst>
            </p:cNvPr>
            <p:cNvSpPr/>
            <p:nvPr/>
          </p:nvSpPr>
          <p:spPr>
            <a:xfrm>
              <a:off x="3691515" y="6686789"/>
              <a:ext cx="18470" cy="55410"/>
            </a:xfrm>
            <a:custGeom>
              <a:avLst/>
              <a:gdLst>
                <a:gd name="connsiteX0" fmla="*/ 10167 w 13525"/>
                <a:gd name="connsiteY0" fmla="*/ 42420 h 40576"/>
                <a:gd name="connsiteX1" fmla="*/ 699 w 13525"/>
                <a:gd name="connsiteY1" fmla="*/ 12214 h 40576"/>
                <a:gd name="connsiteX2" fmla="*/ 5659 w 13525"/>
                <a:gd name="connsiteY2" fmla="*/ 942 h 40576"/>
                <a:gd name="connsiteX3" fmla="*/ 11520 w 13525"/>
                <a:gd name="connsiteY3" fmla="*/ 491 h 40576"/>
                <a:gd name="connsiteX4" fmla="*/ 12872 w 13525"/>
                <a:gd name="connsiteY4" fmla="*/ 12664 h 40576"/>
                <a:gd name="connsiteX5" fmla="*/ 10167 w 13525"/>
                <a:gd name="connsiteY5" fmla="*/ 42420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40576">
                  <a:moveTo>
                    <a:pt x="10167" y="42420"/>
                  </a:moveTo>
                  <a:cubicBezTo>
                    <a:pt x="248" y="33403"/>
                    <a:pt x="4757" y="21681"/>
                    <a:pt x="699" y="12214"/>
                  </a:cubicBezTo>
                  <a:cubicBezTo>
                    <a:pt x="-1555" y="7705"/>
                    <a:pt x="2052" y="3647"/>
                    <a:pt x="5659" y="942"/>
                  </a:cubicBezTo>
                  <a:cubicBezTo>
                    <a:pt x="7011" y="41"/>
                    <a:pt x="10618" y="-410"/>
                    <a:pt x="11520" y="491"/>
                  </a:cubicBezTo>
                  <a:cubicBezTo>
                    <a:pt x="14676" y="4098"/>
                    <a:pt x="16479" y="9508"/>
                    <a:pt x="12872" y="12664"/>
                  </a:cubicBezTo>
                  <a:cubicBezTo>
                    <a:pt x="2052" y="21681"/>
                    <a:pt x="19635" y="32051"/>
                    <a:pt x="10167" y="4242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34947DC-66C4-43F0-8532-05786DCB1655}"/>
                </a:ext>
              </a:extLst>
            </p:cNvPr>
            <p:cNvSpPr/>
            <p:nvPr/>
          </p:nvSpPr>
          <p:spPr>
            <a:xfrm>
              <a:off x="3663005" y="6572329"/>
              <a:ext cx="18470" cy="30783"/>
            </a:xfrm>
            <a:custGeom>
              <a:avLst/>
              <a:gdLst>
                <a:gd name="connsiteX0" fmla="*/ 5346 w 13525"/>
                <a:gd name="connsiteY0" fmla="*/ 0 h 22542"/>
                <a:gd name="connsiteX1" fmla="*/ 14814 w 13525"/>
                <a:gd name="connsiteY1" fmla="*/ 15780 h 22542"/>
                <a:gd name="connsiteX2" fmla="*/ 10305 w 13525"/>
                <a:gd name="connsiteY2" fmla="*/ 26149 h 22542"/>
                <a:gd name="connsiteX3" fmla="*/ 837 w 13525"/>
                <a:gd name="connsiteY3" fmla="*/ 10820 h 22542"/>
                <a:gd name="connsiteX4" fmla="*/ 5346 w 13525"/>
                <a:gd name="connsiteY4" fmla="*/ 0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22542">
                  <a:moveTo>
                    <a:pt x="5346" y="0"/>
                  </a:moveTo>
                  <a:cubicBezTo>
                    <a:pt x="13010" y="2254"/>
                    <a:pt x="14363" y="9017"/>
                    <a:pt x="14814" y="15780"/>
                  </a:cubicBezTo>
                  <a:cubicBezTo>
                    <a:pt x="15265" y="19387"/>
                    <a:pt x="17519" y="26149"/>
                    <a:pt x="10305" y="26149"/>
                  </a:cubicBezTo>
                  <a:cubicBezTo>
                    <a:pt x="837" y="25698"/>
                    <a:pt x="2190" y="17132"/>
                    <a:pt x="837" y="10820"/>
                  </a:cubicBezTo>
                  <a:cubicBezTo>
                    <a:pt x="-515" y="6312"/>
                    <a:pt x="-966" y="2254"/>
                    <a:pt x="5346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D90F44-F1CE-4035-A5FD-607AE87B365F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9B1B2C-6D03-4FFF-90BC-16419909DED1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95395F-AAC1-4624-9B54-004AC76035DB}"/>
                </a:ext>
              </a:extLst>
            </p:cNvPr>
            <p:cNvSpPr/>
            <p:nvPr/>
          </p:nvSpPr>
          <p:spPr>
            <a:xfrm>
              <a:off x="3688019" y="6646826"/>
              <a:ext cx="6156" cy="24627"/>
            </a:xfrm>
            <a:custGeom>
              <a:avLst/>
              <a:gdLst>
                <a:gd name="connsiteX0" fmla="*/ 3710 w 4508"/>
                <a:gd name="connsiteY0" fmla="*/ 0 h 18033"/>
                <a:gd name="connsiteX1" fmla="*/ 7767 w 4508"/>
                <a:gd name="connsiteY1" fmla="*/ 18034 h 18033"/>
                <a:gd name="connsiteX2" fmla="*/ 3710 w 4508"/>
                <a:gd name="connsiteY2" fmla="*/ 0 h 1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18033">
                  <a:moveTo>
                    <a:pt x="3710" y="0"/>
                  </a:moveTo>
                  <a:cubicBezTo>
                    <a:pt x="5513" y="7213"/>
                    <a:pt x="10022" y="11722"/>
                    <a:pt x="7767" y="18034"/>
                  </a:cubicBezTo>
                  <a:cubicBezTo>
                    <a:pt x="103" y="14427"/>
                    <a:pt x="-3053" y="10369"/>
                    <a:pt x="3710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4E6712-3343-4F75-AE4E-754245C27A6C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467DB1C-8F01-447D-B384-64B749F45C4C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F7071EA-8CEA-4E7A-9F5D-FDFCCEF193B2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D32C948-C668-4FFD-B509-C243E0510ECC}"/>
                </a:ext>
              </a:extLst>
            </p:cNvPr>
            <p:cNvSpPr/>
            <p:nvPr/>
          </p:nvSpPr>
          <p:spPr>
            <a:xfrm>
              <a:off x="1461542" y="2884472"/>
              <a:ext cx="1249808" cy="1822381"/>
            </a:xfrm>
            <a:custGeom>
              <a:avLst/>
              <a:gdLst>
                <a:gd name="connsiteX0" fmla="*/ 721167 w 915219"/>
                <a:gd name="connsiteY0" fmla="*/ 246613 h 1334506"/>
                <a:gd name="connsiteX1" fmla="*/ 692763 w 915219"/>
                <a:gd name="connsiteY1" fmla="*/ 229932 h 1334506"/>
                <a:gd name="connsiteX2" fmla="*/ 626940 w 915219"/>
                <a:gd name="connsiteY2" fmla="*/ 316044 h 1334506"/>
                <a:gd name="connsiteX3" fmla="*/ 571485 w 915219"/>
                <a:gd name="connsiteY3" fmla="*/ 349857 h 1334506"/>
                <a:gd name="connsiteX4" fmla="*/ 530909 w 915219"/>
                <a:gd name="connsiteY4" fmla="*/ 361128 h 1334506"/>
                <a:gd name="connsiteX5" fmla="*/ 488079 w 915219"/>
                <a:gd name="connsiteY5" fmla="*/ 342644 h 1334506"/>
                <a:gd name="connsiteX6" fmla="*/ 189618 w 915219"/>
                <a:gd name="connsiteY6" fmla="*/ 133000 h 1334506"/>
                <a:gd name="connsiteX7" fmla="*/ 81866 w 915219"/>
                <a:gd name="connsiteY7" fmla="*/ 55454 h 1334506"/>
                <a:gd name="connsiteX8" fmla="*/ 74652 w 915219"/>
                <a:gd name="connsiteY8" fmla="*/ 34264 h 1334506"/>
                <a:gd name="connsiteX9" fmla="*/ 83669 w 915219"/>
                <a:gd name="connsiteY9" fmla="*/ 0 h 1334506"/>
                <a:gd name="connsiteX10" fmla="*/ 49856 w 915219"/>
                <a:gd name="connsiteY10" fmla="*/ 25698 h 1334506"/>
                <a:gd name="connsiteX11" fmla="*/ 27313 w 915219"/>
                <a:gd name="connsiteY11" fmla="*/ 61766 h 1334506"/>
                <a:gd name="connsiteX12" fmla="*/ 4771 w 915219"/>
                <a:gd name="connsiteY12" fmla="*/ 147427 h 1334506"/>
                <a:gd name="connsiteX13" fmla="*/ 367252 w 915219"/>
                <a:gd name="connsiteY13" fmla="*/ 573928 h 1334506"/>
                <a:gd name="connsiteX14" fmla="*/ 632350 w 915219"/>
                <a:gd name="connsiteY14" fmla="*/ 930999 h 1334506"/>
                <a:gd name="connsiteX15" fmla="*/ 915482 w 915219"/>
                <a:gd name="connsiteY15" fmla="*/ 1338564 h 1334506"/>
                <a:gd name="connsiteX16" fmla="*/ 828468 w 915219"/>
                <a:gd name="connsiteY16" fmla="*/ 906202 h 1334506"/>
                <a:gd name="connsiteX17" fmla="*/ 721167 w 915219"/>
                <a:gd name="connsiteY17" fmla="*/ 246613 h 13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5219" h="1334506">
                  <a:moveTo>
                    <a:pt x="721167" y="246613"/>
                  </a:moveTo>
                  <a:cubicBezTo>
                    <a:pt x="719814" y="244810"/>
                    <a:pt x="703584" y="228129"/>
                    <a:pt x="692763" y="229932"/>
                  </a:cubicBezTo>
                  <a:cubicBezTo>
                    <a:pt x="671573" y="245712"/>
                    <a:pt x="629194" y="311986"/>
                    <a:pt x="626940" y="316044"/>
                  </a:cubicBezTo>
                  <a:cubicBezTo>
                    <a:pt x="615218" y="338586"/>
                    <a:pt x="598987" y="351210"/>
                    <a:pt x="571485" y="349857"/>
                  </a:cubicBezTo>
                  <a:cubicBezTo>
                    <a:pt x="557509" y="348955"/>
                    <a:pt x="543082" y="353464"/>
                    <a:pt x="530909" y="361128"/>
                  </a:cubicBezTo>
                  <a:cubicBezTo>
                    <a:pt x="526401" y="362481"/>
                    <a:pt x="495743" y="348054"/>
                    <a:pt x="488079" y="342644"/>
                  </a:cubicBezTo>
                  <a:cubicBezTo>
                    <a:pt x="481316" y="338135"/>
                    <a:pt x="238760" y="166813"/>
                    <a:pt x="189618" y="133000"/>
                  </a:cubicBezTo>
                  <a:cubicBezTo>
                    <a:pt x="189618" y="133000"/>
                    <a:pt x="100801" y="68078"/>
                    <a:pt x="81866" y="55454"/>
                  </a:cubicBezTo>
                  <a:cubicBezTo>
                    <a:pt x="74201" y="50044"/>
                    <a:pt x="71947" y="43732"/>
                    <a:pt x="74652" y="34264"/>
                  </a:cubicBezTo>
                  <a:cubicBezTo>
                    <a:pt x="76456" y="27051"/>
                    <a:pt x="94489" y="1352"/>
                    <a:pt x="83669" y="0"/>
                  </a:cubicBezTo>
                  <a:cubicBezTo>
                    <a:pt x="80513" y="0"/>
                    <a:pt x="58873" y="21190"/>
                    <a:pt x="49856" y="25698"/>
                  </a:cubicBezTo>
                  <a:cubicBezTo>
                    <a:pt x="36781" y="34264"/>
                    <a:pt x="32273" y="48241"/>
                    <a:pt x="27313" y="61766"/>
                  </a:cubicBezTo>
                  <a:cubicBezTo>
                    <a:pt x="25510" y="74841"/>
                    <a:pt x="-13263" y="128491"/>
                    <a:pt x="4771" y="147427"/>
                  </a:cubicBezTo>
                  <a:cubicBezTo>
                    <a:pt x="126950" y="275918"/>
                    <a:pt x="246425" y="444535"/>
                    <a:pt x="367252" y="573928"/>
                  </a:cubicBezTo>
                  <a:cubicBezTo>
                    <a:pt x="429469" y="640202"/>
                    <a:pt x="604397" y="889972"/>
                    <a:pt x="632350" y="930999"/>
                  </a:cubicBezTo>
                  <a:cubicBezTo>
                    <a:pt x="636858" y="930999"/>
                    <a:pt x="865438" y="1287168"/>
                    <a:pt x="915482" y="1338564"/>
                  </a:cubicBezTo>
                  <a:cubicBezTo>
                    <a:pt x="885275" y="1145151"/>
                    <a:pt x="827566" y="907555"/>
                    <a:pt x="828468" y="906202"/>
                  </a:cubicBezTo>
                  <a:cubicBezTo>
                    <a:pt x="829370" y="885012"/>
                    <a:pt x="727028" y="322806"/>
                    <a:pt x="721167" y="246613"/>
                  </a:cubicBezTo>
                  <a:close/>
                </a:path>
              </a:pathLst>
            </a:custGeom>
            <a:solidFill>
              <a:srgbClr val="F7F7F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D3E6B2-9624-4977-8CEC-FCBD0145E867}"/>
                </a:ext>
              </a:extLst>
            </p:cNvPr>
            <p:cNvSpPr/>
            <p:nvPr/>
          </p:nvSpPr>
          <p:spPr>
            <a:xfrm>
              <a:off x="2121583" y="3383485"/>
              <a:ext cx="597198" cy="1348315"/>
            </a:xfrm>
            <a:custGeom>
              <a:avLst/>
              <a:gdLst>
                <a:gd name="connsiteX0" fmla="*/ 143600 w 437321"/>
                <a:gd name="connsiteY0" fmla="*/ 488483 h 987354"/>
                <a:gd name="connsiteX1" fmla="*/ 89950 w 437321"/>
                <a:gd name="connsiteY1" fmla="*/ 218426 h 987354"/>
                <a:gd name="connsiteX2" fmla="*/ 76875 w 437321"/>
                <a:gd name="connsiteY2" fmla="*/ 198138 h 987354"/>
                <a:gd name="connsiteX3" fmla="*/ 8797 w 437321"/>
                <a:gd name="connsiteY3" fmla="*/ 129609 h 987354"/>
                <a:gd name="connsiteX4" fmla="*/ 3838 w 437321"/>
                <a:gd name="connsiteY4" fmla="*/ 100304 h 987354"/>
                <a:gd name="connsiteX5" fmla="*/ 20970 w 437321"/>
                <a:gd name="connsiteY5" fmla="*/ 58826 h 987354"/>
                <a:gd name="connsiteX6" fmla="*/ 78678 w 437321"/>
                <a:gd name="connsiteY6" fmla="*/ 12389 h 987354"/>
                <a:gd name="connsiteX7" fmla="*/ 145854 w 437321"/>
                <a:gd name="connsiteY7" fmla="*/ 216 h 987354"/>
                <a:gd name="connsiteX8" fmla="*/ 189136 w 437321"/>
                <a:gd name="connsiteY8" fmla="*/ 29070 h 987354"/>
                <a:gd name="connsiteX9" fmla="*/ 208071 w 437321"/>
                <a:gd name="connsiteY9" fmla="*/ 169734 h 987354"/>
                <a:gd name="connsiteX10" fmla="*/ 232868 w 437321"/>
                <a:gd name="connsiteY10" fmla="*/ 258551 h 987354"/>
                <a:gd name="connsiteX11" fmla="*/ 305454 w 437321"/>
                <a:gd name="connsiteY11" fmla="*/ 402822 h 987354"/>
                <a:gd name="connsiteX12" fmla="*/ 410953 w 437321"/>
                <a:gd name="connsiteY12" fmla="*/ 788296 h 987354"/>
                <a:gd name="connsiteX13" fmla="*/ 440258 w 437321"/>
                <a:gd name="connsiteY13" fmla="*/ 989374 h 987354"/>
                <a:gd name="connsiteX14" fmla="*/ 157577 w 437321"/>
                <a:gd name="connsiteY14" fmla="*/ 567381 h 987354"/>
                <a:gd name="connsiteX15" fmla="*/ 143600 w 437321"/>
                <a:gd name="connsiteY15" fmla="*/ 488483 h 98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21" h="987354">
                  <a:moveTo>
                    <a:pt x="143600" y="488483"/>
                  </a:moveTo>
                  <a:cubicBezTo>
                    <a:pt x="125566" y="398314"/>
                    <a:pt x="107533" y="308595"/>
                    <a:pt x="89950" y="218426"/>
                  </a:cubicBezTo>
                  <a:cubicBezTo>
                    <a:pt x="88146" y="209409"/>
                    <a:pt x="82736" y="203999"/>
                    <a:pt x="76875" y="198138"/>
                  </a:cubicBezTo>
                  <a:cubicBezTo>
                    <a:pt x="54333" y="175145"/>
                    <a:pt x="32241" y="151700"/>
                    <a:pt x="8797" y="129609"/>
                  </a:cubicBezTo>
                  <a:cubicBezTo>
                    <a:pt x="-1122" y="120141"/>
                    <a:pt x="-2474" y="112026"/>
                    <a:pt x="3838" y="100304"/>
                  </a:cubicBezTo>
                  <a:cubicBezTo>
                    <a:pt x="10600" y="86779"/>
                    <a:pt x="17814" y="73253"/>
                    <a:pt x="20970" y="58826"/>
                  </a:cubicBezTo>
                  <a:cubicBezTo>
                    <a:pt x="27282" y="26365"/>
                    <a:pt x="48472" y="15094"/>
                    <a:pt x="78678" y="12389"/>
                  </a:cubicBezTo>
                  <a:cubicBezTo>
                    <a:pt x="97163" y="10585"/>
                    <a:pt x="127370" y="3823"/>
                    <a:pt x="145854" y="216"/>
                  </a:cubicBezTo>
                  <a:cubicBezTo>
                    <a:pt x="158027" y="-2489"/>
                    <a:pt x="179217" y="20955"/>
                    <a:pt x="189136" y="29070"/>
                  </a:cubicBezTo>
                  <a:cubicBezTo>
                    <a:pt x="248648" y="80467"/>
                    <a:pt x="215736" y="91287"/>
                    <a:pt x="208071" y="169734"/>
                  </a:cubicBezTo>
                  <a:cubicBezTo>
                    <a:pt x="204465" y="204900"/>
                    <a:pt x="216638" y="224287"/>
                    <a:pt x="232868" y="258551"/>
                  </a:cubicBezTo>
                  <a:cubicBezTo>
                    <a:pt x="259017" y="313555"/>
                    <a:pt x="289224" y="357737"/>
                    <a:pt x="305454" y="402822"/>
                  </a:cubicBezTo>
                  <a:cubicBezTo>
                    <a:pt x="309963" y="407331"/>
                    <a:pt x="402837" y="749974"/>
                    <a:pt x="410953" y="788296"/>
                  </a:cubicBezTo>
                  <a:cubicBezTo>
                    <a:pt x="416813" y="816699"/>
                    <a:pt x="447020" y="984865"/>
                    <a:pt x="440258" y="989374"/>
                  </a:cubicBezTo>
                  <a:cubicBezTo>
                    <a:pt x="393820" y="976750"/>
                    <a:pt x="156675" y="584964"/>
                    <a:pt x="157577" y="567381"/>
                  </a:cubicBezTo>
                  <a:cubicBezTo>
                    <a:pt x="151265" y="548446"/>
                    <a:pt x="147207" y="526354"/>
                    <a:pt x="143600" y="488483"/>
                  </a:cubicBezTo>
                  <a:close/>
                </a:path>
              </a:pathLst>
            </a:custGeom>
            <a:solidFill>
              <a:srgbClr val="070804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D13E15-FF27-4C90-9E2A-E3F655BCF960}"/>
                </a:ext>
              </a:extLst>
            </p:cNvPr>
            <p:cNvSpPr/>
            <p:nvPr/>
          </p:nvSpPr>
          <p:spPr>
            <a:xfrm>
              <a:off x="3387098" y="5351458"/>
              <a:ext cx="36940" cy="30783"/>
            </a:xfrm>
            <a:custGeom>
              <a:avLst/>
              <a:gdLst>
                <a:gd name="connsiteX0" fmla="*/ 27952 w 27050"/>
                <a:gd name="connsiteY0" fmla="*/ 23444 h 22542"/>
                <a:gd name="connsiteX1" fmla="*/ 0 w 27050"/>
                <a:gd name="connsiteY1" fmla="*/ 0 h 22542"/>
                <a:gd name="connsiteX2" fmla="*/ 27952 w 27050"/>
                <a:gd name="connsiteY2" fmla="*/ 23444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50" h="22542">
                  <a:moveTo>
                    <a:pt x="27952" y="23444"/>
                  </a:moveTo>
                  <a:cubicBezTo>
                    <a:pt x="15329" y="24346"/>
                    <a:pt x="4508" y="15329"/>
                    <a:pt x="0" y="0"/>
                  </a:cubicBezTo>
                  <a:cubicBezTo>
                    <a:pt x="9919" y="6763"/>
                    <a:pt x="20288" y="13525"/>
                    <a:pt x="27952" y="23444"/>
                  </a:cubicBezTo>
                  <a:close/>
                </a:path>
              </a:pathLst>
            </a:custGeom>
            <a:solidFill>
              <a:srgbClr val="F1C1AE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767C4C-DC48-4752-93DB-B8F31FA48536}"/>
                </a:ext>
              </a:extLst>
            </p:cNvPr>
            <p:cNvSpPr/>
            <p:nvPr/>
          </p:nvSpPr>
          <p:spPr>
            <a:xfrm>
              <a:off x="2649170" y="2302049"/>
              <a:ext cx="6156" cy="49254"/>
            </a:xfrm>
            <a:custGeom>
              <a:avLst/>
              <a:gdLst>
                <a:gd name="connsiteX0" fmla="*/ 4319 w 0"/>
                <a:gd name="connsiteY0" fmla="*/ 36969 h 36067"/>
                <a:gd name="connsiteX1" fmla="*/ 262 w 0"/>
                <a:gd name="connsiteY1" fmla="*/ 36969 h 36067"/>
                <a:gd name="connsiteX2" fmla="*/ 4319 w 0"/>
                <a:gd name="connsiteY2" fmla="*/ 0 h 36067"/>
                <a:gd name="connsiteX3" fmla="*/ 4319 w 0"/>
                <a:gd name="connsiteY3" fmla="*/ 36969 h 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36067">
                  <a:moveTo>
                    <a:pt x="4319" y="36969"/>
                  </a:moveTo>
                  <a:cubicBezTo>
                    <a:pt x="2967" y="36969"/>
                    <a:pt x="1614" y="36969"/>
                    <a:pt x="262" y="36969"/>
                  </a:cubicBezTo>
                  <a:cubicBezTo>
                    <a:pt x="262" y="24346"/>
                    <a:pt x="-1542" y="11722"/>
                    <a:pt x="4319" y="0"/>
                  </a:cubicBezTo>
                  <a:cubicBezTo>
                    <a:pt x="4319" y="12624"/>
                    <a:pt x="4319" y="24797"/>
                    <a:pt x="4319" y="36969"/>
                  </a:cubicBezTo>
                  <a:close/>
                </a:path>
              </a:pathLst>
            </a:custGeom>
            <a:solidFill>
              <a:srgbClr val="271F1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D6B3EC5-DB5D-4785-9B91-520D62BEAAD6}"/>
                </a:ext>
              </a:extLst>
            </p:cNvPr>
            <p:cNvSpPr/>
            <p:nvPr/>
          </p:nvSpPr>
          <p:spPr>
            <a:xfrm>
              <a:off x="2851822" y="2314979"/>
              <a:ext cx="6156" cy="61567"/>
            </a:xfrm>
            <a:custGeom>
              <a:avLst/>
              <a:gdLst>
                <a:gd name="connsiteX0" fmla="*/ 4699 w 4508"/>
                <a:gd name="connsiteY0" fmla="*/ 45986 h 45084"/>
                <a:gd name="connsiteX1" fmla="*/ 1092 w 4508"/>
                <a:gd name="connsiteY1" fmla="*/ 0 h 45084"/>
                <a:gd name="connsiteX2" fmla="*/ 4699 w 4508"/>
                <a:gd name="connsiteY2" fmla="*/ 45986 h 4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45084">
                  <a:moveTo>
                    <a:pt x="4699" y="45986"/>
                  </a:moveTo>
                  <a:cubicBezTo>
                    <a:pt x="-3417" y="31108"/>
                    <a:pt x="1543" y="15329"/>
                    <a:pt x="1092" y="0"/>
                  </a:cubicBezTo>
                  <a:cubicBezTo>
                    <a:pt x="6953" y="14878"/>
                    <a:pt x="5149" y="30207"/>
                    <a:pt x="4699" y="45986"/>
                  </a:cubicBezTo>
                  <a:close/>
                </a:path>
              </a:pathLst>
            </a:custGeom>
            <a:solidFill>
              <a:srgbClr val="14100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02743C8-7A7E-4C49-8865-B832F58BDCB9}"/>
                </a:ext>
              </a:extLst>
            </p:cNvPr>
            <p:cNvSpPr/>
            <p:nvPr/>
          </p:nvSpPr>
          <p:spPr>
            <a:xfrm>
              <a:off x="1363393" y="2530617"/>
              <a:ext cx="6156" cy="6156"/>
            </a:xfrm>
            <a:custGeom>
              <a:avLst/>
              <a:gdLst>
                <a:gd name="connsiteX0" fmla="*/ 0 w 0"/>
                <a:gd name="connsiteY0" fmla="*/ 338 h 0"/>
                <a:gd name="connsiteX1" fmla="*/ 0 w 0"/>
                <a:gd name="connsiteY1" fmla="*/ 338 h 0"/>
                <a:gd name="connsiteX2" fmla="*/ 0 w 0"/>
                <a:gd name="connsiteY2" fmla="*/ 338 h 0"/>
                <a:gd name="connsiteX3" fmla="*/ 0 w 0"/>
                <a:gd name="connsiteY3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38"/>
                  </a:moveTo>
                  <a:cubicBezTo>
                    <a:pt x="0" y="338"/>
                    <a:pt x="0" y="-113"/>
                    <a:pt x="0" y="338"/>
                  </a:cubicBezTo>
                  <a:cubicBezTo>
                    <a:pt x="0" y="-113"/>
                    <a:pt x="0" y="-113"/>
                    <a:pt x="0" y="338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CEA8D3-CA1E-4239-A0A7-A0D576FB499B}"/>
                </a:ext>
              </a:extLst>
            </p:cNvPr>
            <p:cNvSpPr/>
            <p:nvPr/>
          </p:nvSpPr>
          <p:spPr>
            <a:xfrm>
              <a:off x="1244885" y="1187211"/>
              <a:ext cx="1613053" cy="1803910"/>
            </a:xfrm>
            <a:custGeom>
              <a:avLst/>
              <a:gdLst>
                <a:gd name="connsiteX0" fmla="*/ 1181889 w 1181218"/>
                <a:gd name="connsiteY0" fmla="*/ 926389 h 1320981"/>
                <a:gd name="connsiteX1" fmla="*/ 1181439 w 1181218"/>
                <a:gd name="connsiteY1" fmla="*/ 871385 h 1320981"/>
                <a:gd name="connsiteX2" fmla="*/ 1182340 w 1181218"/>
                <a:gd name="connsiteY2" fmla="*/ 819538 h 1320981"/>
                <a:gd name="connsiteX3" fmla="*/ 1169717 w 1181218"/>
                <a:gd name="connsiteY3" fmla="*/ 806914 h 1320981"/>
                <a:gd name="connsiteX4" fmla="*/ 1154388 w 1181218"/>
                <a:gd name="connsiteY4" fmla="*/ 803758 h 1320981"/>
                <a:gd name="connsiteX5" fmla="*/ 1140411 w 1181218"/>
                <a:gd name="connsiteY5" fmla="*/ 761379 h 1320981"/>
                <a:gd name="connsiteX6" fmla="*/ 1132747 w 1181218"/>
                <a:gd name="connsiteY6" fmla="*/ 726664 h 1320981"/>
                <a:gd name="connsiteX7" fmla="*/ 1109303 w 1181218"/>
                <a:gd name="connsiteY7" fmla="*/ 690596 h 1320981"/>
                <a:gd name="connsiteX8" fmla="*/ 1109303 w 1181218"/>
                <a:gd name="connsiteY8" fmla="*/ 641904 h 1320981"/>
                <a:gd name="connsiteX9" fmla="*/ 1109303 w 1181218"/>
                <a:gd name="connsiteY9" fmla="*/ 641904 h 1320981"/>
                <a:gd name="connsiteX10" fmla="*/ 1109303 w 1181218"/>
                <a:gd name="connsiteY10" fmla="*/ 641904 h 1320981"/>
                <a:gd name="connsiteX11" fmla="*/ 1109303 w 1181218"/>
                <a:gd name="connsiteY11" fmla="*/ 641904 h 1320981"/>
                <a:gd name="connsiteX12" fmla="*/ 1108401 w 1181218"/>
                <a:gd name="connsiteY12" fmla="*/ 597721 h 1320981"/>
                <a:gd name="connsiteX13" fmla="*/ 1091269 w 1181218"/>
                <a:gd name="connsiteY13" fmla="*/ 475091 h 1320981"/>
                <a:gd name="connsiteX14" fmla="*/ 1086310 w 1181218"/>
                <a:gd name="connsiteY14" fmla="*/ 430006 h 1320981"/>
                <a:gd name="connsiteX15" fmla="*/ 1064218 w 1181218"/>
                <a:gd name="connsiteY15" fmla="*/ 363732 h 1320981"/>
                <a:gd name="connsiteX16" fmla="*/ 1063317 w 1181218"/>
                <a:gd name="connsiteY16" fmla="*/ 337583 h 1320981"/>
                <a:gd name="connsiteX17" fmla="*/ 1043930 w 1181218"/>
                <a:gd name="connsiteY17" fmla="*/ 259135 h 1320981"/>
                <a:gd name="connsiteX18" fmla="*/ 1020937 w 1181218"/>
                <a:gd name="connsiteY18" fmla="*/ 203230 h 1320981"/>
                <a:gd name="connsiteX19" fmla="*/ 965032 w 1181218"/>
                <a:gd name="connsiteY19" fmla="*/ 141915 h 1320981"/>
                <a:gd name="connsiteX20" fmla="*/ 908225 w 1181218"/>
                <a:gd name="connsiteY20" fmla="*/ 92773 h 1320981"/>
                <a:gd name="connsiteX21" fmla="*/ 887937 w 1181218"/>
                <a:gd name="connsiteY21" fmla="*/ 83756 h 1320981"/>
                <a:gd name="connsiteX22" fmla="*/ 842402 w 1181218"/>
                <a:gd name="connsiteY22" fmla="*/ 58058 h 1320981"/>
                <a:gd name="connsiteX23" fmla="*/ 807236 w 1181218"/>
                <a:gd name="connsiteY23" fmla="*/ 46336 h 1320981"/>
                <a:gd name="connsiteX24" fmla="*/ 740510 w 1181218"/>
                <a:gd name="connsiteY24" fmla="*/ 21539 h 1320981"/>
                <a:gd name="connsiteX25" fmla="*/ 672432 w 1181218"/>
                <a:gd name="connsiteY25" fmla="*/ 10719 h 1320981"/>
                <a:gd name="connsiteX26" fmla="*/ 541236 w 1181218"/>
                <a:gd name="connsiteY26" fmla="*/ 1251 h 1320981"/>
                <a:gd name="connsiteX27" fmla="*/ 425819 w 1181218"/>
                <a:gd name="connsiteY27" fmla="*/ 14326 h 1320981"/>
                <a:gd name="connsiteX28" fmla="*/ 336551 w 1181218"/>
                <a:gd name="connsiteY28" fmla="*/ 37770 h 1320981"/>
                <a:gd name="connsiteX29" fmla="*/ 271629 w 1181218"/>
                <a:gd name="connsiteY29" fmla="*/ 66173 h 1320981"/>
                <a:gd name="connsiteX30" fmla="*/ 220233 w 1181218"/>
                <a:gd name="connsiteY30" fmla="*/ 90068 h 1320981"/>
                <a:gd name="connsiteX31" fmla="*/ 190928 w 1181218"/>
                <a:gd name="connsiteY31" fmla="*/ 109454 h 1320981"/>
                <a:gd name="connsiteX32" fmla="*/ 171541 w 1181218"/>
                <a:gd name="connsiteY32" fmla="*/ 130644 h 1320981"/>
                <a:gd name="connsiteX33" fmla="*/ 112931 w 1181218"/>
                <a:gd name="connsiteY33" fmla="*/ 201878 h 1320981"/>
                <a:gd name="connsiteX34" fmla="*/ 81823 w 1181218"/>
                <a:gd name="connsiteY34" fmla="*/ 285284 h 1320981"/>
                <a:gd name="connsiteX35" fmla="*/ 82274 w 1181218"/>
                <a:gd name="connsiteY35" fmla="*/ 284834 h 1320981"/>
                <a:gd name="connsiteX36" fmla="*/ 66494 w 1181218"/>
                <a:gd name="connsiteY36" fmla="*/ 339386 h 1320981"/>
                <a:gd name="connsiteX37" fmla="*/ 63338 w 1181218"/>
                <a:gd name="connsiteY37" fmla="*/ 369593 h 1320981"/>
                <a:gd name="connsiteX38" fmla="*/ 58830 w 1181218"/>
                <a:gd name="connsiteY38" fmla="*/ 422342 h 1320981"/>
                <a:gd name="connsiteX39" fmla="*/ 63338 w 1181218"/>
                <a:gd name="connsiteY39" fmla="*/ 528291 h 1320981"/>
                <a:gd name="connsiteX40" fmla="*/ 76413 w 1181218"/>
                <a:gd name="connsiteY40" fmla="*/ 597270 h 1320981"/>
                <a:gd name="connsiteX41" fmla="*/ 78667 w 1181218"/>
                <a:gd name="connsiteY41" fmla="*/ 641003 h 1320981"/>
                <a:gd name="connsiteX42" fmla="*/ 38993 w 1181218"/>
                <a:gd name="connsiteY42" fmla="*/ 682481 h 1320981"/>
                <a:gd name="connsiteX43" fmla="*/ 37640 w 1181218"/>
                <a:gd name="connsiteY43" fmla="*/ 696457 h 1320981"/>
                <a:gd name="connsiteX44" fmla="*/ 16901 w 1181218"/>
                <a:gd name="connsiteY44" fmla="*/ 728918 h 1320981"/>
                <a:gd name="connsiteX45" fmla="*/ 3826 w 1181218"/>
                <a:gd name="connsiteY45" fmla="*/ 815931 h 1320981"/>
                <a:gd name="connsiteX46" fmla="*/ 22762 w 1181218"/>
                <a:gd name="connsiteY46" fmla="*/ 918273 h 1320981"/>
                <a:gd name="connsiteX47" fmla="*/ 59281 w 1181218"/>
                <a:gd name="connsiteY47" fmla="*/ 974178 h 1320981"/>
                <a:gd name="connsiteX48" fmla="*/ 48009 w 1181218"/>
                <a:gd name="connsiteY48" fmla="*/ 971473 h 1320981"/>
                <a:gd name="connsiteX49" fmla="*/ 91291 w 1181218"/>
                <a:gd name="connsiteY49" fmla="*/ 987253 h 1320981"/>
                <a:gd name="connsiteX50" fmla="*/ 162525 w 1181218"/>
                <a:gd name="connsiteY50" fmla="*/ 1006189 h 1320981"/>
                <a:gd name="connsiteX51" fmla="*/ 157114 w 1181218"/>
                <a:gd name="connsiteY51" fmla="*/ 946677 h 1320981"/>
                <a:gd name="connsiteX52" fmla="*/ 166131 w 1181218"/>
                <a:gd name="connsiteY52" fmla="*/ 735680 h 1320981"/>
                <a:gd name="connsiteX53" fmla="*/ 176501 w 1181218"/>
                <a:gd name="connsiteY53" fmla="*/ 646413 h 1320981"/>
                <a:gd name="connsiteX54" fmla="*/ 176501 w 1181218"/>
                <a:gd name="connsiteY54" fmla="*/ 646413 h 1320981"/>
                <a:gd name="connsiteX55" fmla="*/ 176501 w 1181218"/>
                <a:gd name="connsiteY55" fmla="*/ 646413 h 1320981"/>
                <a:gd name="connsiteX56" fmla="*/ 185067 w 1181218"/>
                <a:gd name="connsiteY56" fmla="*/ 573826 h 1320981"/>
                <a:gd name="connsiteX57" fmla="*/ 190026 w 1181218"/>
                <a:gd name="connsiteY57" fmla="*/ 541816 h 1320981"/>
                <a:gd name="connsiteX58" fmla="*/ 198592 w 1181218"/>
                <a:gd name="connsiteY58" fmla="*/ 474189 h 1320981"/>
                <a:gd name="connsiteX59" fmla="*/ 238718 w 1181218"/>
                <a:gd name="connsiteY59" fmla="*/ 352010 h 1320981"/>
                <a:gd name="connsiteX60" fmla="*/ 276589 w 1181218"/>
                <a:gd name="connsiteY60" fmla="*/ 349756 h 1320981"/>
                <a:gd name="connsiteX61" fmla="*/ 341060 w 1181218"/>
                <a:gd name="connsiteY61" fmla="*/ 347050 h 1320981"/>
                <a:gd name="connsiteX62" fmla="*/ 392456 w 1181218"/>
                <a:gd name="connsiteY62" fmla="*/ 343444 h 1320981"/>
                <a:gd name="connsiteX63" fmla="*/ 523202 w 1181218"/>
                <a:gd name="connsiteY63" fmla="*/ 340739 h 1320981"/>
                <a:gd name="connsiteX64" fmla="*/ 881175 w 1181218"/>
                <a:gd name="connsiteY64" fmla="*/ 333525 h 1320981"/>
                <a:gd name="connsiteX65" fmla="*/ 905971 w 1181218"/>
                <a:gd name="connsiteY65" fmla="*/ 346600 h 1320981"/>
                <a:gd name="connsiteX66" fmla="*/ 990730 w 1181218"/>
                <a:gd name="connsiteY66" fmla="*/ 547226 h 1320981"/>
                <a:gd name="connsiteX67" fmla="*/ 1022290 w 1181218"/>
                <a:gd name="connsiteY67" fmla="*/ 686989 h 1320981"/>
                <a:gd name="connsiteX68" fmla="*/ 1029503 w 1181218"/>
                <a:gd name="connsiteY68" fmla="*/ 860565 h 1320981"/>
                <a:gd name="connsiteX69" fmla="*/ 1005157 w 1181218"/>
                <a:gd name="connsiteY69" fmla="*/ 1009344 h 1320981"/>
                <a:gd name="connsiteX70" fmla="*/ 1020035 w 1181218"/>
                <a:gd name="connsiteY70" fmla="*/ 1009344 h 1320981"/>
                <a:gd name="connsiteX71" fmla="*/ 1041676 w 1181218"/>
                <a:gd name="connsiteY71" fmla="*/ 998073 h 1320981"/>
                <a:gd name="connsiteX72" fmla="*/ 1041676 w 1181218"/>
                <a:gd name="connsiteY72" fmla="*/ 998073 h 1320981"/>
                <a:gd name="connsiteX73" fmla="*/ 1120123 w 1181218"/>
                <a:gd name="connsiteY73" fmla="*/ 989958 h 1320981"/>
                <a:gd name="connsiteX74" fmla="*/ 1057906 w 1181218"/>
                <a:gd name="connsiteY74" fmla="*/ 1102670 h 1320981"/>
                <a:gd name="connsiteX75" fmla="*/ 945195 w 1181218"/>
                <a:gd name="connsiteY75" fmla="*/ 1204110 h 1320981"/>
                <a:gd name="connsiteX76" fmla="*/ 865395 w 1181218"/>
                <a:gd name="connsiteY76" fmla="*/ 1235219 h 1320981"/>
                <a:gd name="connsiteX77" fmla="*/ 858181 w 1181218"/>
                <a:gd name="connsiteY77" fmla="*/ 1249646 h 1320981"/>
                <a:gd name="connsiteX78" fmla="*/ 902815 w 1181218"/>
                <a:gd name="connsiteY78" fmla="*/ 1323134 h 1320981"/>
                <a:gd name="connsiteX79" fmla="*/ 971344 w 1181218"/>
                <a:gd name="connsiteY79" fmla="*/ 1255507 h 1320981"/>
                <a:gd name="connsiteX80" fmla="*/ 983968 w 1181218"/>
                <a:gd name="connsiteY80" fmla="*/ 1234317 h 1320981"/>
                <a:gd name="connsiteX81" fmla="*/ 1013723 w 1181218"/>
                <a:gd name="connsiteY81" fmla="*/ 1205914 h 1320981"/>
                <a:gd name="connsiteX82" fmla="*/ 1119672 w 1181218"/>
                <a:gd name="connsiteY82" fmla="*/ 1075619 h 1320981"/>
                <a:gd name="connsiteX83" fmla="*/ 1151683 w 1181218"/>
                <a:gd name="connsiteY83" fmla="*/ 1008443 h 1320981"/>
                <a:gd name="connsiteX84" fmla="*/ 1171971 w 1181218"/>
                <a:gd name="connsiteY84" fmla="*/ 973728 h 1320981"/>
                <a:gd name="connsiteX85" fmla="*/ 1181889 w 1181218"/>
                <a:gd name="connsiteY85" fmla="*/ 926389 h 132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81218" h="1320981">
                  <a:moveTo>
                    <a:pt x="1181889" y="926389"/>
                  </a:moveTo>
                  <a:cubicBezTo>
                    <a:pt x="1183242" y="904748"/>
                    <a:pt x="1180086" y="892124"/>
                    <a:pt x="1181439" y="871385"/>
                  </a:cubicBezTo>
                  <a:cubicBezTo>
                    <a:pt x="1176479" y="856507"/>
                    <a:pt x="1187300" y="834416"/>
                    <a:pt x="1182340" y="819538"/>
                  </a:cubicBezTo>
                  <a:cubicBezTo>
                    <a:pt x="1179184" y="813677"/>
                    <a:pt x="1179184" y="813677"/>
                    <a:pt x="1169717" y="806914"/>
                  </a:cubicBezTo>
                  <a:cubicBezTo>
                    <a:pt x="1162052" y="804660"/>
                    <a:pt x="1157994" y="806013"/>
                    <a:pt x="1154388" y="803758"/>
                  </a:cubicBezTo>
                  <a:cubicBezTo>
                    <a:pt x="1132296" y="795192"/>
                    <a:pt x="1141764" y="776257"/>
                    <a:pt x="1140411" y="761379"/>
                  </a:cubicBezTo>
                  <a:cubicBezTo>
                    <a:pt x="1139510" y="748755"/>
                    <a:pt x="1145371" y="734779"/>
                    <a:pt x="1132747" y="726664"/>
                  </a:cubicBezTo>
                  <a:cubicBezTo>
                    <a:pt x="1131395" y="725762"/>
                    <a:pt x="1108852" y="696908"/>
                    <a:pt x="1109303" y="690596"/>
                  </a:cubicBezTo>
                  <a:cubicBezTo>
                    <a:pt x="1107950" y="677521"/>
                    <a:pt x="1109754" y="642355"/>
                    <a:pt x="1109303" y="641904"/>
                  </a:cubicBezTo>
                  <a:cubicBezTo>
                    <a:pt x="1109303" y="641904"/>
                    <a:pt x="1109303" y="641904"/>
                    <a:pt x="1109303" y="641904"/>
                  </a:cubicBezTo>
                  <a:lnTo>
                    <a:pt x="1109303" y="641904"/>
                  </a:lnTo>
                  <a:lnTo>
                    <a:pt x="1109303" y="641904"/>
                  </a:lnTo>
                  <a:cubicBezTo>
                    <a:pt x="1107500" y="638298"/>
                    <a:pt x="1108401" y="608992"/>
                    <a:pt x="1108401" y="597721"/>
                  </a:cubicBezTo>
                  <a:cubicBezTo>
                    <a:pt x="1107950" y="565260"/>
                    <a:pt x="1096679" y="482305"/>
                    <a:pt x="1091269" y="475091"/>
                  </a:cubicBezTo>
                  <a:cubicBezTo>
                    <a:pt x="1086761" y="460213"/>
                    <a:pt x="1090818" y="444884"/>
                    <a:pt x="1086310" y="430006"/>
                  </a:cubicBezTo>
                  <a:cubicBezTo>
                    <a:pt x="1086310" y="407013"/>
                    <a:pt x="1061513" y="387627"/>
                    <a:pt x="1064218" y="363732"/>
                  </a:cubicBezTo>
                  <a:cubicBezTo>
                    <a:pt x="1061513" y="355166"/>
                    <a:pt x="1064218" y="346149"/>
                    <a:pt x="1063317" y="337583"/>
                  </a:cubicBezTo>
                  <a:cubicBezTo>
                    <a:pt x="1060612" y="302867"/>
                    <a:pt x="1066923" y="287088"/>
                    <a:pt x="1043930" y="259135"/>
                  </a:cubicBezTo>
                  <a:cubicBezTo>
                    <a:pt x="1039422" y="251471"/>
                    <a:pt x="1024995" y="210444"/>
                    <a:pt x="1020937" y="203230"/>
                  </a:cubicBezTo>
                  <a:cubicBezTo>
                    <a:pt x="1008313" y="173925"/>
                    <a:pt x="984418" y="166712"/>
                    <a:pt x="965032" y="141915"/>
                  </a:cubicBezTo>
                  <a:cubicBezTo>
                    <a:pt x="949252" y="114864"/>
                    <a:pt x="937079" y="103142"/>
                    <a:pt x="908225" y="92773"/>
                  </a:cubicBezTo>
                  <a:cubicBezTo>
                    <a:pt x="904618" y="92773"/>
                    <a:pt x="889290" y="87814"/>
                    <a:pt x="887937" y="83756"/>
                  </a:cubicBezTo>
                  <a:cubicBezTo>
                    <a:pt x="880724" y="70681"/>
                    <a:pt x="856378" y="58959"/>
                    <a:pt x="842402" y="58058"/>
                  </a:cubicBezTo>
                  <a:cubicBezTo>
                    <a:pt x="825270" y="54902"/>
                    <a:pt x="822114" y="54451"/>
                    <a:pt x="807236" y="46336"/>
                  </a:cubicBezTo>
                  <a:cubicBezTo>
                    <a:pt x="786948" y="32359"/>
                    <a:pt x="764405" y="26048"/>
                    <a:pt x="740510" y="21539"/>
                  </a:cubicBezTo>
                  <a:cubicBezTo>
                    <a:pt x="717968" y="17481"/>
                    <a:pt x="694975" y="15227"/>
                    <a:pt x="672432" y="10719"/>
                  </a:cubicBezTo>
                  <a:cubicBezTo>
                    <a:pt x="629151" y="2153"/>
                    <a:pt x="584968" y="-2356"/>
                    <a:pt x="541236" y="1251"/>
                  </a:cubicBezTo>
                  <a:cubicBezTo>
                    <a:pt x="502914" y="4407"/>
                    <a:pt x="464141" y="6210"/>
                    <a:pt x="425819" y="14326"/>
                  </a:cubicBezTo>
                  <a:cubicBezTo>
                    <a:pt x="385243" y="23342"/>
                    <a:pt x="373972" y="18383"/>
                    <a:pt x="336551" y="37770"/>
                  </a:cubicBezTo>
                  <a:cubicBezTo>
                    <a:pt x="318968" y="49041"/>
                    <a:pt x="288311" y="53549"/>
                    <a:pt x="271629" y="66173"/>
                  </a:cubicBezTo>
                  <a:cubicBezTo>
                    <a:pt x="264867" y="70681"/>
                    <a:pt x="223840" y="80149"/>
                    <a:pt x="220233" y="90068"/>
                  </a:cubicBezTo>
                  <a:cubicBezTo>
                    <a:pt x="213019" y="95027"/>
                    <a:pt x="192731" y="104946"/>
                    <a:pt x="190928" y="109454"/>
                  </a:cubicBezTo>
                  <a:cubicBezTo>
                    <a:pt x="184616" y="114414"/>
                    <a:pt x="177853" y="125685"/>
                    <a:pt x="171541" y="130644"/>
                  </a:cubicBezTo>
                  <a:cubicBezTo>
                    <a:pt x="135023" y="157695"/>
                    <a:pt x="123752" y="156793"/>
                    <a:pt x="112931" y="201878"/>
                  </a:cubicBezTo>
                  <a:cubicBezTo>
                    <a:pt x="105267" y="219912"/>
                    <a:pt x="89487" y="267251"/>
                    <a:pt x="81823" y="285284"/>
                  </a:cubicBezTo>
                  <a:lnTo>
                    <a:pt x="82274" y="284834"/>
                  </a:lnTo>
                  <a:cubicBezTo>
                    <a:pt x="84979" y="303769"/>
                    <a:pt x="64240" y="320451"/>
                    <a:pt x="66494" y="339386"/>
                  </a:cubicBezTo>
                  <a:cubicBezTo>
                    <a:pt x="61535" y="346600"/>
                    <a:pt x="68298" y="362379"/>
                    <a:pt x="63338" y="369593"/>
                  </a:cubicBezTo>
                  <a:cubicBezTo>
                    <a:pt x="61986" y="384471"/>
                    <a:pt x="60182" y="407464"/>
                    <a:pt x="58830" y="422342"/>
                  </a:cubicBezTo>
                  <a:cubicBezTo>
                    <a:pt x="54772" y="462918"/>
                    <a:pt x="60182" y="487715"/>
                    <a:pt x="63338" y="528291"/>
                  </a:cubicBezTo>
                  <a:cubicBezTo>
                    <a:pt x="65142" y="545874"/>
                    <a:pt x="76413" y="597270"/>
                    <a:pt x="76413" y="597270"/>
                  </a:cubicBezTo>
                  <a:cubicBezTo>
                    <a:pt x="81823" y="604033"/>
                    <a:pt x="78216" y="636494"/>
                    <a:pt x="78667" y="641003"/>
                  </a:cubicBezTo>
                  <a:cubicBezTo>
                    <a:pt x="60182" y="655881"/>
                    <a:pt x="51165" y="662643"/>
                    <a:pt x="38993" y="682481"/>
                  </a:cubicBezTo>
                  <a:lnTo>
                    <a:pt x="37640" y="696457"/>
                  </a:lnTo>
                  <a:cubicBezTo>
                    <a:pt x="34033" y="713138"/>
                    <a:pt x="26820" y="716294"/>
                    <a:pt x="16901" y="728918"/>
                  </a:cubicBezTo>
                  <a:cubicBezTo>
                    <a:pt x="-1133" y="752362"/>
                    <a:pt x="-3387" y="792036"/>
                    <a:pt x="3826" y="815931"/>
                  </a:cubicBezTo>
                  <a:cubicBezTo>
                    <a:pt x="9237" y="834416"/>
                    <a:pt x="20508" y="894379"/>
                    <a:pt x="22762" y="918273"/>
                  </a:cubicBezTo>
                  <a:cubicBezTo>
                    <a:pt x="25016" y="941717"/>
                    <a:pt x="36287" y="963358"/>
                    <a:pt x="59281" y="974178"/>
                  </a:cubicBezTo>
                  <a:lnTo>
                    <a:pt x="48009" y="971473"/>
                  </a:lnTo>
                  <a:cubicBezTo>
                    <a:pt x="57477" y="972375"/>
                    <a:pt x="84979" y="975982"/>
                    <a:pt x="91291" y="987253"/>
                  </a:cubicBezTo>
                  <a:cubicBezTo>
                    <a:pt x="117891" y="991311"/>
                    <a:pt x="136826" y="999426"/>
                    <a:pt x="162525" y="1006189"/>
                  </a:cubicBezTo>
                  <a:cubicBezTo>
                    <a:pt x="165680" y="986351"/>
                    <a:pt x="158016" y="947578"/>
                    <a:pt x="157114" y="946677"/>
                  </a:cubicBezTo>
                  <a:cubicBezTo>
                    <a:pt x="152155" y="867328"/>
                    <a:pt x="153508" y="814579"/>
                    <a:pt x="166131" y="735680"/>
                  </a:cubicBezTo>
                  <a:cubicBezTo>
                    <a:pt x="171091" y="706375"/>
                    <a:pt x="172894" y="676169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81460" y="636043"/>
                    <a:pt x="184165" y="572023"/>
                    <a:pt x="185067" y="573826"/>
                  </a:cubicBezTo>
                  <a:cubicBezTo>
                    <a:pt x="191379" y="563908"/>
                    <a:pt x="188674" y="552637"/>
                    <a:pt x="190026" y="541816"/>
                  </a:cubicBezTo>
                  <a:cubicBezTo>
                    <a:pt x="188223" y="516118"/>
                    <a:pt x="197240" y="471935"/>
                    <a:pt x="198592" y="474189"/>
                  </a:cubicBezTo>
                  <a:cubicBezTo>
                    <a:pt x="205806" y="431359"/>
                    <a:pt x="221135" y="391233"/>
                    <a:pt x="238718" y="352010"/>
                  </a:cubicBezTo>
                  <a:cubicBezTo>
                    <a:pt x="251341" y="347952"/>
                    <a:pt x="263965" y="350657"/>
                    <a:pt x="276589" y="349756"/>
                  </a:cubicBezTo>
                  <a:cubicBezTo>
                    <a:pt x="298229" y="348403"/>
                    <a:pt x="319870" y="353362"/>
                    <a:pt x="341060" y="347050"/>
                  </a:cubicBezTo>
                  <a:cubicBezTo>
                    <a:pt x="357741" y="342091"/>
                    <a:pt x="375324" y="343895"/>
                    <a:pt x="392456" y="343444"/>
                  </a:cubicBezTo>
                  <a:cubicBezTo>
                    <a:pt x="436189" y="342542"/>
                    <a:pt x="479470" y="341640"/>
                    <a:pt x="523202" y="340739"/>
                  </a:cubicBezTo>
                  <a:cubicBezTo>
                    <a:pt x="642677" y="338484"/>
                    <a:pt x="761700" y="336230"/>
                    <a:pt x="881175" y="333525"/>
                  </a:cubicBezTo>
                  <a:cubicBezTo>
                    <a:pt x="892446" y="333074"/>
                    <a:pt x="900110" y="334878"/>
                    <a:pt x="905971" y="346600"/>
                  </a:cubicBezTo>
                  <a:cubicBezTo>
                    <a:pt x="937981" y="411972"/>
                    <a:pt x="967737" y="478247"/>
                    <a:pt x="990730" y="547226"/>
                  </a:cubicBezTo>
                  <a:cubicBezTo>
                    <a:pt x="1006059" y="592762"/>
                    <a:pt x="1022290" y="686989"/>
                    <a:pt x="1022290" y="686989"/>
                  </a:cubicBezTo>
                  <a:cubicBezTo>
                    <a:pt x="1022740" y="694203"/>
                    <a:pt x="1029503" y="818636"/>
                    <a:pt x="1029503" y="860565"/>
                  </a:cubicBezTo>
                  <a:cubicBezTo>
                    <a:pt x="1026798" y="883107"/>
                    <a:pt x="1005608" y="995368"/>
                    <a:pt x="1005157" y="1009344"/>
                  </a:cubicBezTo>
                  <a:cubicBezTo>
                    <a:pt x="1008764" y="1009344"/>
                    <a:pt x="1017781" y="1013402"/>
                    <a:pt x="1020035" y="1009344"/>
                  </a:cubicBezTo>
                  <a:cubicBezTo>
                    <a:pt x="1020035" y="1009344"/>
                    <a:pt x="1032659" y="1000778"/>
                    <a:pt x="1041676" y="998073"/>
                  </a:cubicBezTo>
                  <a:cubicBezTo>
                    <a:pt x="1041676" y="998073"/>
                    <a:pt x="1041676" y="998073"/>
                    <a:pt x="1041676" y="998073"/>
                  </a:cubicBezTo>
                  <a:cubicBezTo>
                    <a:pt x="1068276" y="1006189"/>
                    <a:pt x="1091269" y="993114"/>
                    <a:pt x="1120123" y="989958"/>
                  </a:cubicBezTo>
                  <a:cubicBezTo>
                    <a:pt x="1102089" y="1033690"/>
                    <a:pt x="1085859" y="1064799"/>
                    <a:pt x="1057906" y="1102670"/>
                  </a:cubicBezTo>
                  <a:cubicBezTo>
                    <a:pt x="1027700" y="1143246"/>
                    <a:pt x="999747" y="1189232"/>
                    <a:pt x="945195" y="1204110"/>
                  </a:cubicBezTo>
                  <a:cubicBezTo>
                    <a:pt x="945195" y="1204561"/>
                    <a:pt x="873059" y="1234768"/>
                    <a:pt x="865395" y="1235219"/>
                  </a:cubicBezTo>
                  <a:cubicBezTo>
                    <a:pt x="854575" y="1235670"/>
                    <a:pt x="856829" y="1243785"/>
                    <a:pt x="858181" y="1249646"/>
                  </a:cubicBezTo>
                  <a:cubicBezTo>
                    <a:pt x="860886" y="1260015"/>
                    <a:pt x="893347" y="1306903"/>
                    <a:pt x="902815" y="1323134"/>
                  </a:cubicBezTo>
                  <a:cubicBezTo>
                    <a:pt x="926259" y="1300141"/>
                    <a:pt x="948802" y="1277598"/>
                    <a:pt x="971344" y="1255507"/>
                  </a:cubicBezTo>
                  <a:cubicBezTo>
                    <a:pt x="971795" y="1256409"/>
                    <a:pt x="980812" y="1237022"/>
                    <a:pt x="983968" y="1234317"/>
                  </a:cubicBezTo>
                  <a:cubicBezTo>
                    <a:pt x="1001100" y="1218537"/>
                    <a:pt x="1001100" y="1218537"/>
                    <a:pt x="1013723" y="1205914"/>
                  </a:cubicBezTo>
                  <a:cubicBezTo>
                    <a:pt x="1053849" y="1166690"/>
                    <a:pt x="1091720" y="1125212"/>
                    <a:pt x="1119672" y="1075619"/>
                  </a:cubicBezTo>
                  <a:cubicBezTo>
                    <a:pt x="1130493" y="1056233"/>
                    <a:pt x="1145371" y="1032338"/>
                    <a:pt x="1151683" y="1008443"/>
                  </a:cubicBezTo>
                  <a:cubicBezTo>
                    <a:pt x="1159347" y="988155"/>
                    <a:pt x="1149879" y="983646"/>
                    <a:pt x="1171971" y="973728"/>
                  </a:cubicBezTo>
                  <a:cubicBezTo>
                    <a:pt x="1181889" y="960653"/>
                    <a:pt x="1183242" y="943972"/>
                    <a:pt x="1181889" y="926389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2C0E27A-34DC-40B8-A288-2E6316205453}"/>
              </a:ext>
            </a:extLst>
          </p:cNvPr>
          <p:cNvSpPr/>
          <p:nvPr/>
        </p:nvSpPr>
        <p:spPr>
          <a:xfrm>
            <a:off x="10572095" y="4694607"/>
            <a:ext cx="1010661" cy="1802204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1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361287-1CC0-4A6F-905C-BF1CBE99B53B}"/>
              </a:ext>
            </a:extLst>
          </p:cNvPr>
          <p:cNvSpPr txBox="1"/>
          <p:nvPr/>
        </p:nvSpPr>
        <p:spPr>
          <a:xfrm>
            <a:off x="4462776" y="172353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85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D1E8D12-DFA7-44B8-AF4F-F23DE2AC87AA}"/>
              </a:ext>
            </a:extLst>
          </p:cNvPr>
          <p:cNvSpPr txBox="1">
            <a:spLocks/>
          </p:cNvSpPr>
          <p:nvPr/>
        </p:nvSpPr>
        <p:spPr>
          <a:xfrm>
            <a:off x="4462776" y="213592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B910D9-7C19-4442-9564-C7828ED7CF1E}"/>
              </a:ext>
            </a:extLst>
          </p:cNvPr>
          <p:cNvSpPr txBox="1"/>
          <p:nvPr/>
        </p:nvSpPr>
        <p:spPr>
          <a:xfrm>
            <a:off x="4462776" y="26280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70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2C80DF6E-9E03-4C05-B78A-FB281D224040}"/>
              </a:ext>
            </a:extLst>
          </p:cNvPr>
          <p:cNvSpPr txBox="1">
            <a:spLocks/>
          </p:cNvSpPr>
          <p:nvPr/>
        </p:nvSpPr>
        <p:spPr>
          <a:xfrm>
            <a:off x="4462776" y="304041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E22A88-7219-480B-9BDF-62D50AF97F74}"/>
              </a:ext>
            </a:extLst>
          </p:cNvPr>
          <p:cNvSpPr txBox="1"/>
          <p:nvPr/>
        </p:nvSpPr>
        <p:spPr>
          <a:xfrm>
            <a:off x="4462776" y="353252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65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84534789-2D4C-4956-A6F2-1107A0E78CC3}"/>
              </a:ext>
            </a:extLst>
          </p:cNvPr>
          <p:cNvSpPr txBox="1">
            <a:spLocks/>
          </p:cNvSpPr>
          <p:nvPr/>
        </p:nvSpPr>
        <p:spPr>
          <a:xfrm>
            <a:off x="4462776" y="3944918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1E15E3-B002-4457-A4CB-A2BAE8920D2F}"/>
              </a:ext>
            </a:extLst>
          </p:cNvPr>
          <p:cNvSpPr txBox="1"/>
          <p:nvPr/>
        </p:nvSpPr>
        <p:spPr>
          <a:xfrm>
            <a:off x="4462776" y="4437027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55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1ACF29BC-4AE3-4F34-A8BF-A226AF13BC14}"/>
              </a:ext>
            </a:extLst>
          </p:cNvPr>
          <p:cNvSpPr txBox="1">
            <a:spLocks/>
          </p:cNvSpPr>
          <p:nvPr/>
        </p:nvSpPr>
        <p:spPr>
          <a:xfrm>
            <a:off x="4462776" y="4849417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930EEE-0F4C-46C6-846B-CA9DA4D56837}"/>
              </a:ext>
            </a:extLst>
          </p:cNvPr>
          <p:cNvSpPr txBox="1"/>
          <p:nvPr/>
        </p:nvSpPr>
        <p:spPr>
          <a:xfrm>
            <a:off x="4462776" y="534152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42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916029D2-1C4E-421F-842A-71B6C5A6F422}"/>
              </a:ext>
            </a:extLst>
          </p:cNvPr>
          <p:cNvSpPr txBox="1">
            <a:spLocks/>
          </p:cNvSpPr>
          <p:nvPr/>
        </p:nvSpPr>
        <p:spPr>
          <a:xfrm>
            <a:off x="4462776" y="5753915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726620-5E72-45B9-B120-02B2C6C13320}"/>
              </a:ext>
            </a:extLst>
          </p:cNvPr>
          <p:cNvSpPr txBox="1"/>
          <p:nvPr/>
        </p:nvSpPr>
        <p:spPr>
          <a:xfrm>
            <a:off x="7416617" y="1702535"/>
            <a:ext cx="4212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7993F2-B6BE-4F51-9A01-D4AD3F0A0F20}"/>
              </a:ext>
            </a:extLst>
          </p:cNvPr>
          <p:cNvSpPr txBox="1"/>
          <p:nvPr/>
        </p:nvSpPr>
        <p:spPr>
          <a:xfrm>
            <a:off x="7416617" y="2604196"/>
            <a:ext cx="42085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Time. Easy to change colors, photos and Text. You can simply impress your audience and add a unique zing and appeal to your Presentations. Get a modern PowerPoint  Presentation that is beautifully designed. 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5AC4B5-53A6-4B3A-B795-DC170926F14F}"/>
              </a:ext>
            </a:extLst>
          </p:cNvPr>
          <p:cNvSpPr txBox="1"/>
          <p:nvPr/>
        </p:nvSpPr>
        <p:spPr>
          <a:xfrm>
            <a:off x="7416617" y="4626213"/>
            <a:ext cx="3166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Easy to change colors, photos and Text. 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8618E222-B7B6-4DDB-9220-A2140878DB55}"/>
              </a:ext>
            </a:extLst>
          </p:cNvPr>
          <p:cNvSpPr/>
          <p:nvPr/>
        </p:nvSpPr>
        <p:spPr>
          <a:xfrm rot="5400000">
            <a:off x="3637154" y="3973361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4A285486-8434-4986-936D-DA05CC270155}"/>
              </a:ext>
            </a:extLst>
          </p:cNvPr>
          <p:cNvSpPr/>
          <p:nvPr/>
        </p:nvSpPr>
        <p:spPr>
          <a:xfrm rot="5400000">
            <a:off x="5231318" y="3650383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BB4BAF34-9800-484A-91EB-0CECF242C0DB}"/>
              </a:ext>
            </a:extLst>
          </p:cNvPr>
          <p:cNvSpPr/>
          <p:nvPr/>
        </p:nvSpPr>
        <p:spPr>
          <a:xfrm rot="5400000">
            <a:off x="6732140" y="3323436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3D89BC93-BDA5-42E7-8AB3-826D24926619}"/>
              </a:ext>
            </a:extLst>
          </p:cNvPr>
          <p:cNvSpPr/>
          <p:nvPr/>
        </p:nvSpPr>
        <p:spPr>
          <a:xfrm rot="5400000">
            <a:off x="8267512" y="2969194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4A713977-E3AE-49DC-A8C1-F0DDAF147668}"/>
              </a:ext>
            </a:extLst>
          </p:cNvPr>
          <p:cNvSpPr/>
          <p:nvPr/>
        </p:nvSpPr>
        <p:spPr>
          <a:xfrm rot="5400000">
            <a:off x="9796026" y="2630008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46622DD8-5DE2-4B5A-B25C-2D6A06723290}"/>
              </a:ext>
            </a:extLst>
          </p:cNvPr>
          <p:cNvSpPr/>
          <p:nvPr/>
        </p:nvSpPr>
        <p:spPr>
          <a:xfrm>
            <a:off x="9000193" y="1809524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4FDAB-2DD5-4F24-B3B4-8F5E080DD881}"/>
              </a:ext>
            </a:extLst>
          </p:cNvPr>
          <p:cNvSpPr/>
          <p:nvPr/>
        </p:nvSpPr>
        <p:spPr>
          <a:xfrm>
            <a:off x="7219600" y="1809524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9BC150-17A8-4B67-A4D3-F1E77DC761B0}"/>
              </a:ext>
            </a:extLst>
          </p:cNvPr>
          <p:cNvSpPr/>
          <p:nvPr/>
        </p:nvSpPr>
        <p:spPr>
          <a:xfrm>
            <a:off x="5680674" y="1809524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00F54-C1BE-410B-9477-91E9A7BE5BC8}"/>
              </a:ext>
            </a:extLst>
          </p:cNvPr>
          <p:cNvSpPr/>
          <p:nvPr/>
        </p:nvSpPr>
        <p:spPr>
          <a:xfrm>
            <a:off x="4141750" y="1809524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A1DB24-2139-4438-8D86-C254089DA1C5}"/>
              </a:ext>
            </a:extLst>
          </p:cNvPr>
          <p:cNvSpPr/>
          <p:nvPr/>
        </p:nvSpPr>
        <p:spPr>
          <a:xfrm>
            <a:off x="2602826" y="1809524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686E1-E6BD-463C-9AAB-1822315F7531}"/>
              </a:ext>
            </a:extLst>
          </p:cNvPr>
          <p:cNvGrpSpPr/>
          <p:nvPr/>
        </p:nvGrpSpPr>
        <p:grpSpPr>
          <a:xfrm>
            <a:off x="3031162" y="1946144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FDBBF6-35A2-4964-8F6B-074F81361D33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844E8B-89CB-45B0-B937-93F321698B62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DE3786-4B85-4B10-BEB5-2EF4EB787143}"/>
              </a:ext>
            </a:extLst>
          </p:cNvPr>
          <p:cNvGrpSpPr/>
          <p:nvPr/>
        </p:nvGrpSpPr>
        <p:grpSpPr>
          <a:xfrm>
            <a:off x="4549730" y="1946144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8F5F90-054F-4310-830F-C3FDF6D0253C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4E0022-7EA4-494C-9167-20C548CBDA2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22CEBA-993D-41DB-AC03-B9FBA236D683}"/>
              </a:ext>
            </a:extLst>
          </p:cNvPr>
          <p:cNvGrpSpPr/>
          <p:nvPr/>
        </p:nvGrpSpPr>
        <p:grpSpPr>
          <a:xfrm>
            <a:off x="6088657" y="1946142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9120B1-4AE1-45F3-A186-5D0B840461A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680D1E-47ED-48D6-BCFD-AD67D6D74DF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B9DFA6-56E4-4C8F-9C06-A99FA2A2A20F}"/>
              </a:ext>
            </a:extLst>
          </p:cNvPr>
          <p:cNvGrpSpPr/>
          <p:nvPr/>
        </p:nvGrpSpPr>
        <p:grpSpPr>
          <a:xfrm>
            <a:off x="7654094" y="1946143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293625-0D3F-4269-8BF6-5D11FFF48D4A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BA6BFB-5B10-4C9C-AB06-C0706B35A9E4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241530-1A45-4AD8-8856-A97AD5BDBD70}"/>
              </a:ext>
            </a:extLst>
          </p:cNvPr>
          <p:cNvGrpSpPr/>
          <p:nvPr/>
        </p:nvGrpSpPr>
        <p:grpSpPr>
          <a:xfrm>
            <a:off x="9236911" y="1946143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6A6E37-14C6-4F0A-99FF-2E10842A0CB9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FF4BD7-108A-4A87-9846-44317F67927D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8E0DDF-47D7-4EC7-BAFD-D81C1A9F176E}"/>
              </a:ext>
            </a:extLst>
          </p:cNvPr>
          <p:cNvGrpSpPr/>
          <p:nvPr/>
        </p:nvGrpSpPr>
        <p:grpSpPr>
          <a:xfrm>
            <a:off x="3567211" y="5310266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F2C0CF-53A4-4784-8068-0B651F775C0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431333-A238-47ED-A65B-C1EFE81DF082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9881C1-BFF0-492E-AD15-AD3D8D7E9BCA}"/>
              </a:ext>
            </a:extLst>
          </p:cNvPr>
          <p:cNvGrpSpPr/>
          <p:nvPr/>
        </p:nvGrpSpPr>
        <p:grpSpPr>
          <a:xfrm>
            <a:off x="5077856" y="4963500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EA7481-9BE6-4692-8AA8-280F2C008F9B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AD54E8-9822-494C-913E-88EE4094DB51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870A16-5F6A-441D-AA78-50ED1156A52F}"/>
              </a:ext>
            </a:extLst>
          </p:cNvPr>
          <p:cNvGrpSpPr/>
          <p:nvPr/>
        </p:nvGrpSpPr>
        <p:grpSpPr>
          <a:xfrm>
            <a:off x="6588501" y="4616734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6DC04A-2B53-428C-8D59-058A3570F8C9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715EFC-406F-4B09-982B-5A12CAFC0045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A3D383-7C7F-4F54-8AFB-FAD622569F36}"/>
              </a:ext>
            </a:extLst>
          </p:cNvPr>
          <p:cNvGrpSpPr/>
          <p:nvPr/>
        </p:nvGrpSpPr>
        <p:grpSpPr>
          <a:xfrm>
            <a:off x="8099146" y="4269968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D99D27-BDBE-46B8-8AE1-53DC4DA828C5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C8CAF5-3CFD-4D55-862A-60C1661A774F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604510-45C3-4194-B7E6-7749E0F6AA77}"/>
              </a:ext>
            </a:extLst>
          </p:cNvPr>
          <p:cNvGrpSpPr/>
          <p:nvPr/>
        </p:nvGrpSpPr>
        <p:grpSpPr>
          <a:xfrm>
            <a:off x="9609790" y="3923202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6FD9CB-3BAC-4080-B8D4-8670C3DAC08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0EFC46-821D-4998-B755-03839387B7D9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75AF8502-8AFC-415B-A30F-8FA93CC47877}"/>
              </a:ext>
            </a:extLst>
          </p:cNvPr>
          <p:cNvSpPr/>
          <p:nvPr/>
        </p:nvSpPr>
        <p:spPr>
          <a:xfrm rot="5400000">
            <a:off x="1988150" y="4187772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656556C6-7C64-4921-9A2F-04D87EC24E19}"/>
              </a:ext>
            </a:extLst>
          </p:cNvPr>
          <p:cNvSpPr/>
          <p:nvPr/>
        </p:nvSpPr>
        <p:spPr>
          <a:xfrm>
            <a:off x="1207902" y="1805460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05C0BB76-A914-4633-AD93-FCDA79478D74}"/>
              </a:ext>
            </a:extLst>
          </p:cNvPr>
          <p:cNvGrpSpPr/>
          <p:nvPr/>
        </p:nvGrpSpPr>
        <p:grpSpPr>
          <a:xfrm>
            <a:off x="1269581" y="1946145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A4D56B-1F22-4A8A-A24C-763FB159E77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3850F0-5433-4873-AFB7-BDE3CCA67525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47A04B47-1BEE-4D8C-8F8B-6871554C5093}"/>
              </a:ext>
            </a:extLst>
          </p:cNvPr>
          <p:cNvGrpSpPr/>
          <p:nvPr/>
        </p:nvGrpSpPr>
        <p:grpSpPr>
          <a:xfrm>
            <a:off x="2056566" y="5657032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0F3613-0DAF-4E71-9D9A-4885D206B6D3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E139FE-128A-48A5-8971-61D4730E9E47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2599212-9F87-4DC3-83C6-C1B97EE76A04}"/>
              </a:ext>
            </a:extLst>
          </p:cNvPr>
          <p:cNvGrpSpPr/>
          <p:nvPr/>
        </p:nvGrpSpPr>
        <p:grpSpPr>
          <a:xfrm>
            <a:off x="754581" y="1554566"/>
            <a:ext cx="6547340" cy="3842426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ACCBF26-454A-446A-A800-3AE082054E1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876911-14FA-4BBE-933F-E4CFE343D3B9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9B4E4A-C850-49E0-9876-88367A4A4F8C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B8C511-6E73-4840-964E-C23D157C679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3EB4882-CC87-48C9-A4D0-F6FB678C8CC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D0A402-61DF-46F1-BBF7-D14BFA4290A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AB43F4-7B56-41A1-BA3D-3E73CD94A34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E83B988-A39F-4BC4-83BE-B7688749E91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8690E98-385A-401A-8602-D73E41C30B7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D3A4AA6-E491-4105-93FA-9B90BF666D87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44AB74-3235-482E-AB6C-DE00100F093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17F209-65FE-4D97-A3D2-08AEB91EB60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150F103-B93C-4303-9723-DB8FB7C6D12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B9999C6-65E8-4DD4-8776-B25D3ED4E0C3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1DCCF00-FE45-4819-BB8C-2C331E2548F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D08ADFC-BAC3-460E-82D7-89790B3AD444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CBB47A-993E-46E6-8C83-265D34DFF94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E3AECE-2CF3-415D-A2C8-178BF92EC64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5E7D30-2111-4F72-A7FF-828B705DAF2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247CC6-4215-4BB5-8118-D3B59774411C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2DD3956-287A-4A67-80F1-59BA9A3D2CE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097510C-B0D5-4B0B-9049-D092BC30056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7C4A831-0785-4537-97F6-9064FFEA41D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EAB9DC-D266-4BF6-9440-113CA256BA3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AC199B7-3CF8-4C74-908D-59144CFD9EA4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87849DF-F668-4D5F-A339-A10AFE1B396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86CC5E0-8FB2-4B24-91CE-2EE9245910E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363D130-18ED-4082-A1D1-3A0B92468AE9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1454BD-E84A-4D41-B227-B95F79C6D40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A222A21-B633-4A7E-93DE-9F33DC70E781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FF9B4C6-9430-4155-8590-7841EBED6618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2E0D75-202E-46EB-8486-0FD14E72D448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51ABA3-4A65-4CD9-89B3-B45D61B4971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CAF5189-7419-461A-81AE-7143DC22985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D0F1910-8740-44F9-B286-0FCBECDEFDA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C758B0-D7D4-4D98-8F78-5BB9DA4D11E1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1F76EC9-7B39-4FC4-BAB7-623150A0BCA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88775D7-39EA-48B4-9ABA-F58C8B2B5C0D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162A665-7A2D-4025-89B5-92421365A2E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51A9C1F-2E89-4478-A80F-63A9EF1E082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613233-13ED-42C0-BF4F-8E67738673C8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F595484-7A20-4EDC-89F3-932B6BD9AA8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AFF882F-7638-46CC-9D47-F420BBF4E02E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2261FEB-15F5-4444-8F9A-4FFCC2D39146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946715B-B0AF-4230-846C-DBA1742A982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E56A2B9-6A71-485B-B777-68DA3E36954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77E55A5-D421-411F-A43D-C2E818EC4D88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79A20FC-EBFB-4029-96E1-52A135D9DD3B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2A3B7C5-0085-4EAF-8F8C-64529EE632B6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5B70999-A9E9-4D42-9F91-82F39A18189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E8926B0-0AA6-49EC-B1DC-84A3024F7E1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D4640FF-77CC-4E55-B83D-899F7C78DE70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71DA799-C0A2-47AB-B39D-D60FAAD42D7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778BB83-9A06-4279-9571-710BDEBBD07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8467E40-587C-4959-8C43-73717BFC2229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D66187-AC8D-416D-AB80-AB376AD42C6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D96BA83-9BF5-479B-AD8C-1ABC6E37738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499FD34-F046-4869-9AE3-D3757F368996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9A9A15C-6622-464F-8BFF-2B7ADC6BC47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C9A16E-7827-464F-B938-28B5E60B1B6D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866D47E-C6BB-4EEE-AE7D-EA9A420739DD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0E71F9-DF9F-4A0E-B2E5-59908F8A577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79C73C9-C1EA-4091-B824-BBD1E30EA7C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7118EA-1F20-4151-9609-C06A1934BFE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F62B33-CAFF-47F2-A825-27BBABC74EF1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6A97CF-AA9D-4D02-A62E-0B08E638F67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6E30CC3-4AF8-48CB-BDD3-8397D8F4DBF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8D3D086-706A-4B7A-8771-52F1E650009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1CCEF36-B773-4EB1-A851-D169EB32BC0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705962A-5974-4BA3-8C8F-30F1E24C4F9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A8E2AE0-CD02-47FB-ABB4-AB326E61AAD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F3563E9-32EC-4B58-A575-32351676DD8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42B90B2-7C57-4CFA-9C14-2BD3B134E3A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998509D-E895-4B7F-8CE1-ACC444C8137E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A18E7EC-143B-4F8E-ABAD-792A01404B9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6D4D8A3-A1FA-4E4A-BB7E-4B36082A067C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28ECDF3-2ED4-4101-A0E0-0D0F79E6EB4E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E527F70-8095-4582-BB4D-58834A47158C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910F4A0-5CE0-4E6C-B3B1-ABD1AD37EC9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D9FF8BF-A115-4EA0-B39C-A6F06D01E42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9E4CB1B-7D15-40F8-8228-2CCA234FEF0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AA0ED4-6655-4748-9AB7-3AA5C55E255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F7A9D25-AF66-4CB7-A249-D2A4881D195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0F18AC4-9822-4DEE-B0F6-80BA99DAA82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09350F1-E606-493C-B324-350B26CCB3E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A7564B7-56BD-40DA-B59D-D487943369B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CAA588E-5599-436C-822F-6706EF940F14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A15148-8898-4D5F-A887-5D11D8F42502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601971-1EBA-46B2-9DCD-827007FCFA80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E981C4B-5F4C-4142-891B-0FDB5546B209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CA0311A-8FEB-4DB5-9EF0-2E184DB7CD4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290B39B-7377-4F43-9BCA-F05D884CAB6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CE4042C-B13E-4910-BDAE-9AD54DE10C7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F5F77DE-285A-4532-9622-9CB17ED26D8E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8A8499F-B8F4-481F-A4D7-48B74EBD022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4E509C7-81CF-46DC-8D3C-76F52C06199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139E43D-D101-4208-B46B-4E63DF1BE2D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09CDA8E-691E-4C85-B2D7-267337D4A50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9AE395B-DCA1-4AA2-8932-B3DBD0B3209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85BF40D-146D-4D47-A322-FCFEFA98570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23DA296-3168-4B0F-8426-875D658417F5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D4A64AF-BA32-4849-BC2D-77A0646A90A6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5A94804-38F4-4810-BE97-4284B75C2B4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FD452A4-A1A9-4031-835C-038F28D3AE4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B2E3336-3A13-4C43-A3BE-BC2C7C76041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7A785BE-9293-4496-AB9A-5433E38DD51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B5857D6-4AFD-48DA-9CE5-9FDA7F75FC1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662005C-B08B-41C6-A1FE-AA36D13B560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BD9DDC7-F70A-4C17-9938-B90057C16D4B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8685CDE-52F2-4E77-9C5D-5A86FD38516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400511B-467A-4A2B-91F4-C296E260C44A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C14D338-0EA1-4228-A47A-00F2B188380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918607" y="2857630"/>
            <a:ext cx="451881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918607" y="3620714"/>
            <a:ext cx="451875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791245-F7CD-488B-9ACD-C9CB88C2FB3F}"/>
              </a:ext>
            </a:extLst>
          </p:cNvPr>
          <p:cNvGrpSpPr/>
          <p:nvPr/>
        </p:nvGrpSpPr>
        <p:grpSpPr>
          <a:xfrm>
            <a:off x="2437915" y="2069978"/>
            <a:ext cx="2266342" cy="2266342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3246721-23D0-424D-9DBA-4A1ACD4DAF32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4857180-E42D-444F-9A4E-A7DC066945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53CF84-96F1-419D-BEE8-A444D254DD97}"/>
              </a:ext>
            </a:extLst>
          </p:cNvPr>
          <p:cNvGrpSpPr/>
          <p:nvPr/>
        </p:nvGrpSpPr>
        <p:grpSpPr>
          <a:xfrm>
            <a:off x="4704121" y="3001051"/>
            <a:ext cx="1610840" cy="1302340"/>
            <a:chOff x="8851691" y="3742138"/>
            <a:chExt cx="2515051" cy="20333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D083DD-4697-4158-8957-1F9DD12A0C73}"/>
                </a:ext>
              </a:extLst>
            </p:cNvPr>
            <p:cNvSpPr/>
            <p:nvPr/>
          </p:nvSpPr>
          <p:spPr>
            <a:xfrm>
              <a:off x="8851691" y="3742138"/>
              <a:ext cx="2501423" cy="2033381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B48852-383D-4842-99AC-6D3F7D1D87E9}"/>
                </a:ext>
              </a:extLst>
            </p:cNvPr>
            <p:cNvSpPr/>
            <p:nvPr/>
          </p:nvSpPr>
          <p:spPr>
            <a:xfrm>
              <a:off x="8851691" y="4222145"/>
              <a:ext cx="1229006" cy="1229348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543A365-FF65-446C-9315-B756C602D9BE}"/>
                </a:ext>
              </a:extLst>
            </p:cNvPr>
            <p:cNvSpPr/>
            <p:nvPr/>
          </p:nvSpPr>
          <p:spPr>
            <a:xfrm>
              <a:off x="9295730" y="4230177"/>
              <a:ext cx="1386621" cy="1393929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79E919-DD7E-4692-9282-26EF58F46627}"/>
                </a:ext>
              </a:extLst>
            </p:cNvPr>
            <p:cNvSpPr/>
            <p:nvPr/>
          </p:nvSpPr>
          <p:spPr>
            <a:xfrm>
              <a:off x="9450699" y="4367989"/>
              <a:ext cx="532569" cy="691021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C6FC4F-8F62-4E24-89ED-943704ABD7B0}"/>
                </a:ext>
              </a:extLst>
            </p:cNvPr>
            <p:cNvSpPr/>
            <p:nvPr/>
          </p:nvSpPr>
          <p:spPr>
            <a:xfrm>
              <a:off x="9467038" y="4371471"/>
              <a:ext cx="566871" cy="716446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6F1BD40-83A9-45AE-B11C-E5B5CD5A884C}"/>
                </a:ext>
              </a:extLst>
            </p:cNvPr>
            <p:cNvSpPr/>
            <p:nvPr/>
          </p:nvSpPr>
          <p:spPr>
            <a:xfrm>
              <a:off x="9458264" y="3742138"/>
              <a:ext cx="1908478" cy="1041671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DC10E7-A0C4-4E32-A890-BC67A707C051}"/>
                </a:ext>
              </a:extLst>
            </p:cNvPr>
            <p:cNvSpPr/>
            <p:nvPr/>
          </p:nvSpPr>
          <p:spPr>
            <a:xfrm>
              <a:off x="9291574" y="5451032"/>
              <a:ext cx="4617" cy="1846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CA8610-E2D6-4E9B-BCF8-512EAB71DF3A}"/>
                </a:ext>
              </a:extLst>
            </p:cNvPr>
            <p:cNvSpPr/>
            <p:nvPr/>
          </p:nvSpPr>
          <p:spPr>
            <a:xfrm>
              <a:off x="9435995" y="4483345"/>
              <a:ext cx="533731" cy="580716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BDDBED-1B2E-4FCA-B095-491CC76FD410}"/>
              </a:ext>
            </a:extLst>
          </p:cNvPr>
          <p:cNvGrpSpPr/>
          <p:nvPr/>
        </p:nvGrpSpPr>
        <p:grpSpPr>
          <a:xfrm>
            <a:off x="934463" y="3373050"/>
            <a:ext cx="4082633" cy="1482850"/>
            <a:chOff x="-61219" y="4060626"/>
            <a:chExt cx="5276765" cy="148285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5413B7-482D-489D-9462-18E1F9E2A7A2}"/>
                </a:ext>
              </a:extLst>
            </p:cNvPr>
            <p:cNvSpPr/>
            <p:nvPr/>
          </p:nvSpPr>
          <p:spPr>
            <a:xfrm>
              <a:off x="-61219" y="4060626"/>
              <a:ext cx="5273213" cy="1480491"/>
            </a:xfrm>
            <a:custGeom>
              <a:avLst/>
              <a:gdLst>
                <a:gd name="connsiteX0" fmla="*/ 6596208 w 8232924"/>
                <a:gd name="connsiteY0" fmla="*/ 0 h 1520066"/>
                <a:gd name="connsiteX1" fmla="*/ 6608675 w 8232924"/>
                <a:gd name="connsiteY1" fmla="*/ 0 h 1520066"/>
                <a:gd name="connsiteX2" fmla="*/ 6947135 w 8232924"/>
                <a:gd name="connsiteY2" fmla="*/ 205015 h 1520066"/>
                <a:gd name="connsiteX3" fmla="*/ 7064418 w 8232924"/>
                <a:gd name="connsiteY3" fmla="*/ 587340 h 1520066"/>
                <a:gd name="connsiteX4" fmla="*/ 7204327 w 8232924"/>
                <a:gd name="connsiteY4" fmla="*/ 899480 h 1520066"/>
                <a:gd name="connsiteX5" fmla="*/ 8181841 w 8232924"/>
                <a:gd name="connsiteY5" fmla="*/ 396639 h 1520066"/>
                <a:gd name="connsiteX6" fmla="*/ 8224323 w 8232924"/>
                <a:gd name="connsiteY6" fmla="*/ 397101 h 1520066"/>
                <a:gd name="connsiteX7" fmla="*/ 8223861 w 8232924"/>
                <a:gd name="connsiteY7" fmla="*/ 439582 h 1520066"/>
                <a:gd name="connsiteX8" fmla="*/ 7870625 w 8232924"/>
                <a:gd name="connsiteY8" fmla="*/ 724940 h 1520066"/>
                <a:gd name="connsiteX9" fmla="*/ 7194169 w 8232924"/>
                <a:gd name="connsiteY9" fmla="*/ 959045 h 1520066"/>
                <a:gd name="connsiteX10" fmla="*/ 7005777 w 8232924"/>
                <a:gd name="connsiteY10" fmla="*/ 599807 h 1520066"/>
                <a:gd name="connsiteX11" fmla="*/ 6607752 w 8232924"/>
                <a:gd name="connsiteY11" fmla="*/ 60489 h 1520066"/>
                <a:gd name="connsiteX12" fmla="*/ 6596670 w 8232924"/>
                <a:gd name="connsiteY12" fmla="*/ 60489 h 1520066"/>
                <a:gd name="connsiteX13" fmla="*/ 5707809 w 8232924"/>
                <a:gd name="connsiteY13" fmla="*/ 640903 h 1520066"/>
                <a:gd name="connsiteX14" fmla="*/ 5579444 w 8232924"/>
                <a:gd name="connsiteY14" fmla="*/ 772500 h 1520066"/>
                <a:gd name="connsiteX15" fmla="*/ 5409522 w 8232924"/>
                <a:gd name="connsiteY15" fmla="*/ 951657 h 1520066"/>
                <a:gd name="connsiteX16" fmla="*/ 5020270 w 8232924"/>
                <a:gd name="connsiteY16" fmla="*/ 1342294 h 1520066"/>
                <a:gd name="connsiteX17" fmla="*/ 4662879 w 8232924"/>
                <a:gd name="connsiteY17" fmla="*/ 1520066 h 1520066"/>
                <a:gd name="connsiteX18" fmla="*/ 4619937 w 8232924"/>
                <a:gd name="connsiteY18" fmla="*/ 1515910 h 1520066"/>
                <a:gd name="connsiteX19" fmla="*/ 4388141 w 8232924"/>
                <a:gd name="connsiteY19" fmla="*/ 1172372 h 1520066"/>
                <a:gd name="connsiteX20" fmla="*/ 4162348 w 8232924"/>
                <a:gd name="connsiteY20" fmla="*/ 762803 h 1520066"/>
                <a:gd name="connsiteX21" fmla="*/ 3294265 w 8232924"/>
                <a:gd name="connsiteY21" fmla="*/ 767883 h 1520066"/>
                <a:gd name="connsiteX22" fmla="*/ 2343532 w 8232924"/>
                <a:gd name="connsiteY22" fmla="*/ 995061 h 1520066"/>
                <a:gd name="connsiteX23" fmla="*/ 2325195 w 8232924"/>
                <a:gd name="connsiteY23" fmla="*/ 992833 h 1520066"/>
                <a:gd name="connsiteX24" fmla="*/ 2108936 w 8232924"/>
                <a:gd name="connsiteY24" fmla="*/ 1040931 h 1520066"/>
                <a:gd name="connsiteX25" fmla="*/ 1300041 w 8232924"/>
                <a:gd name="connsiteY25" fmla="*/ 1114064 h 1520066"/>
                <a:gd name="connsiteX26" fmla="*/ 992383 w 8232924"/>
                <a:gd name="connsiteY26" fmla="*/ 1102634 h 1520066"/>
                <a:gd name="connsiteX27" fmla="*/ 73221 w 8232924"/>
                <a:gd name="connsiteY27" fmla="*/ 742589 h 1520066"/>
                <a:gd name="connsiteX28" fmla="*/ 18050 w 8232924"/>
                <a:gd name="connsiteY28" fmla="*/ 617782 h 1520066"/>
                <a:gd name="connsiteX29" fmla="*/ 0 w 8232924"/>
                <a:gd name="connsiteY29" fmla="*/ 546213 h 1520066"/>
                <a:gd name="connsiteX30" fmla="*/ 53560 w 8232924"/>
                <a:gd name="connsiteY30" fmla="*/ 529882 h 1520066"/>
                <a:gd name="connsiteX31" fmla="*/ 72194 w 8232924"/>
                <a:gd name="connsiteY31" fmla="*/ 602393 h 1520066"/>
                <a:gd name="connsiteX32" fmla="*/ 122751 w 8232924"/>
                <a:gd name="connsiteY32" fmla="*/ 715919 h 1520066"/>
                <a:gd name="connsiteX33" fmla="*/ 2343981 w 8232924"/>
                <a:gd name="connsiteY33" fmla="*/ 930232 h 1520066"/>
                <a:gd name="connsiteX34" fmla="*/ 2344588 w 8232924"/>
                <a:gd name="connsiteY34" fmla="*/ 932577 h 1520066"/>
                <a:gd name="connsiteX35" fmla="*/ 2401091 w 8232924"/>
                <a:gd name="connsiteY35" fmla="*/ 916935 h 1520066"/>
                <a:gd name="connsiteX36" fmla="*/ 3283184 w 8232924"/>
                <a:gd name="connsiteY36" fmla="*/ 708780 h 1520066"/>
                <a:gd name="connsiteX37" fmla="*/ 4196055 w 8232924"/>
                <a:gd name="connsiteY37" fmla="*/ 712935 h 1520066"/>
                <a:gd name="connsiteX38" fmla="*/ 4445397 w 8232924"/>
                <a:gd name="connsiteY38" fmla="*/ 1154825 h 1520066"/>
                <a:gd name="connsiteX39" fmla="*/ 4631019 w 8232924"/>
                <a:gd name="connsiteY39" fmla="*/ 1456806 h 1520066"/>
                <a:gd name="connsiteX40" fmla="*/ 5364732 w 8232924"/>
                <a:gd name="connsiteY40" fmla="*/ 911024 h 1520066"/>
                <a:gd name="connsiteX41" fmla="*/ 5537425 w 8232924"/>
                <a:gd name="connsiteY41" fmla="*/ 728634 h 1520066"/>
                <a:gd name="connsiteX42" fmla="*/ 5663944 w 8232924"/>
                <a:gd name="connsiteY42" fmla="*/ 599346 h 1520066"/>
                <a:gd name="connsiteX43" fmla="*/ 6596208 w 8232924"/>
                <a:gd name="connsiteY43" fmla="*/ 0 h 1520066"/>
                <a:gd name="connsiteX0" fmla="*/ 6596208 w 8232924"/>
                <a:gd name="connsiteY0" fmla="*/ 746437 h 2266503"/>
                <a:gd name="connsiteX1" fmla="*/ 6608675 w 8232924"/>
                <a:gd name="connsiteY1" fmla="*/ 746437 h 2266503"/>
                <a:gd name="connsiteX2" fmla="*/ 6947135 w 8232924"/>
                <a:gd name="connsiteY2" fmla="*/ 951452 h 2266503"/>
                <a:gd name="connsiteX3" fmla="*/ 7064418 w 8232924"/>
                <a:gd name="connsiteY3" fmla="*/ 1333777 h 2266503"/>
                <a:gd name="connsiteX4" fmla="*/ 7204327 w 8232924"/>
                <a:gd name="connsiteY4" fmla="*/ 1645917 h 2266503"/>
                <a:gd name="connsiteX5" fmla="*/ 8181841 w 8232924"/>
                <a:gd name="connsiteY5" fmla="*/ 1143076 h 2266503"/>
                <a:gd name="connsiteX6" fmla="*/ 8224323 w 8232924"/>
                <a:gd name="connsiteY6" fmla="*/ 1143538 h 2266503"/>
                <a:gd name="connsiteX7" fmla="*/ 8223861 w 8232924"/>
                <a:gd name="connsiteY7" fmla="*/ 1186019 h 2266503"/>
                <a:gd name="connsiteX8" fmla="*/ 7870625 w 8232924"/>
                <a:gd name="connsiteY8" fmla="*/ 1471377 h 2266503"/>
                <a:gd name="connsiteX9" fmla="*/ 7194169 w 8232924"/>
                <a:gd name="connsiteY9" fmla="*/ 1705482 h 2266503"/>
                <a:gd name="connsiteX10" fmla="*/ 7005777 w 8232924"/>
                <a:gd name="connsiteY10" fmla="*/ 1346244 h 2266503"/>
                <a:gd name="connsiteX11" fmla="*/ 6607752 w 8232924"/>
                <a:gd name="connsiteY11" fmla="*/ 806926 h 2266503"/>
                <a:gd name="connsiteX12" fmla="*/ 6596670 w 8232924"/>
                <a:gd name="connsiteY12" fmla="*/ 806926 h 2266503"/>
                <a:gd name="connsiteX13" fmla="*/ 5707809 w 8232924"/>
                <a:gd name="connsiteY13" fmla="*/ 1387340 h 2266503"/>
                <a:gd name="connsiteX14" fmla="*/ 5579444 w 8232924"/>
                <a:gd name="connsiteY14" fmla="*/ 1518937 h 2266503"/>
                <a:gd name="connsiteX15" fmla="*/ 5409522 w 8232924"/>
                <a:gd name="connsiteY15" fmla="*/ 1698094 h 2266503"/>
                <a:gd name="connsiteX16" fmla="*/ 5020270 w 8232924"/>
                <a:gd name="connsiteY16" fmla="*/ 2088731 h 2266503"/>
                <a:gd name="connsiteX17" fmla="*/ 4662879 w 8232924"/>
                <a:gd name="connsiteY17" fmla="*/ 2266503 h 2266503"/>
                <a:gd name="connsiteX18" fmla="*/ 4619937 w 8232924"/>
                <a:gd name="connsiteY18" fmla="*/ 2262347 h 2266503"/>
                <a:gd name="connsiteX19" fmla="*/ 4388141 w 8232924"/>
                <a:gd name="connsiteY19" fmla="*/ 1918809 h 2266503"/>
                <a:gd name="connsiteX20" fmla="*/ 4162348 w 8232924"/>
                <a:gd name="connsiteY20" fmla="*/ 1509240 h 2266503"/>
                <a:gd name="connsiteX21" fmla="*/ 3294265 w 8232924"/>
                <a:gd name="connsiteY21" fmla="*/ 1514320 h 2266503"/>
                <a:gd name="connsiteX22" fmla="*/ 2343532 w 8232924"/>
                <a:gd name="connsiteY22" fmla="*/ 1741498 h 2266503"/>
                <a:gd name="connsiteX23" fmla="*/ 2325195 w 8232924"/>
                <a:gd name="connsiteY23" fmla="*/ 1739270 h 2266503"/>
                <a:gd name="connsiteX24" fmla="*/ 2108936 w 8232924"/>
                <a:gd name="connsiteY24" fmla="*/ 1787368 h 2266503"/>
                <a:gd name="connsiteX25" fmla="*/ 1300041 w 8232924"/>
                <a:gd name="connsiteY25" fmla="*/ 1860501 h 2266503"/>
                <a:gd name="connsiteX26" fmla="*/ 992383 w 8232924"/>
                <a:gd name="connsiteY26" fmla="*/ 1849071 h 2266503"/>
                <a:gd name="connsiteX27" fmla="*/ 73221 w 8232924"/>
                <a:gd name="connsiteY27" fmla="*/ 1489026 h 2266503"/>
                <a:gd name="connsiteX28" fmla="*/ 18050 w 8232924"/>
                <a:gd name="connsiteY28" fmla="*/ 1364219 h 2266503"/>
                <a:gd name="connsiteX29" fmla="*/ 0 w 8232924"/>
                <a:gd name="connsiteY29" fmla="*/ 1292650 h 2266503"/>
                <a:gd name="connsiteX30" fmla="*/ 3051450 w 8232924"/>
                <a:gd name="connsiteY30" fmla="*/ 0 h 2266503"/>
                <a:gd name="connsiteX31" fmla="*/ 72194 w 8232924"/>
                <a:gd name="connsiteY31" fmla="*/ 1348830 h 2266503"/>
                <a:gd name="connsiteX32" fmla="*/ 122751 w 8232924"/>
                <a:gd name="connsiteY32" fmla="*/ 1462356 h 2266503"/>
                <a:gd name="connsiteX33" fmla="*/ 2343981 w 8232924"/>
                <a:gd name="connsiteY33" fmla="*/ 1676669 h 2266503"/>
                <a:gd name="connsiteX34" fmla="*/ 2344588 w 8232924"/>
                <a:gd name="connsiteY34" fmla="*/ 1679014 h 2266503"/>
                <a:gd name="connsiteX35" fmla="*/ 2401091 w 8232924"/>
                <a:gd name="connsiteY35" fmla="*/ 1663372 h 2266503"/>
                <a:gd name="connsiteX36" fmla="*/ 3283184 w 8232924"/>
                <a:gd name="connsiteY36" fmla="*/ 1455217 h 2266503"/>
                <a:gd name="connsiteX37" fmla="*/ 4196055 w 8232924"/>
                <a:gd name="connsiteY37" fmla="*/ 1459372 h 2266503"/>
                <a:gd name="connsiteX38" fmla="*/ 4445397 w 8232924"/>
                <a:gd name="connsiteY38" fmla="*/ 1901262 h 2266503"/>
                <a:gd name="connsiteX39" fmla="*/ 4631019 w 8232924"/>
                <a:gd name="connsiteY39" fmla="*/ 2203243 h 2266503"/>
                <a:gd name="connsiteX40" fmla="*/ 5364732 w 8232924"/>
                <a:gd name="connsiteY40" fmla="*/ 1657461 h 2266503"/>
                <a:gd name="connsiteX41" fmla="*/ 5537425 w 8232924"/>
                <a:gd name="connsiteY41" fmla="*/ 1475071 h 2266503"/>
                <a:gd name="connsiteX42" fmla="*/ 5663944 w 8232924"/>
                <a:gd name="connsiteY42" fmla="*/ 1345783 h 2266503"/>
                <a:gd name="connsiteX43" fmla="*/ 6596208 w 8232924"/>
                <a:gd name="connsiteY43" fmla="*/ 746437 h 2266503"/>
                <a:gd name="connsiteX0" fmla="*/ 6578159 w 8214875"/>
                <a:gd name="connsiteY0" fmla="*/ 791467 h 2311533"/>
                <a:gd name="connsiteX1" fmla="*/ 6590626 w 8214875"/>
                <a:gd name="connsiteY1" fmla="*/ 791467 h 2311533"/>
                <a:gd name="connsiteX2" fmla="*/ 6929086 w 8214875"/>
                <a:gd name="connsiteY2" fmla="*/ 996482 h 2311533"/>
                <a:gd name="connsiteX3" fmla="*/ 7046369 w 8214875"/>
                <a:gd name="connsiteY3" fmla="*/ 1378807 h 2311533"/>
                <a:gd name="connsiteX4" fmla="*/ 7186278 w 8214875"/>
                <a:gd name="connsiteY4" fmla="*/ 1690947 h 2311533"/>
                <a:gd name="connsiteX5" fmla="*/ 8163792 w 8214875"/>
                <a:gd name="connsiteY5" fmla="*/ 1188106 h 2311533"/>
                <a:gd name="connsiteX6" fmla="*/ 8206274 w 8214875"/>
                <a:gd name="connsiteY6" fmla="*/ 1188568 h 2311533"/>
                <a:gd name="connsiteX7" fmla="*/ 8205812 w 8214875"/>
                <a:gd name="connsiteY7" fmla="*/ 1231049 h 2311533"/>
                <a:gd name="connsiteX8" fmla="*/ 7852576 w 8214875"/>
                <a:gd name="connsiteY8" fmla="*/ 1516407 h 2311533"/>
                <a:gd name="connsiteX9" fmla="*/ 7176120 w 8214875"/>
                <a:gd name="connsiteY9" fmla="*/ 1750512 h 2311533"/>
                <a:gd name="connsiteX10" fmla="*/ 6987728 w 8214875"/>
                <a:gd name="connsiteY10" fmla="*/ 1391274 h 2311533"/>
                <a:gd name="connsiteX11" fmla="*/ 6589703 w 8214875"/>
                <a:gd name="connsiteY11" fmla="*/ 851956 h 2311533"/>
                <a:gd name="connsiteX12" fmla="*/ 6578621 w 8214875"/>
                <a:gd name="connsiteY12" fmla="*/ 851956 h 2311533"/>
                <a:gd name="connsiteX13" fmla="*/ 5689760 w 8214875"/>
                <a:gd name="connsiteY13" fmla="*/ 1432370 h 2311533"/>
                <a:gd name="connsiteX14" fmla="*/ 5561395 w 8214875"/>
                <a:gd name="connsiteY14" fmla="*/ 1563967 h 2311533"/>
                <a:gd name="connsiteX15" fmla="*/ 5391473 w 8214875"/>
                <a:gd name="connsiteY15" fmla="*/ 1743124 h 2311533"/>
                <a:gd name="connsiteX16" fmla="*/ 5002221 w 8214875"/>
                <a:gd name="connsiteY16" fmla="*/ 2133761 h 2311533"/>
                <a:gd name="connsiteX17" fmla="*/ 4644830 w 8214875"/>
                <a:gd name="connsiteY17" fmla="*/ 2311533 h 2311533"/>
                <a:gd name="connsiteX18" fmla="*/ 4601888 w 8214875"/>
                <a:gd name="connsiteY18" fmla="*/ 2307377 h 2311533"/>
                <a:gd name="connsiteX19" fmla="*/ 4370092 w 8214875"/>
                <a:gd name="connsiteY19" fmla="*/ 1963839 h 2311533"/>
                <a:gd name="connsiteX20" fmla="*/ 4144299 w 8214875"/>
                <a:gd name="connsiteY20" fmla="*/ 1554270 h 2311533"/>
                <a:gd name="connsiteX21" fmla="*/ 3276216 w 8214875"/>
                <a:gd name="connsiteY21" fmla="*/ 1559350 h 2311533"/>
                <a:gd name="connsiteX22" fmla="*/ 2325483 w 8214875"/>
                <a:gd name="connsiteY22" fmla="*/ 1786528 h 2311533"/>
                <a:gd name="connsiteX23" fmla="*/ 2307146 w 8214875"/>
                <a:gd name="connsiteY23" fmla="*/ 1784300 h 2311533"/>
                <a:gd name="connsiteX24" fmla="*/ 2090887 w 8214875"/>
                <a:gd name="connsiteY24" fmla="*/ 1832398 h 2311533"/>
                <a:gd name="connsiteX25" fmla="*/ 1281992 w 8214875"/>
                <a:gd name="connsiteY25" fmla="*/ 1905531 h 2311533"/>
                <a:gd name="connsiteX26" fmla="*/ 974334 w 8214875"/>
                <a:gd name="connsiteY26" fmla="*/ 1894101 h 2311533"/>
                <a:gd name="connsiteX27" fmla="*/ 55172 w 8214875"/>
                <a:gd name="connsiteY27" fmla="*/ 1534056 h 2311533"/>
                <a:gd name="connsiteX28" fmla="*/ 1 w 8214875"/>
                <a:gd name="connsiteY28" fmla="*/ 1409249 h 2311533"/>
                <a:gd name="connsiteX29" fmla="*/ 3043287 w 8214875"/>
                <a:gd name="connsiteY29" fmla="*/ 0 h 2311533"/>
                <a:gd name="connsiteX30" fmla="*/ 3033401 w 8214875"/>
                <a:gd name="connsiteY30" fmla="*/ 45030 h 2311533"/>
                <a:gd name="connsiteX31" fmla="*/ 54145 w 8214875"/>
                <a:gd name="connsiteY31" fmla="*/ 1393860 h 2311533"/>
                <a:gd name="connsiteX32" fmla="*/ 104702 w 8214875"/>
                <a:gd name="connsiteY32" fmla="*/ 1507386 h 2311533"/>
                <a:gd name="connsiteX33" fmla="*/ 2325932 w 8214875"/>
                <a:gd name="connsiteY33" fmla="*/ 1721699 h 2311533"/>
                <a:gd name="connsiteX34" fmla="*/ 2326539 w 8214875"/>
                <a:gd name="connsiteY34" fmla="*/ 1724044 h 2311533"/>
                <a:gd name="connsiteX35" fmla="*/ 2383042 w 8214875"/>
                <a:gd name="connsiteY35" fmla="*/ 1708402 h 2311533"/>
                <a:gd name="connsiteX36" fmla="*/ 3265135 w 8214875"/>
                <a:gd name="connsiteY36" fmla="*/ 1500247 h 2311533"/>
                <a:gd name="connsiteX37" fmla="*/ 4178006 w 8214875"/>
                <a:gd name="connsiteY37" fmla="*/ 1504402 h 2311533"/>
                <a:gd name="connsiteX38" fmla="*/ 4427348 w 8214875"/>
                <a:gd name="connsiteY38" fmla="*/ 1946292 h 2311533"/>
                <a:gd name="connsiteX39" fmla="*/ 4612970 w 8214875"/>
                <a:gd name="connsiteY39" fmla="*/ 2248273 h 2311533"/>
                <a:gd name="connsiteX40" fmla="*/ 5346683 w 8214875"/>
                <a:gd name="connsiteY40" fmla="*/ 1702491 h 2311533"/>
                <a:gd name="connsiteX41" fmla="*/ 5519376 w 8214875"/>
                <a:gd name="connsiteY41" fmla="*/ 1520101 h 2311533"/>
                <a:gd name="connsiteX42" fmla="*/ 5645895 w 8214875"/>
                <a:gd name="connsiteY42" fmla="*/ 1390813 h 2311533"/>
                <a:gd name="connsiteX43" fmla="*/ 6578159 w 8214875"/>
                <a:gd name="connsiteY43" fmla="*/ 791467 h 2311533"/>
                <a:gd name="connsiteX0" fmla="*/ 6578159 w 8214875"/>
                <a:gd name="connsiteY0" fmla="*/ 791467 h 2311533"/>
                <a:gd name="connsiteX1" fmla="*/ 6590626 w 8214875"/>
                <a:gd name="connsiteY1" fmla="*/ 791467 h 2311533"/>
                <a:gd name="connsiteX2" fmla="*/ 6929086 w 8214875"/>
                <a:gd name="connsiteY2" fmla="*/ 996482 h 2311533"/>
                <a:gd name="connsiteX3" fmla="*/ 7046369 w 8214875"/>
                <a:gd name="connsiteY3" fmla="*/ 1378807 h 2311533"/>
                <a:gd name="connsiteX4" fmla="*/ 7186278 w 8214875"/>
                <a:gd name="connsiteY4" fmla="*/ 1690947 h 2311533"/>
                <a:gd name="connsiteX5" fmla="*/ 8163792 w 8214875"/>
                <a:gd name="connsiteY5" fmla="*/ 1188106 h 2311533"/>
                <a:gd name="connsiteX6" fmla="*/ 8206274 w 8214875"/>
                <a:gd name="connsiteY6" fmla="*/ 1188568 h 2311533"/>
                <a:gd name="connsiteX7" fmla="*/ 8205812 w 8214875"/>
                <a:gd name="connsiteY7" fmla="*/ 1231049 h 2311533"/>
                <a:gd name="connsiteX8" fmla="*/ 7852576 w 8214875"/>
                <a:gd name="connsiteY8" fmla="*/ 1516407 h 2311533"/>
                <a:gd name="connsiteX9" fmla="*/ 7176120 w 8214875"/>
                <a:gd name="connsiteY9" fmla="*/ 1750512 h 2311533"/>
                <a:gd name="connsiteX10" fmla="*/ 6987728 w 8214875"/>
                <a:gd name="connsiteY10" fmla="*/ 1391274 h 2311533"/>
                <a:gd name="connsiteX11" fmla="*/ 6589703 w 8214875"/>
                <a:gd name="connsiteY11" fmla="*/ 851956 h 2311533"/>
                <a:gd name="connsiteX12" fmla="*/ 6578621 w 8214875"/>
                <a:gd name="connsiteY12" fmla="*/ 851956 h 2311533"/>
                <a:gd name="connsiteX13" fmla="*/ 5689760 w 8214875"/>
                <a:gd name="connsiteY13" fmla="*/ 1432370 h 2311533"/>
                <a:gd name="connsiteX14" fmla="*/ 5561395 w 8214875"/>
                <a:gd name="connsiteY14" fmla="*/ 1563967 h 2311533"/>
                <a:gd name="connsiteX15" fmla="*/ 5391473 w 8214875"/>
                <a:gd name="connsiteY15" fmla="*/ 1743124 h 2311533"/>
                <a:gd name="connsiteX16" fmla="*/ 5002221 w 8214875"/>
                <a:gd name="connsiteY16" fmla="*/ 2133761 h 2311533"/>
                <a:gd name="connsiteX17" fmla="*/ 4644830 w 8214875"/>
                <a:gd name="connsiteY17" fmla="*/ 2311533 h 2311533"/>
                <a:gd name="connsiteX18" fmla="*/ 4601888 w 8214875"/>
                <a:gd name="connsiteY18" fmla="*/ 2307377 h 2311533"/>
                <a:gd name="connsiteX19" fmla="*/ 4370092 w 8214875"/>
                <a:gd name="connsiteY19" fmla="*/ 1963839 h 2311533"/>
                <a:gd name="connsiteX20" fmla="*/ 4144299 w 8214875"/>
                <a:gd name="connsiteY20" fmla="*/ 1554270 h 2311533"/>
                <a:gd name="connsiteX21" fmla="*/ 3276216 w 8214875"/>
                <a:gd name="connsiteY21" fmla="*/ 1559350 h 2311533"/>
                <a:gd name="connsiteX22" fmla="*/ 2325483 w 8214875"/>
                <a:gd name="connsiteY22" fmla="*/ 1786528 h 2311533"/>
                <a:gd name="connsiteX23" fmla="*/ 2307146 w 8214875"/>
                <a:gd name="connsiteY23" fmla="*/ 1784300 h 2311533"/>
                <a:gd name="connsiteX24" fmla="*/ 2090887 w 8214875"/>
                <a:gd name="connsiteY24" fmla="*/ 1832398 h 2311533"/>
                <a:gd name="connsiteX25" fmla="*/ 1281992 w 8214875"/>
                <a:gd name="connsiteY25" fmla="*/ 1905531 h 2311533"/>
                <a:gd name="connsiteX26" fmla="*/ 974334 w 8214875"/>
                <a:gd name="connsiteY26" fmla="*/ 1894101 h 2311533"/>
                <a:gd name="connsiteX27" fmla="*/ 55172 w 8214875"/>
                <a:gd name="connsiteY27" fmla="*/ 1534056 h 2311533"/>
                <a:gd name="connsiteX28" fmla="*/ 1 w 8214875"/>
                <a:gd name="connsiteY28" fmla="*/ 1409249 h 2311533"/>
                <a:gd name="connsiteX29" fmla="*/ 3043287 w 8214875"/>
                <a:gd name="connsiteY29" fmla="*/ 0 h 2311533"/>
                <a:gd name="connsiteX30" fmla="*/ 3033401 w 8214875"/>
                <a:gd name="connsiteY30" fmla="*/ 57304 h 2311533"/>
                <a:gd name="connsiteX31" fmla="*/ 54145 w 8214875"/>
                <a:gd name="connsiteY31" fmla="*/ 1393860 h 2311533"/>
                <a:gd name="connsiteX32" fmla="*/ 104702 w 8214875"/>
                <a:gd name="connsiteY32" fmla="*/ 1507386 h 2311533"/>
                <a:gd name="connsiteX33" fmla="*/ 2325932 w 8214875"/>
                <a:gd name="connsiteY33" fmla="*/ 1721699 h 2311533"/>
                <a:gd name="connsiteX34" fmla="*/ 2326539 w 8214875"/>
                <a:gd name="connsiteY34" fmla="*/ 1724044 h 2311533"/>
                <a:gd name="connsiteX35" fmla="*/ 2383042 w 8214875"/>
                <a:gd name="connsiteY35" fmla="*/ 1708402 h 2311533"/>
                <a:gd name="connsiteX36" fmla="*/ 3265135 w 8214875"/>
                <a:gd name="connsiteY36" fmla="*/ 1500247 h 2311533"/>
                <a:gd name="connsiteX37" fmla="*/ 4178006 w 8214875"/>
                <a:gd name="connsiteY37" fmla="*/ 1504402 h 2311533"/>
                <a:gd name="connsiteX38" fmla="*/ 4427348 w 8214875"/>
                <a:gd name="connsiteY38" fmla="*/ 1946292 h 2311533"/>
                <a:gd name="connsiteX39" fmla="*/ 4612970 w 8214875"/>
                <a:gd name="connsiteY39" fmla="*/ 2248273 h 2311533"/>
                <a:gd name="connsiteX40" fmla="*/ 5346683 w 8214875"/>
                <a:gd name="connsiteY40" fmla="*/ 1702491 h 2311533"/>
                <a:gd name="connsiteX41" fmla="*/ 5519376 w 8214875"/>
                <a:gd name="connsiteY41" fmla="*/ 1520101 h 2311533"/>
                <a:gd name="connsiteX42" fmla="*/ 5645895 w 8214875"/>
                <a:gd name="connsiteY42" fmla="*/ 1390813 h 2311533"/>
                <a:gd name="connsiteX43" fmla="*/ 6578159 w 8214875"/>
                <a:gd name="connsiteY43" fmla="*/ 791467 h 2311533"/>
                <a:gd name="connsiteX0" fmla="*/ 6578159 w 8214875"/>
                <a:gd name="connsiteY0" fmla="*/ 791467 h 2311533"/>
                <a:gd name="connsiteX1" fmla="*/ 6590626 w 8214875"/>
                <a:gd name="connsiteY1" fmla="*/ 791467 h 2311533"/>
                <a:gd name="connsiteX2" fmla="*/ 6929086 w 8214875"/>
                <a:gd name="connsiteY2" fmla="*/ 996482 h 2311533"/>
                <a:gd name="connsiteX3" fmla="*/ 7046369 w 8214875"/>
                <a:gd name="connsiteY3" fmla="*/ 1378807 h 2311533"/>
                <a:gd name="connsiteX4" fmla="*/ 7186278 w 8214875"/>
                <a:gd name="connsiteY4" fmla="*/ 1690947 h 2311533"/>
                <a:gd name="connsiteX5" fmla="*/ 8163792 w 8214875"/>
                <a:gd name="connsiteY5" fmla="*/ 1188106 h 2311533"/>
                <a:gd name="connsiteX6" fmla="*/ 8206274 w 8214875"/>
                <a:gd name="connsiteY6" fmla="*/ 1188568 h 2311533"/>
                <a:gd name="connsiteX7" fmla="*/ 8205812 w 8214875"/>
                <a:gd name="connsiteY7" fmla="*/ 1231049 h 2311533"/>
                <a:gd name="connsiteX8" fmla="*/ 7852576 w 8214875"/>
                <a:gd name="connsiteY8" fmla="*/ 1516407 h 2311533"/>
                <a:gd name="connsiteX9" fmla="*/ 7176120 w 8214875"/>
                <a:gd name="connsiteY9" fmla="*/ 1750512 h 2311533"/>
                <a:gd name="connsiteX10" fmla="*/ 6987728 w 8214875"/>
                <a:gd name="connsiteY10" fmla="*/ 1391274 h 2311533"/>
                <a:gd name="connsiteX11" fmla="*/ 6589703 w 8214875"/>
                <a:gd name="connsiteY11" fmla="*/ 851956 h 2311533"/>
                <a:gd name="connsiteX12" fmla="*/ 6578621 w 8214875"/>
                <a:gd name="connsiteY12" fmla="*/ 851956 h 2311533"/>
                <a:gd name="connsiteX13" fmla="*/ 5689760 w 8214875"/>
                <a:gd name="connsiteY13" fmla="*/ 1432370 h 2311533"/>
                <a:gd name="connsiteX14" fmla="*/ 5561395 w 8214875"/>
                <a:gd name="connsiteY14" fmla="*/ 1563967 h 2311533"/>
                <a:gd name="connsiteX15" fmla="*/ 5391473 w 8214875"/>
                <a:gd name="connsiteY15" fmla="*/ 1743124 h 2311533"/>
                <a:gd name="connsiteX16" fmla="*/ 5002221 w 8214875"/>
                <a:gd name="connsiteY16" fmla="*/ 2133761 h 2311533"/>
                <a:gd name="connsiteX17" fmla="*/ 4644830 w 8214875"/>
                <a:gd name="connsiteY17" fmla="*/ 2311533 h 2311533"/>
                <a:gd name="connsiteX18" fmla="*/ 4601888 w 8214875"/>
                <a:gd name="connsiteY18" fmla="*/ 2307377 h 2311533"/>
                <a:gd name="connsiteX19" fmla="*/ 4370092 w 8214875"/>
                <a:gd name="connsiteY19" fmla="*/ 1963839 h 2311533"/>
                <a:gd name="connsiteX20" fmla="*/ 4144299 w 8214875"/>
                <a:gd name="connsiteY20" fmla="*/ 1554270 h 2311533"/>
                <a:gd name="connsiteX21" fmla="*/ 3276216 w 8214875"/>
                <a:gd name="connsiteY21" fmla="*/ 1559350 h 2311533"/>
                <a:gd name="connsiteX22" fmla="*/ 2325483 w 8214875"/>
                <a:gd name="connsiteY22" fmla="*/ 1786528 h 2311533"/>
                <a:gd name="connsiteX23" fmla="*/ 2307146 w 8214875"/>
                <a:gd name="connsiteY23" fmla="*/ 1784300 h 2311533"/>
                <a:gd name="connsiteX24" fmla="*/ 2090887 w 8214875"/>
                <a:gd name="connsiteY24" fmla="*/ 1832398 h 2311533"/>
                <a:gd name="connsiteX25" fmla="*/ 1281992 w 8214875"/>
                <a:gd name="connsiteY25" fmla="*/ 1905531 h 2311533"/>
                <a:gd name="connsiteX26" fmla="*/ 974334 w 8214875"/>
                <a:gd name="connsiteY26" fmla="*/ 1894101 h 2311533"/>
                <a:gd name="connsiteX27" fmla="*/ 55172 w 8214875"/>
                <a:gd name="connsiteY27" fmla="*/ 1534056 h 2311533"/>
                <a:gd name="connsiteX28" fmla="*/ 1 w 8214875"/>
                <a:gd name="connsiteY28" fmla="*/ 1409249 h 2311533"/>
                <a:gd name="connsiteX29" fmla="*/ 3043287 w 8214875"/>
                <a:gd name="connsiteY29" fmla="*/ 0 h 2311533"/>
                <a:gd name="connsiteX30" fmla="*/ 3033401 w 8214875"/>
                <a:gd name="connsiteY30" fmla="*/ 57304 h 2311533"/>
                <a:gd name="connsiteX31" fmla="*/ 54145 w 8214875"/>
                <a:gd name="connsiteY31" fmla="*/ 1393860 h 2311533"/>
                <a:gd name="connsiteX32" fmla="*/ 104702 w 8214875"/>
                <a:gd name="connsiteY32" fmla="*/ 1507386 h 2311533"/>
                <a:gd name="connsiteX33" fmla="*/ 2325932 w 8214875"/>
                <a:gd name="connsiteY33" fmla="*/ 1721699 h 2311533"/>
                <a:gd name="connsiteX34" fmla="*/ 2326539 w 8214875"/>
                <a:gd name="connsiteY34" fmla="*/ 1724044 h 2311533"/>
                <a:gd name="connsiteX35" fmla="*/ 2383042 w 8214875"/>
                <a:gd name="connsiteY35" fmla="*/ 1708402 h 2311533"/>
                <a:gd name="connsiteX36" fmla="*/ 3265135 w 8214875"/>
                <a:gd name="connsiteY36" fmla="*/ 1500247 h 2311533"/>
                <a:gd name="connsiteX37" fmla="*/ 4178006 w 8214875"/>
                <a:gd name="connsiteY37" fmla="*/ 1504402 h 2311533"/>
                <a:gd name="connsiteX38" fmla="*/ 4427348 w 8214875"/>
                <a:gd name="connsiteY38" fmla="*/ 1946292 h 2311533"/>
                <a:gd name="connsiteX39" fmla="*/ 4612970 w 8214875"/>
                <a:gd name="connsiteY39" fmla="*/ 2248273 h 2311533"/>
                <a:gd name="connsiteX40" fmla="*/ 5346683 w 8214875"/>
                <a:gd name="connsiteY40" fmla="*/ 1702491 h 2311533"/>
                <a:gd name="connsiteX41" fmla="*/ 5519376 w 8214875"/>
                <a:gd name="connsiteY41" fmla="*/ 1520101 h 2311533"/>
                <a:gd name="connsiteX42" fmla="*/ 5645895 w 8214875"/>
                <a:gd name="connsiteY42" fmla="*/ 1390813 h 2311533"/>
                <a:gd name="connsiteX43" fmla="*/ 6578159 w 8214875"/>
                <a:gd name="connsiteY43" fmla="*/ 791467 h 2311533"/>
                <a:gd name="connsiteX0" fmla="*/ 6578159 w 8214875"/>
                <a:gd name="connsiteY0" fmla="*/ 791467 h 2311533"/>
                <a:gd name="connsiteX1" fmla="*/ 6590626 w 8214875"/>
                <a:gd name="connsiteY1" fmla="*/ 791467 h 2311533"/>
                <a:gd name="connsiteX2" fmla="*/ 6929086 w 8214875"/>
                <a:gd name="connsiteY2" fmla="*/ 996482 h 2311533"/>
                <a:gd name="connsiteX3" fmla="*/ 7046369 w 8214875"/>
                <a:gd name="connsiteY3" fmla="*/ 1378807 h 2311533"/>
                <a:gd name="connsiteX4" fmla="*/ 7186278 w 8214875"/>
                <a:gd name="connsiteY4" fmla="*/ 1690947 h 2311533"/>
                <a:gd name="connsiteX5" fmla="*/ 8163792 w 8214875"/>
                <a:gd name="connsiteY5" fmla="*/ 1188106 h 2311533"/>
                <a:gd name="connsiteX6" fmla="*/ 8206274 w 8214875"/>
                <a:gd name="connsiteY6" fmla="*/ 1188568 h 2311533"/>
                <a:gd name="connsiteX7" fmla="*/ 8205812 w 8214875"/>
                <a:gd name="connsiteY7" fmla="*/ 1231049 h 2311533"/>
                <a:gd name="connsiteX8" fmla="*/ 7852576 w 8214875"/>
                <a:gd name="connsiteY8" fmla="*/ 1516407 h 2311533"/>
                <a:gd name="connsiteX9" fmla="*/ 7176120 w 8214875"/>
                <a:gd name="connsiteY9" fmla="*/ 1750512 h 2311533"/>
                <a:gd name="connsiteX10" fmla="*/ 6987728 w 8214875"/>
                <a:gd name="connsiteY10" fmla="*/ 1391274 h 2311533"/>
                <a:gd name="connsiteX11" fmla="*/ 6589703 w 8214875"/>
                <a:gd name="connsiteY11" fmla="*/ 851956 h 2311533"/>
                <a:gd name="connsiteX12" fmla="*/ 6578621 w 8214875"/>
                <a:gd name="connsiteY12" fmla="*/ 851956 h 2311533"/>
                <a:gd name="connsiteX13" fmla="*/ 5689760 w 8214875"/>
                <a:gd name="connsiteY13" fmla="*/ 1432370 h 2311533"/>
                <a:gd name="connsiteX14" fmla="*/ 5561395 w 8214875"/>
                <a:gd name="connsiteY14" fmla="*/ 1563967 h 2311533"/>
                <a:gd name="connsiteX15" fmla="*/ 5391473 w 8214875"/>
                <a:gd name="connsiteY15" fmla="*/ 1743124 h 2311533"/>
                <a:gd name="connsiteX16" fmla="*/ 5002221 w 8214875"/>
                <a:gd name="connsiteY16" fmla="*/ 2133761 h 2311533"/>
                <a:gd name="connsiteX17" fmla="*/ 4644830 w 8214875"/>
                <a:gd name="connsiteY17" fmla="*/ 2311533 h 2311533"/>
                <a:gd name="connsiteX18" fmla="*/ 4601888 w 8214875"/>
                <a:gd name="connsiteY18" fmla="*/ 2307377 h 2311533"/>
                <a:gd name="connsiteX19" fmla="*/ 4370092 w 8214875"/>
                <a:gd name="connsiteY19" fmla="*/ 1963839 h 2311533"/>
                <a:gd name="connsiteX20" fmla="*/ 4144299 w 8214875"/>
                <a:gd name="connsiteY20" fmla="*/ 1554270 h 2311533"/>
                <a:gd name="connsiteX21" fmla="*/ 3276216 w 8214875"/>
                <a:gd name="connsiteY21" fmla="*/ 1559350 h 2311533"/>
                <a:gd name="connsiteX22" fmla="*/ 2325483 w 8214875"/>
                <a:gd name="connsiteY22" fmla="*/ 1786528 h 2311533"/>
                <a:gd name="connsiteX23" fmla="*/ 2307146 w 8214875"/>
                <a:gd name="connsiteY23" fmla="*/ 1784300 h 2311533"/>
                <a:gd name="connsiteX24" fmla="*/ 2090887 w 8214875"/>
                <a:gd name="connsiteY24" fmla="*/ 1832398 h 2311533"/>
                <a:gd name="connsiteX25" fmla="*/ 1281992 w 8214875"/>
                <a:gd name="connsiteY25" fmla="*/ 1905531 h 2311533"/>
                <a:gd name="connsiteX26" fmla="*/ 974334 w 8214875"/>
                <a:gd name="connsiteY26" fmla="*/ 1894101 h 2311533"/>
                <a:gd name="connsiteX27" fmla="*/ 55172 w 8214875"/>
                <a:gd name="connsiteY27" fmla="*/ 1534056 h 2311533"/>
                <a:gd name="connsiteX28" fmla="*/ 1 w 8214875"/>
                <a:gd name="connsiteY28" fmla="*/ 1409249 h 2311533"/>
                <a:gd name="connsiteX29" fmla="*/ 3043287 w 8214875"/>
                <a:gd name="connsiteY29" fmla="*/ 0 h 2311533"/>
                <a:gd name="connsiteX30" fmla="*/ 3033401 w 8214875"/>
                <a:gd name="connsiteY30" fmla="*/ 57304 h 2311533"/>
                <a:gd name="connsiteX31" fmla="*/ 54145 w 8214875"/>
                <a:gd name="connsiteY31" fmla="*/ 1393860 h 2311533"/>
                <a:gd name="connsiteX32" fmla="*/ 104702 w 8214875"/>
                <a:gd name="connsiteY32" fmla="*/ 1507386 h 2311533"/>
                <a:gd name="connsiteX33" fmla="*/ 2325932 w 8214875"/>
                <a:gd name="connsiteY33" fmla="*/ 1721699 h 2311533"/>
                <a:gd name="connsiteX34" fmla="*/ 2326539 w 8214875"/>
                <a:gd name="connsiteY34" fmla="*/ 1724044 h 2311533"/>
                <a:gd name="connsiteX35" fmla="*/ 2383042 w 8214875"/>
                <a:gd name="connsiteY35" fmla="*/ 1708402 h 2311533"/>
                <a:gd name="connsiteX36" fmla="*/ 3265135 w 8214875"/>
                <a:gd name="connsiteY36" fmla="*/ 1500247 h 2311533"/>
                <a:gd name="connsiteX37" fmla="*/ 4178006 w 8214875"/>
                <a:gd name="connsiteY37" fmla="*/ 1504402 h 2311533"/>
                <a:gd name="connsiteX38" fmla="*/ 4427348 w 8214875"/>
                <a:gd name="connsiteY38" fmla="*/ 1946292 h 2311533"/>
                <a:gd name="connsiteX39" fmla="*/ 4612970 w 8214875"/>
                <a:gd name="connsiteY39" fmla="*/ 2248273 h 2311533"/>
                <a:gd name="connsiteX40" fmla="*/ 5346683 w 8214875"/>
                <a:gd name="connsiteY40" fmla="*/ 1702491 h 2311533"/>
                <a:gd name="connsiteX41" fmla="*/ 5519376 w 8214875"/>
                <a:gd name="connsiteY41" fmla="*/ 1520101 h 2311533"/>
                <a:gd name="connsiteX42" fmla="*/ 5645895 w 8214875"/>
                <a:gd name="connsiteY42" fmla="*/ 1390813 h 2311533"/>
                <a:gd name="connsiteX43" fmla="*/ 6578159 w 8214875"/>
                <a:gd name="connsiteY43" fmla="*/ 791467 h 2311533"/>
                <a:gd name="connsiteX0" fmla="*/ 6578159 w 8214875"/>
                <a:gd name="connsiteY0" fmla="*/ 791467 h 2311533"/>
                <a:gd name="connsiteX1" fmla="*/ 6590626 w 8214875"/>
                <a:gd name="connsiteY1" fmla="*/ 791467 h 2311533"/>
                <a:gd name="connsiteX2" fmla="*/ 6929086 w 8214875"/>
                <a:gd name="connsiteY2" fmla="*/ 996482 h 2311533"/>
                <a:gd name="connsiteX3" fmla="*/ 7046369 w 8214875"/>
                <a:gd name="connsiteY3" fmla="*/ 1378807 h 2311533"/>
                <a:gd name="connsiteX4" fmla="*/ 7186278 w 8214875"/>
                <a:gd name="connsiteY4" fmla="*/ 1690947 h 2311533"/>
                <a:gd name="connsiteX5" fmla="*/ 8163792 w 8214875"/>
                <a:gd name="connsiteY5" fmla="*/ 1188106 h 2311533"/>
                <a:gd name="connsiteX6" fmla="*/ 8206274 w 8214875"/>
                <a:gd name="connsiteY6" fmla="*/ 1188568 h 2311533"/>
                <a:gd name="connsiteX7" fmla="*/ 8205812 w 8214875"/>
                <a:gd name="connsiteY7" fmla="*/ 1231049 h 2311533"/>
                <a:gd name="connsiteX8" fmla="*/ 7852576 w 8214875"/>
                <a:gd name="connsiteY8" fmla="*/ 1516407 h 2311533"/>
                <a:gd name="connsiteX9" fmla="*/ 7176120 w 8214875"/>
                <a:gd name="connsiteY9" fmla="*/ 1750512 h 2311533"/>
                <a:gd name="connsiteX10" fmla="*/ 6987728 w 8214875"/>
                <a:gd name="connsiteY10" fmla="*/ 1391274 h 2311533"/>
                <a:gd name="connsiteX11" fmla="*/ 6589703 w 8214875"/>
                <a:gd name="connsiteY11" fmla="*/ 851956 h 2311533"/>
                <a:gd name="connsiteX12" fmla="*/ 6578621 w 8214875"/>
                <a:gd name="connsiteY12" fmla="*/ 851956 h 2311533"/>
                <a:gd name="connsiteX13" fmla="*/ 5689760 w 8214875"/>
                <a:gd name="connsiteY13" fmla="*/ 1432370 h 2311533"/>
                <a:gd name="connsiteX14" fmla="*/ 5561395 w 8214875"/>
                <a:gd name="connsiteY14" fmla="*/ 1563967 h 2311533"/>
                <a:gd name="connsiteX15" fmla="*/ 5391473 w 8214875"/>
                <a:gd name="connsiteY15" fmla="*/ 1743124 h 2311533"/>
                <a:gd name="connsiteX16" fmla="*/ 5002221 w 8214875"/>
                <a:gd name="connsiteY16" fmla="*/ 2133761 h 2311533"/>
                <a:gd name="connsiteX17" fmla="*/ 4644830 w 8214875"/>
                <a:gd name="connsiteY17" fmla="*/ 2311533 h 2311533"/>
                <a:gd name="connsiteX18" fmla="*/ 4601888 w 8214875"/>
                <a:gd name="connsiteY18" fmla="*/ 2307377 h 2311533"/>
                <a:gd name="connsiteX19" fmla="*/ 4370092 w 8214875"/>
                <a:gd name="connsiteY19" fmla="*/ 1963839 h 2311533"/>
                <a:gd name="connsiteX20" fmla="*/ 4144299 w 8214875"/>
                <a:gd name="connsiteY20" fmla="*/ 1554270 h 2311533"/>
                <a:gd name="connsiteX21" fmla="*/ 3276216 w 8214875"/>
                <a:gd name="connsiteY21" fmla="*/ 1559350 h 2311533"/>
                <a:gd name="connsiteX22" fmla="*/ 2325483 w 8214875"/>
                <a:gd name="connsiteY22" fmla="*/ 1786528 h 2311533"/>
                <a:gd name="connsiteX23" fmla="*/ 2307146 w 8214875"/>
                <a:gd name="connsiteY23" fmla="*/ 1784300 h 2311533"/>
                <a:gd name="connsiteX24" fmla="*/ 2090887 w 8214875"/>
                <a:gd name="connsiteY24" fmla="*/ 1832398 h 2311533"/>
                <a:gd name="connsiteX25" fmla="*/ 1281992 w 8214875"/>
                <a:gd name="connsiteY25" fmla="*/ 1905531 h 2311533"/>
                <a:gd name="connsiteX26" fmla="*/ 974334 w 8214875"/>
                <a:gd name="connsiteY26" fmla="*/ 1894101 h 2311533"/>
                <a:gd name="connsiteX27" fmla="*/ 55172 w 8214875"/>
                <a:gd name="connsiteY27" fmla="*/ 1534056 h 2311533"/>
                <a:gd name="connsiteX28" fmla="*/ 1 w 8214875"/>
                <a:gd name="connsiteY28" fmla="*/ 1409249 h 2311533"/>
                <a:gd name="connsiteX29" fmla="*/ 3043287 w 8214875"/>
                <a:gd name="connsiteY29" fmla="*/ 0 h 2311533"/>
                <a:gd name="connsiteX30" fmla="*/ 3033401 w 8214875"/>
                <a:gd name="connsiteY30" fmla="*/ 57304 h 2311533"/>
                <a:gd name="connsiteX31" fmla="*/ 54145 w 8214875"/>
                <a:gd name="connsiteY31" fmla="*/ 1393860 h 2311533"/>
                <a:gd name="connsiteX32" fmla="*/ 104702 w 8214875"/>
                <a:gd name="connsiteY32" fmla="*/ 1507386 h 2311533"/>
                <a:gd name="connsiteX33" fmla="*/ 2325932 w 8214875"/>
                <a:gd name="connsiteY33" fmla="*/ 1721699 h 2311533"/>
                <a:gd name="connsiteX34" fmla="*/ 2326539 w 8214875"/>
                <a:gd name="connsiteY34" fmla="*/ 1724044 h 2311533"/>
                <a:gd name="connsiteX35" fmla="*/ 2383042 w 8214875"/>
                <a:gd name="connsiteY35" fmla="*/ 1708402 h 2311533"/>
                <a:gd name="connsiteX36" fmla="*/ 3265135 w 8214875"/>
                <a:gd name="connsiteY36" fmla="*/ 1500247 h 2311533"/>
                <a:gd name="connsiteX37" fmla="*/ 4178006 w 8214875"/>
                <a:gd name="connsiteY37" fmla="*/ 1504402 h 2311533"/>
                <a:gd name="connsiteX38" fmla="*/ 4427348 w 8214875"/>
                <a:gd name="connsiteY38" fmla="*/ 1946292 h 2311533"/>
                <a:gd name="connsiteX39" fmla="*/ 4612970 w 8214875"/>
                <a:gd name="connsiteY39" fmla="*/ 2248273 h 2311533"/>
                <a:gd name="connsiteX40" fmla="*/ 5346683 w 8214875"/>
                <a:gd name="connsiteY40" fmla="*/ 1702491 h 2311533"/>
                <a:gd name="connsiteX41" fmla="*/ 5519376 w 8214875"/>
                <a:gd name="connsiteY41" fmla="*/ 1520101 h 2311533"/>
                <a:gd name="connsiteX42" fmla="*/ 5645895 w 8214875"/>
                <a:gd name="connsiteY42" fmla="*/ 1390813 h 2311533"/>
                <a:gd name="connsiteX43" fmla="*/ 6578159 w 8214875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42760 w 8224234"/>
                <a:gd name="connsiteY30" fmla="*/ 57304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42760 w 8224234"/>
                <a:gd name="connsiteY30" fmla="*/ 57304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2989887 w 8224234"/>
                <a:gd name="connsiteY30" fmla="*/ 57304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61395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61395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49121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49121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36849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36849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36849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36849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36849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96504 w 8233220"/>
                <a:gd name="connsiteY0" fmla="*/ 791467 h 2311533"/>
                <a:gd name="connsiteX1" fmla="*/ 6608971 w 8233220"/>
                <a:gd name="connsiteY1" fmla="*/ 791467 h 2311533"/>
                <a:gd name="connsiteX2" fmla="*/ 6947431 w 8233220"/>
                <a:gd name="connsiteY2" fmla="*/ 996482 h 2311533"/>
                <a:gd name="connsiteX3" fmla="*/ 7064714 w 8233220"/>
                <a:gd name="connsiteY3" fmla="*/ 1378807 h 2311533"/>
                <a:gd name="connsiteX4" fmla="*/ 7204623 w 8233220"/>
                <a:gd name="connsiteY4" fmla="*/ 1690947 h 2311533"/>
                <a:gd name="connsiteX5" fmla="*/ 8182137 w 8233220"/>
                <a:gd name="connsiteY5" fmla="*/ 1188106 h 2311533"/>
                <a:gd name="connsiteX6" fmla="*/ 8224619 w 8233220"/>
                <a:gd name="connsiteY6" fmla="*/ 1188568 h 2311533"/>
                <a:gd name="connsiteX7" fmla="*/ 8224157 w 8233220"/>
                <a:gd name="connsiteY7" fmla="*/ 1231049 h 2311533"/>
                <a:gd name="connsiteX8" fmla="*/ 7870921 w 8233220"/>
                <a:gd name="connsiteY8" fmla="*/ 1516407 h 2311533"/>
                <a:gd name="connsiteX9" fmla="*/ 7194465 w 8233220"/>
                <a:gd name="connsiteY9" fmla="*/ 1750512 h 2311533"/>
                <a:gd name="connsiteX10" fmla="*/ 7006073 w 8233220"/>
                <a:gd name="connsiteY10" fmla="*/ 1391274 h 2311533"/>
                <a:gd name="connsiteX11" fmla="*/ 6608048 w 8233220"/>
                <a:gd name="connsiteY11" fmla="*/ 851956 h 2311533"/>
                <a:gd name="connsiteX12" fmla="*/ 6596966 w 8233220"/>
                <a:gd name="connsiteY12" fmla="*/ 851956 h 2311533"/>
                <a:gd name="connsiteX13" fmla="*/ 5708105 w 8233220"/>
                <a:gd name="connsiteY13" fmla="*/ 1432370 h 2311533"/>
                <a:gd name="connsiteX14" fmla="*/ 5579740 w 8233220"/>
                <a:gd name="connsiteY14" fmla="*/ 1563967 h 2311533"/>
                <a:gd name="connsiteX15" fmla="*/ 5409818 w 8233220"/>
                <a:gd name="connsiteY15" fmla="*/ 1743124 h 2311533"/>
                <a:gd name="connsiteX16" fmla="*/ 5020566 w 8233220"/>
                <a:gd name="connsiteY16" fmla="*/ 2133761 h 2311533"/>
                <a:gd name="connsiteX17" fmla="*/ 4663175 w 8233220"/>
                <a:gd name="connsiteY17" fmla="*/ 2311533 h 2311533"/>
                <a:gd name="connsiteX18" fmla="*/ 4620233 w 8233220"/>
                <a:gd name="connsiteY18" fmla="*/ 2307377 h 2311533"/>
                <a:gd name="connsiteX19" fmla="*/ 4388437 w 8233220"/>
                <a:gd name="connsiteY19" fmla="*/ 1963839 h 2311533"/>
                <a:gd name="connsiteX20" fmla="*/ 4162644 w 8233220"/>
                <a:gd name="connsiteY20" fmla="*/ 1554270 h 2311533"/>
                <a:gd name="connsiteX21" fmla="*/ 3294561 w 8233220"/>
                <a:gd name="connsiteY21" fmla="*/ 1559350 h 2311533"/>
                <a:gd name="connsiteX22" fmla="*/ 2343828 w 8233220"/>
                <a:gd name="connsiteY22" fmla="*/ 1786528 h 2311533"/>
                <a:gd name="connsiteX23" fmla="*/ 2325491 w 8233220"/>
                <a:gd name="connsiteY23" fmla="*/ 1784300 h 2311533"/>
                <a:gd name="connsiteX24" fmla="*/ 2109232 w 8233220"/>
                <a:gd name="connsiteY24" fmla="*/ 1832398 h 2311533"/>
                <a:gd name="connsiteX25" fmla="*/ 1300337 w 8233220"/>
                <a:gd name="connsiteY25" fmla="*/ 1905531 h 2311533"/>
                <a:gd name="connsiteX26" fmla="*/ 992679 w 8233220"/>
                <a:gd name="connsiteY26" fmla="*/ 1894101 h 2311533"/>
                <a:gd name="connsiteX27" fmla="*/ 73517 w 8233220"/>
                <a:gd name="connsiteY27" fmla="*/ 1534056 h 2311533"/>
                <a:gd name="connsiteX28" fmla="*/ 18346 w 8233220"/>
                <a:gd name="connsiteY28" fmla="*/ 1409249 h 2311533"/>
                <a:gd name="connsiteX29" fmla="*/ 3061632 w 8233220"/>
                <a:gd name="connsiteY29" fmla="*/ 0 h 2311533"/>
                <a:gd name="connsiteX30" fmla="*/ 3067609 w 8233220"/>
                <a:gd name="connsiteY30" fmla="*/ 36849 h 2311533"/>
                <a:gd name="connsiteX31" fmla="*/ 72490 w 8233220"/>
                <a:gd name="connsiteY31" fmla="*/ 1393860 h 2311533"/>
                <a:gd name="connsiteX32" fmla="*/ 123047 w 8233220"/>
                <a:gd name="connsiteY32" fmla="*/ 1507386 h 2311533"/>
                <a:gd name="connsiteX33" fmla="*/ 2344277 w 8233220"/>
                <a:gd name="connsiteY33" fmla="*/ 1721699 h 2311533"/>
                <a:gd name="connsiteX34" fmla="*/ 2344884 w 8233220"/>
                <a:gd name="connsiteY34" fmla="*/ 1724044 h 2311533"/>
                <a:gd name="connsiteX35" fmla="*/ 2401387 w 8233220"/>
                <a:gd name="connsiteY35" fmla="*/ 1708402 h 2311533"/>
                <a:gd name="connsiteX36" fmla="*/ 3283480 w 8233220"/>
                <a:gd name="connsiteY36" fmla="*/ 1500247 h 2311533"/>
                <a:gd name="connsiteX37" fmla="*/ 4196351 w 8233220"/>
                <a:gd name="connsiteY37" fmla="*/ 1504402 h 2311533"/>
                <a:gd name="connsiteX38" fmla="*/ 4445693 w 8233220"/>
                <a:gd name="connsiteY38" fmla="*/ 1946292 h 2311533"/>
                <a:gd name="connsiteX39" fmla="*/ 4631315 w 8233220"/>
                <a:gd name="connsiteY39" fmla="*/ 2248273 h 2311533"/>
                <a:gd name="connsiteX40" fmla="*/ 5365028 w 8233220"/>
                <a:gd name="connsiteY40" fmla="*/ 1702491 h 2311533"/>
                <a:gd name="connsiteX41" fmla="*/ 5537721 w 8233220"/>
                <a:gd name="connsiteY41" fmla="*/ 1520101 h 2311533"/>
                <a:gd name="connsiteX42" fmla="*/ 5664240 w 8233220"/>
                <a:gd name="connsiteY42" fmla="*/ 1390813 h 2311533"/>
                <a:gd name="connsiteX43" fmla="*/ 6596504 w 8233220"/>
                <a:gd name="connsiteY43" fmla="*/ 791467 h 2311533"/>
                <a:gd name="connsiteX0" fmla="*/ 6596504 w 8233220"/>
                <a:gd name="connsiteY0" fmla="*/ 791467 h 2311533"/>
                <a:gd name="connsiteX1" fmla="*/ 6608971 w 8233220"/>
                <a:gd name="connsiteY1" fmla="*/ 791467 h 2311533"/>
                <a:gd name="connsiteX2" fmla="*/ 6947431 w 8233220"/>
                <a:gd name="connsiteY2" fmla="*/ 996482 h 2311533"/>
                <a:gd name="connsiteX3" fmla="*/ 7064714 w 8233220"/>
                <a:gd name="connsiteY3" fmla="*/ 1378807 h 2311533"/>
                <a:gd name="connsiteX4" fmla="*/ 7204623 w 8233220"/>
                <a:gd name="connsiteY4" fmla="*/ 1690947 h 2311533"/>
                <a:gd name="connsiteX5" fmla="*/ 8182137 w 8233220"/>
                <a:gd name="connsiteY5" fmla="*/ 1188106 h 2311533"/>
                <a:gd name="connsiteX6" fmla="*/ 8224619 w 8233220"/>
                <a:gd name="connsiteY6" fmla="*/ 1188568 h 2311533"/>
                <a:gd name="connsiteX7" fmla="*/ 8224157 w 8233220"/>
                <a:gd name="connsiteY7" fmla="*/ 1231049 h 2311533"/>
                <a:gd name="connsiteX8" fmla="*/ 7870921 w 8233220"/>
                <a:gd name="connsiteY8" fmla="*/ 1516407 h 2311533"/>
                <a:gd name="connsiteX9" fmla="*/ 7194465 w 8233220"/>
                <a:gd name="connsiteY9" fmla="*/ 1750512 h 2311533"/>
                <a:gd name="connsiteX10" fmla="*/ 7006073 w 8233220"/>
                <a:gd name="connsiteY10" fmla="*/ 1391274 h 2311533"/>
                <a:gd name="connsiteX11" fmla="*/ 6608048 w 8233220"/>
                <a:gd name="connsiteY11" fmla="*/ 851956 h 2311533"/>
                <a:gd name="connsiteX12" fmla="*/ 6596966 w 8233220"/>
                <a:gd name="connsiteY12" fmla="*/ 851956 h 2311533"/>
                <a:gd name="connsiteX13" fmla="*/ 5708105 w 8233220"/>
                <a:gd name="connsiteY13" fmla="*/ 1432370 h 2311533"/>
                <a:gd name="connsiteX14" fmla="*/ 5579740 w 8233220"/>
                <a:gd name="connsiteY14" fmla="*/ 1563967 h 2311533"/>
                <a:gd name="connsiteX15" fmla="*/ 5409818 w 8233220"/>
                <a:gd name="connsiteY15" fmla="*/ 1743124 h 2311533"/>
                <a:gd name="connsiteX16" fmla="*/ 5020566 w 8233220"/>
                <a:gd name="connsiteY16" fmla="*/ 2133761 h 2311533"/>
                <a:gd name="connsiteX17" fmla="*/ 4663175 w 8233220"/>
                <a:gd name="connsiteY17" fmla="*/ 2311533 h 2311533"/>
                <a:gd name="connsiteX18" fmla="*/ 4620233 w 8233220"/>
                <a:gd name="connsiteY18" fmla="*/ 2307377 h 2311533"/>
                <a:gd name="connsiteX19" fmla="*/ 4388437 w 8233220"/>
                <a:gd name="connsiteY19" fmla="*/ 1963839 h 2311533"/>
                <a:gd name="connsiteX20" fmla="*/ 4162644 w 8233220"/>
                <a:gd name="connsiteY20" fmla="*/ 1554270 h 2311533"/>
                <a:gd name="connsiteX21" fmla="*/ 3294561 w 8233220"/>
                <a:gd name="connsiteY21" fmla="*/ 1559350 h 2311533"/>
                <a:gd name="connsiteX22" fmla="*/ 2343828 w 8233220"/>
                <a:gd name="connsiteY22" fmla="*/ 1786528 h 2311533"/>
                <a:gd name="connsiteX23" fmla="*/ 2325491 w 8233220"/>
                <a:gd name="connsiteY23" fmla="*/ 1784300 h 2311533"/>
                <a:gd name="connsiteX24" fmla="*/ 2109232 w 8233220"/>
                <a:gd name="connsiteY24" fmla="*/ 1832398 h 2311533"/>
                <a:gd name="connsiteX25" fmla="*/ 1300337 w 8233220"/>
                <a:gd name="connsiteY25" fmla="*/ 1905531 h 2311533"/>
                <a:gd name="connsiteX26" fmla="*/ 992679 w 8233220"/>
                <a:gd name="connsiteY26" fmla="*/ 1894101 h 2311533"/>
                <a:gd name="connsiteX27" fmla="*/ 73517 w 8233220"/>
                <a:gd name="connsiteY27" fmla="*/ 1534056 h 2311533"/>
                <a:gd name="connsiteX28" fmla="*/ 18346 w 8233220"/>
                <a:gd name="connsiteY28" fmla="*/ 1409249 h 2311533"/>
                <a:gd name="connsiteX29" fmla="*/ 3061632 w 8233220"/>
                <a:gd name="connsiteY29" fmla="*/ 0 h 2311533"/>
                <a:gd name="connsiteX30" fmla="*/ 3067609 w 8233220"/>
                <a:gd name="connsiteY30" fmla="*/ 36849 h 2311533"/>
                <a:gd name="connsiteX31" fmla="*/ 72490 w 8233220"/>
                <a:gd name="connsiteY31" fmla="*/ 1393860 h 2311533"/>
                <a:gd name="connsiteX32" fmla="*/ 123047 w 8233220"/>
                <a:gd name="connsiteY32" fmla="*/ 1507386 h 2311533"/>
                <a:gd name="connsiteX33" fmla="*/ 2344277 w 8233220"/>
                <a:gd name="connsiteY33" fmla="*/ 1721699 h 2311533"/>
                <a:gd name="connsiteX34" fmla="*/ 2344884 w 8233220"/>
                <a:gd name="connsiteY34" fmla="*/ 1724044 h 2311533"/>
                <a:gd name="connsiteX35" fmla="*/ 2401387 w 8233220"/>
                <a:gd name="connsiteY35" fmla="*/ 1708402 h 2311533"/>
                <a:gd name="connsiteX36" fmla="*/ 3283480 w 8233220"/>
                <a:gd name="connsiteY36" fmla="*/ 1500247 h 2311533"/>
                <a:gd name="connsiteX37" fmla="*/ 4196351 w 8233220"/>
                <a:gd name="connsiteY37" fmla="*/ 1504402 h 2311533"/>
                <a:gd name="connsiteX38" fmla="*/ 4445693 w 8233220"/>
                <a:gd name="connsiteY38" fmla="*/ 1946292 h 2311533"/>
                <a:gd name="connsiteX39" fmla="*/ 4631315 w 8233220"/>
                <a:gd name="connsiteY39" fmla="*/ 2248273 h 2311533"/>
                <a:gd name="connsiteX40" fmla="*/ 5365028 w 8233220"/>
                <a:gd name="connsiteY40" fmla="*/ 1702491 h 2311533"/>
                <a:gd name="connsiteX41" fmla="*/ 5537721 w 8233220"/>
                <a:gd name="connsiteY41" fmla="*/ 1520101 h 2311533"/>
                <a:gd name="connsiteX42" fmla="*/ 5664240 w 8233220"/>
                <a:gd name="connsiteY42" fmla="*/ 1390813 h 2311533"/>
                <a:gd name="connsiteX43" fmla="*/ 6596504 w 8233220"/>
                <a:gd name="connsiteY43" fmla="*/ 791467 h 231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33220" h="2311533">
                  <a:moveTo>
                    <a:pt x="6596504" y="791467"/>
                  </a:moveTo>
                  <a:lnTo>
                    <a:pt x="6608971" y="791467"/>
                  </a:lnTo>
                  <a:cubicBezTo>
                    <a:pt x="6761347" y="795161"/>
                    <a:pt x="6871705" y="862114"/>
                    <a:pt x="6947431" y="996482"/>
                  </a:cubicBezTo>
                  <a:cubicBezTo>
                    <a:pt x="7010690" y="1109148"/>
                    <a:pt x="7039318" y="1252289"/>
                    <a:pt x="7064714" y="1378807"/>
                  </a:cubicBezTo>
                  <a:cubicBezTo>
                    <a:pt x="7096574" y="1538571"/>
                    <a:pt x="7124279" y="1677095"/>
                    <a:pt x="7204623" y="1690947"/>
                  </a:cubicBezTo>
                  <a:cubicBezTo>
                    <a:pt x="7592027" y="1757900"/>
                    <a:pt x="8176135" y="1193648"/>
                    <a:pt x="8182137" y="1188106"/>
                  </a:cubicBezTo>
                  <a:cubicBezTo>
                    <a:pt x="8194143" y="1176563"/>
                    <a:pt x="8213075" y="1176563"/>
                    <a:pt x="8224619" y="1188568"/>
                  </a:cubicBezTo>
                  <a:cubicBezTo>
                    <a:pt x="8236163" y="1200573"/>
                    <a:pt x="8236163" y="1219505"/>
                    <a:pt x="8224157" y="1231049"/>
                  </a:cubicBezTo>
                  <a:cubicBezTo>
                    <a:pt x="8222771" y="1232434"/>
                    <a:pt x="8070857" y="1379731"/>
                    <a:pt x="7870921" y="1516407"/>
                  </a:cubicBezTo>
                  <a:cubicBezTo>
                    <a:pt x="7598953" y="1702029"/>
                    <a:pt x="7371313" y="1780988"/>
                    <a:pt x="7194465" y="1750512"/>
                  </a:cubicBezTo>
                  <a:cubicBezTo>
                    <a:pt x="7073487" y="1729734"/>
                    <a:pt x="7042089" y="1572740"/>
                    <a:pt x="7006073" y="1391274"/>
                  </a:cubicBezTo>
                  <a:cubicBezTo>
                    <a:pt x="6956204" y="1141932"/>
                    <a:pt x="6899871" y="858882"/>
                    <a:pt x="6608048" y="851956"/>
                  </a:cubicBezTo>
                  <a:lnTo>
                    <a:pt x="6596966" y="851956"/>
                  </a:lnTo>
                  <a:cubicBezTo>
                    <a:pt x="6260353" y="851956"/>
                    <a:pt x="5928820" y="1201035"/>
                    <a:pt x="5708105" y="1432370"/>
                  </a:cubicBezTo>
                  <a:cubicBezTo>
                    <a:pt x="5659161" y="1483624"/>
                    <a:pt x="5617141" y="1527951"/>
                    <a:pt x="5579740" y="1563967"/>
                  </a:cubicBezTo>
                  <a:cubicBezTo>
                    <a:pt x="5533104" y="1608295"/>
                    <a:pt x="5476310" y="1671092"/>
                    <a:pt x="5409818" y="1743124"/>
                  </a:cubicBezTo>
                  <a:cubicBezTo>
                    <a:pt x="5297152" y="1866410"/>
                    <a:pt x="5156781" y="2019710"/>
                    <a:pt x="5020566" y="2133761"/>
                  </a:cubicBezTo>
                  <a:cubicBezTo>
                    <a:pt x="4877425" y="2252891"/>
                    <a:pt x="4760142" y="2311533"/>
                    <a:pt x="4663175" y="2311533"/>
                  </a:cubicBezTo>
                  <a:cubicBezTo>
                    <a:pt x="4648399" y="2311533"/>
                    <a:pt x="4634085" y="2310147"/>
                    <a:pt x="4620233" y="2307377"/>
                  </a:cubicBezTo>
                  <a:cubicBezTo>
                    <a:pt x="4484942" y="2280596"/>
                    <a:pt x="4438306" y="2126835"/>
                    <a:pt x="4388437" y="1963839"/>
                  </a:cubicBezTo>
                  <a:cubicBezTo>
                    <a:pt x="4342263" y="1812848"/>
                    <a:pt x="4290547" y="1642002"/>
                    <a:pt x="4162644" y="1554270"/>
                  </a:cubicBezTo>
                  <a:cubicBezTo>
                    <a:pt x="4082299" y="1498861"/>
                    <a:pt x="3866203" y="1454995"/>
                    <a:pt x="3294561" y="1559350"/>
                  </a:cubicBezTo>
                  <a:cubicBezTo>
                    <a:pt x="2907157" y="1629996"/>
                    <a:pt x="2512364" y="1739892"/>
                    <a:pt x="2343828" y="1786528"/>
                  </a:cubicBezTo>
                  <a:lnTo>
                    <a:pt x="2325491" y="1784300"/>
                  </a:lnTo>
                  <a:lnTo>
                    <a:pt x="2109232" y="1832398"/>
                  </a:lnTo>
                  <a:cubicBezTo>
                    <a:pt x="1851120" y="1880350"/>
                    <a:pt x="1570371" y="1905531"/>
                    <a:pt x="1300337" y="1905531"/>
                  </a:cubicBezTo>
                  <a:cubicBezTo>
                    <a:pt x="1195562" y="1905531"/>
                    <a:pt x="1092692" y="1901721"/>
                    <a:pt x="992679" y="1894101"/>
                  </a:cubicBezTo>
                  <a:cubicBezTo>
                    <a:pt x="708834" y="1871241"/>
                    <a:pt x="212582" y="1795041"/>
                    <a:pt x="73517" y="1534056"/>
                  </a:cubicBezTo>
                  <a:cubicBezTo>
                    <a:pt x="50895" y="1491194"/>
                    <a:pt x="32500" y="1449641"/>
                    <a:pt x="18346" y="1409249"/>
                  </a:cubicBezTo>
                  <a:cubicBezTo>
                    <a:pt x="-82841" y="1041767"/>
                    <a:pt x="143780" y="203852"/>
                    <a:pt x="3061632" y="0"/>
                  </a:cubicBezTo>
                  <a:lnTo>
                    <a:pt x="3067609" y="36849"/>
                  </a:lnTo>
                  <a:cubicBezTo>
                    <a:pt x="1323731" y="155109"/>
                    <a:pt x="-65902" y="600623"/>
                    <a:pt x="72490" y="1393860"/>
                  </a:cubicBezTo>
                  <a:cubicBezTo>
                    <a:pt x="85483" y="1430531"/>
                    <a:pt x="102330" y="1468334"/>
                    <a:pt x="123047" y="1507386"/>
                  </a:cubicBezTo>
                  <a:cubicBezTo>
                    <a:pt x="324024" y="1884576"/>
                    <a:pt x="1512745" y="1939821"/>
                    <a:pt x="2344277" y="1721699"/>
                  </a:cubicBezTo>
                  <a:lnTo>
                    <a:pt x="2344884" y="1724044"/>
                  </a:lnTo>
                  <a:lnTo>
                    <a:pt x="2401387" y="1708402"/>
                  </a:lnTo>
                  <a:cubicBezTo>
                    <a:pt x="2596078" y="1654837"/>
                    <a:pt x="2942077" y="1562870"/>
                    <a:pt x="3283480" y="1500247"/>
                  </a:cubicBezTo>
                  <a:cubicBezTo>
                    <a:pt x="3765542" y="1412515"/>
                    <a:pt x="4063829" y="1413900"/>
                    <a:pt x="4196351" y="1504402"/>
                  </a:cubicBezTo>
                  <a:cubicBezTo>
                    <a:pt x="4341339" y="1604139"/>
                    <a:pt x="4396748" y="1785605"/>
                    <a:pt x="4445693" y="1946292"/>
                  </a:cubicBezTo>
                  <a:cubicBezTo>
                    <a:pt x="4491868" y="2097744"/>
                    <a:pt x="4531578" y="2228418"/>
                    <a:pt x="4631315" y="2248273"/>
                  </a:cubicBezTo>
                  <a:cubicBezTo>
                    <a:pt x="4829403" y="2287522"/>
                    <a:pt x="5151702" y="1935210"/>
                    <a:pt x="5365028" y="1702491"/>
                  </a:cubicBezTo>
                  <a:cubicBezTo>
                    <a:pt x="5431982" y="1629073"/>
                    <a:pt x="5489700" y="1566276"/>
                    <a:pt x="5537721" y="1520101"/>
                  </a:cubicBezTo>
                  <a:cubicBezTo>
                    <a:pt x="5574200" y="1485470"/>
                    <a:pt x="5615757" y="1441605"/>
                    <a:pt x="5664240" y="1390813"/>
                  </a:cubicBezTo>
                  <a:cubicBezTo>
                    <a:pt x="5891419" y="1151628"/>
                    <a:pt x="6234034" y="791467"/>
                    <a:pt x="6596504" y="79146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07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844FBBC-E37D-4274-AA16-CE48478D125B}"/>
                </a:ext>
              </a:extLst>
            </p:cNvPr>
            <p:cNvSpPr/>
            <p:nvPr/>
          </p:nvSpPr>
          <p:spPr>
            <a:xfrm>
              <a:off x="48949" y="4587648"/>
              <a:ext cx="5166597" cy="955828"/>
            </a:xfrm>
            <a:custGeom>
              <a:avLst/>
              <a:gdLst>
                <a:gd name="connsiteX0" fmla="*/ 6429118 w 8066757"/>
                <a:gd name="connsiteY0" fmla="*/ 0 h 1492361"/>
                <a:gd name="connsiteX1" fmla="*/ 6436506 w 8066757"/>
                <a:gd name="connsiteY1" fmla="*/ 0 h 1492361"/>
                <a:gd name="connsiteX2" fmla="*/ 6746799 w 8066757"/>
                <a:gd name="connsiteY2" fmla="*/ 187930 h 1492361"/>
                <a:gd name="connsiteX3" fmla="*/ 6862235 w 8066757"/>
                <a:gd name="connsiteY3" fmla="*/ 556403 h 1492361"/>
                <a:gd name="connsiteX4" fmla="*/ 7031696 w 8066757"/>
                <a:gd name="connsiteY4" fmla="*/ 899942 h 1492361"/>
                <a:gd name="connsiteX5" fmla="*/ 8039686 w 8066757"/>
                <a:gd name="connsiteY5" fmla="*/ 376323 h 1492361"/>
                <a:gd name="connsiteX6" fmla="*/ 8062311 w 8066757"/>
                <a:gd name="connsiteY6" fmla="*/ 376784 h 1492361"/>
                <a:gd name="connsiteX7" fmla="*/ 8061849 w 8066757"/>
                <a:gd name="connsiteY7" fmla="*/ 399410 h 1492361"/>
                <a:gd name="connsiteX8" fmla="*/ 7701227 w 8066757"/>
                <a:gd name="connsiteY8" fmla="*/ 692157 h 1492361"/>
                <a:gd name="connsiteX9" fmla="*/ 7025693 w 8066757"/>
                <a:gd name="connsiteY9" fmla="*/ 931340 h 1492361"/>
                <a:gd name="connsiteX10" fmla="*/ 6830375 w 8066757"/>
                <a:gd name="connsiteY10" fmla="*/ 562406 h 1492361"/>
                <a:gd name="connsiteX11" fmla="*/ 6436044 w 8066757"/>
                <a:gd name="connsiteY11" fmla="*/ 31860 h 1492361"/>
                <a:gd name="connsiteX12" fmla="*/ 6429118 w 8066757"/>
                <a:gd name="connsiteY12" fmla="*/ 31860 h 1492361"/>
                <a:gd name="connsiteX13" fmla="*/ 5531023 w 8066757"/>
                <a:gd name="connsiteY13" fmla="*/ 615507 h 1492361"/>
                <a:gd name="connsiteX14" fmla="*/ 5402196 w 8066757"/>
                <a:gd name="connsiteY14" fmla="*/ 747566 h 1492361"/>
                <a:gd name="connsiteX15" fmla="*/ 5233659 w 8066757"/>
                <a:gd name="connsiteY15" fmla="*/ 924877 h 1492361"/>
                <a:gd name="connsiteX16" fmla="*/ 4491172 w 8066757"/>
                <a:gd name="connsiteY16" fmla="*/ 1492361 h 1492361"/>
                <a:gd name="connsiteX17" fmla="*/ 4450538 w 8066757"/>
                <a:gd name="connsiteY17" fmla="*/ 1488205 h 1492361"/>
                <a:gd name="connsiteX18" fmla="*/ 4212278 w 8066757"/>
                <a:gd name="connsiteY18" fmla="*/ 1137279 h 1492361"/>
                <a:gd name="connsiteX19" fmla="*/ 3986946 w 8066757"/>
                <a:gd name="connsiteY19" fmla="*/ 732328 h 1492361"/>
                <a:gd name="connsiteX20" fmla="*/ 3125329 w 8066757"/>
                <a:gd name="connsiteY20" fmla="*/ 736022 h 1492361"/>
                <a:gd name="connsiteX21" fmla="*/ 2179674 w 8066757"/>
                <a:gd name="connsiteY21" fmla="*/ 964586 h 1492361"/>
                <a:gd name="connsiteX22" fmla="*/ 2167669 w 8066757"/>
                <a:gd name="connsiteY22" fmla="*/ 967818 h 1492361"/>
                <a:gd name="connsiteX23" fmla="*/ 2162920 w 8066757"/>
                <a:gd name="connsiteY23" fmla="*/ 967219 h 1492361"/>
                <a:gd name="connsiteX24" fmla="*/ 1937103 w 8066757"/>
                <a:gd name="connsiteY24" fmla="*/ 1017532 h 1492361"/>
                <a:gd name="connsiteX25" fmla="*/ 1131288 w 8066757"/>
                <a:gd name="connsiteY25" fmla="*/ 1091470 h 1492361"/>
                <a:gd name="connsiteX26" fmla="*/ 824583 w 8066757"/>
                <a:gd name="connsiteY26" fmla="*/ 1080040 h 1492361"/>
                <a:gd name="connsiteX27" fmla="*/ 32698 w 8066757"/>
                <a:gd name="connsiteY27" fmla="*/ 856486 h 1492361"/>
                <a:gd name="connsiteX28" fmla="*/ 0 w 8066757"/>
                <a:gd name="connsiteY28" fmla="*/ 826785 h 1492361"/>
                <a:gd name="connsiteX29" fmla="*/ 826488 w 8066757"/>
                <a:gd name="connsiteY29" fmla="*/ 1051465 h 1492361"/>
                <a:gd name="connsiteX30" fmla="*/ 1856393 w 8066757"/>
                <a:gd name="connsiteY30" fmla="*/ 1002843 h 1492361"/>
                <a:gd name="connsiteX31" fmla="*/ 2155932 w 8066757"/>
                <a:gd name="connsiteY31" fmla="*/ 939216 h 1492361"/>
                <a:gd name="connsiteX32" fmla="*/ 2158895 w 8066757"/>
                <a:gd name="connsiteY32" fmla="*/ 936882 h 1492361"/>
                <a:gd name="connsiteX33" fmla="*/ 2170900 w 8066757"/>
                <a:gd name="connsiteY33" fmla="*/ 933649 h 1492361"/>
                <a:gd name="connsiteX34" fmla="*/ 3119788 w 8066757"/>
                <a:gd name="connsiteY34" fmla="*/ 704624 h 1492361"/>
                <a:gd name="connsiteX35" fmla="*/ 4005416 w 8066757"/>
                <a:gd name="connsiteY35" fmla="*/ 706009 h 1492361"/>
                <a:gd name="connsiteX36" fmla="*/ 4243215 w 8066757"/>
                <a:gd name="connsiteY36" fmla="*/ 1128044 h 1492361"/>
                <a:gd name="connsiteX37" fmla="*/ 4457003 w 8066757"/>
                <a:gd name="connsiteY37" fmla="*/ 1456807 h 1492361"/>
                <a:gd name="connsiteX38" fmla="*/ 4821782 w 8066757"/>
                <a:gd name="connsiteY38" fmla="*/ 1291964 h 1492361"/>
                <a:gd name="connsiteX39" fmla="*/ 5210110 w 8066757"/>
                <a:gd name="connsiteY39" fmla="*/ 903636 h 1492361"/>
                <a:gd name="connsiteX40" fmla="*/ 5380032 w 8066757"/>
                <a:gd name="connsiteY40" fmla="*/ 724940 h 1492361"/>
                <a:gd name="connsiteX41" fmla="*/ 5507935 w 8066757"/>
                <a:gd name="connsiteY41" fmla="*/ 593804 h 1492361"/>
                <a:gd name="connsiteX42" fmla="*/ 6429118 w 8066757"/>
                <a:gd name="connsiteY42" fmla="*/ 0 h 149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66757" h="1492361">
                  <a:moveTo>
                    <a:pt x="6429118" y="0"/>
                  </a:moveTo>
                  <a:cubicBezTo>
                    <a:pt x="6431426" y="0"/>
                    <a:pt x="6434197" y="0"/>
                    <a:pt x="6436506" y="0"/>
                  </a:cubicBezTo>
                  <a:cubicBezTo>
                    <a:pt x="6575030" y="1847"/>
                    <a:pt x="6676152" y="63259"/>
                    <a:pt x="6746799" y="187930"/>
                  </a:cubicBezTo>
                  <a:cubicBezTo>
                    <a:pt x="6806826" y="294132"/>
                    <a:pt x="6836377" y="433579"/>
                    <a:pt x="6862235" y="556403"/>
                  </a:cubicBezTo>
                  <a:cubicBezTo>
                    <a:pt x="6899175" y="731405"/>
                    <a:pt x="6931035" y="882396"/>
                    <a:pt x="7031696" y="899942"/>
                  </a:cubicBezTo>
                  <a:cubicBezTo>
                    <a:pt x="7425565" y="970127"/>
                    <a:pt x="8033683" y="382325"/>
                    <a:pt x="8039686" y="376323"/>
                  </a:cubicBezTo>
                  <a:cubicBezTo>
                    <a:pt x="8046151" y="370320"/>
                    <a:pt x="8056309" y="370320"/>
                    <a:pt x="8062311" y="376784"/>
                  </a:cubicBezTo>
                  <a:cubicBezTo>
                    <a:pt x="8068314" y="383249"/>
                    <a:pt x="8068314" y="393407"/>
                    <a:pt x="8061849" y="399410"/>
                  </a:cubicBezTo>
                  <a:cubicBezTo>
                    <a:pt x="8060465" y="400795"/>
                    <a:pt x="7904857" y="552248"/>
                    <a:pt x="7701227" y="692157"/>
                  </a:cubicBezTo>
                  <a:cubicBezTo>
                    <a:pt x="7426026" y="881934"/>
                    <a:pt x="7198848" y="962278"/>
                    <a:pt x="7025693" y="931340"/>
                  </a:cubicBezTo>
                  <a:cubicBezTo>
                    <a:pt x="6903330" y="909638"/>
                    <a:pt x="6869623" y="748489"/>
                    <a:pt x="6830375" y="562406"/>
                  </a:cubicBezTo>
                  <a:cubicBezTo>
                    <a:pt x="6778198" y="315372"/>
                    <a:pt x="6719556" y="35555"/>
                    <a:pt x="6436044" y="31860"/>
                  </a:cubicBezTo>
                  <a:cubicBezTo>
                    <a:pt x="6433735" y="31860"/>
                    <a:pt x="6431426" y="31860"/>
                    <a:pt x="6429118" y="31860"/>
                  </a:cubicBezTo>
                  <a:cubicBezTo>
                    <a:pt x="6085579" y="31860"/>
                    <a:pt x="5752199" y="382787"/>
                    <a:pt x="5531023" y="615507"/>
                  </a:cubicBezTo>
                  <a:cubicBezTo>
                    <a:pt x="5482078" y="667222"/>
                    <a:pt x="5439597" y="711550"/>
                    <a:pt x="5402196" y="747566"/>
                  </a:cubicBezTo>
                  <a:cubicBezTo>
                    <a:pt x="5356021" y="791432"/>
                    <a:pt x="5299226" y="853306"/>
                    <a:pt x="5233659" y="924877"/>
                  </a:cubicBezTo>
                  <a:cubicBezTo>
                    <a:pt x="5012021" y="1167293"/>
                    <a:pt x="4712809" y="1492361"/>
                    <a:pt x="4491172" y="1492361"/>
                  </a:cubicBezTo>
                  <a:cubicBezTo>
                    <a:pt x="4477319" y="1492361"/>
                    <a:pt x="4463467" y="1490976"/>
                    <a:pt x="4450538" y="1488205"/>
                  </a:cubicBezTo>
                  <a:cubicBezTo>
                    <a:pt x="4313861" y="1460501"/>
                    <a:pt x="4264455" y="1303507"/>
                    <a:pt x="4212278" y="1137279"/>
                  </a:cubicBezTo>
                  <a:cubicBezTo>
                    <a:pt x="4162871" y="980286"/>
                    <a:pt x="4112079" y="817751"/>
                    <a:pt x="3986946" y="732328"/>
                  </a:cubicBezTo>
                  <a:cubicBezTo>
                    <a:pt x="3867815" y="651061"/>
                    <a:pt x="3577839" y="652446"/>
                    <a:pt x="3125329" y="736022"/>
                  </a:cubicBezTo>
                  <a:cubicBezTo>
                    <a:pt x="2755470" y="804823"/>
                    <a:pt x="2366681" y="912871"/>
                    <a:pt x="2179674" y="964586"/>
                  </a:cubicBezTo>
                  <a:lnTo>
                    <a:pt x="2167669" y="967818"/>
                  </a:lnTo>
                  <a:lnTo>
                    <a:pt x="2162920" y="967219"/>
                  </a:lnTo>
                  <a:lnTo>
                    <a:pt x="1937103" y="1017532"/>
                  </a:lnTo>
                  <a:cubicBezTo>
                    <a:pt x="1679214" y="1065753"/>
                    <a:pt x="1399893" y="1091470"/>
                    <a:pt x="1131288" y="1091470"/>
                  </a:cubicBezTo>
                  <a:cubicBezTo>
                    <a:pt x="1026513" y="1091470"/>
                    <a:pt x="923643" y="1087660"/>
                    <a:pt x="824583" y="1080040"/>
                  </a:cubicBezTo>
                  <a:cubicBezTo>
                    <a:pt x="460966" y="1051465"/>
                    <a:pt x="188432" y="973598"/>
                    <a:pt x="32698" y="856486"/>
                  </a:cubicBezTo>
                  <a:lnTo>
                    <a:pt x="0" y="826785"/>
                  </a:lnTo>
                  <a:cubicBezTo>
                    <a:pt x="251503" y="1005647"/>
                    <a:pt x="542995" y="1021892"/>
                    <a:pt x="826488" y="1051465"/>
                  </a:cubicBezTo>
                  <a:cubicBezTo>
                    <a:pt x="1154386" y="1077183"/>
                    <a:pt x="1520860" y="1058966"/>
                    <a:pt x="1856393" y="1002843"/>
                  </a:cubicBezTo>
                  <a:lnTo>
                    <a:pt x="2155932" y="939216"/>
                  </a:lnTo>
                  <a:lnTo>
                    <a:pt x="2158895" y="936882"/>
                  </a:lnTo>
                  <a:lnTo>
                    <a:pt x="2170900" y="933649"/>
                  </a:lnTo>
                  <a:cubicBezTo>
                    <a:pt x="2358370" y="881473"/>
                    <a:pt x="2748082" y="773424"/>
                    <a:pt x="3119788" y="704624"/>
                  </a:cubicBezTo>
                  <a:cubicBezTo>
                    <a:pt x="3581072" y="619201"/>
                    <a:pt x="3878897" y="620124"/>
                    <a:pt x="4005416" y="706009"/>
                  </a:cubicBezTo>
                  <a:cubicBezTo>
                    <a:pt x="4139784" y="797434"/>
                    <a:pt x="4194732" y="972898"/>
                    <a:pt x="4243215" y="1128044"/>
                  </a:cubicBezTo>
                  <a:cubicBezTo>
                    <a:pt x="4294468" y="1291964"/>
                    <a:pt x="4338796" y="1433258"/>
                    <a:pt x="4457003" y="1456807"/>
                  </a:cubicBezTo>
                  <a:cubicBezTo>
                    <a:pt x="4547505" y="1474815"/>
                    <a:pt x="4666635" y="1421253"/>
                    <a:pt x="4821782" y="1291964"/>
                  </a:cubicBezTo>
                  <a:cubicBezTo>
                    <a:pt x="4957073" y="1179297"/>
                    <a:pt x="5097444" y="1026460"/>
                    <a:pt x="5210110" y="903636"/>
                  </a:cubicBezTo>
                  <a:cubicBezTo>
                    <a:pt x="5276140" y="832065"/>
                    <a:pt x="5332934" y="769730"/>
                    <a:pt x="5380032" y="724940"/>
                  </a:cubicBezTo>
                  <a:cubicBezTo>
                    <a:pt x="5416971" y="689848"/>
                    <a:pt x="5458991" y="645520"/>
                    <a:pt x="5507935" y="593804"/>
                  </a:cubicBezTo>
                  <a:cubicBezTo>
                    <a:pt x="5732806" y="356930"/>
                    <a:pt x="6071727" y="0"/>
                    <a:pt x="6429118" y="0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B97DE-5526-4716-9FD9-A5EFA24FCD2D}"/>
              </a:ext>
            </a:extLst>
          </p:cNvPr>
          <p:cNvSpPr txBox="1"/>
          <p:nvPr/>
        </p:nvSpPr>
        <p:spPr>
          <a:xfrm>
            <a:off x="725389" y="3044279"/>
            <a:ext cx="54899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307C3-C066-4EB4-8F6A-0FA8002DB23C}"/>
              </a:ext>
            </a:extLst>
          </p:cNvPr>
          <p:cNvSpPr txBox="1"/>
          <p:nvPr/>
        </p:nvSpPr>
        <p:spPr>
          <a:xfrm>
            <a:off x="725389" y="3691441"/>
            <a:ext cx="54899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9737A-B261-4889-A0AC-ACF58E86F886}"/>
              </a:ext>
            </a:extLst>
          </p:cNvPr>
          <p:cNvSpPr txBox="1"/>
          <p:nvPr/>
        </p:nvSpPr>
        <p:spPr>
          <a:xfrm>
            <a:off x="725388" y="4286016"/>
            <a:ext cx="548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804B5-EEB9-4A4F-939D-9D95BE561D9C}"/>
              </a:ext>
            </a:extLst>
          </p:cNvPr>
          <p:cNvSpPr txBox="1"/>
          <p:nvPr/>
        </p:nvSpPr>
        <p:spPr>
          <a:xfrm>
            <a:off x="7520750" y="4593793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8FF4B-470E-47C0-AFA9-DCE6BADDD2EB}"/>
              </a:ext>
            </a:extLst>
          </p:cNvPr>
          <p:cNvSpPr txBox="1"/>
          <p:nvPr/>
        </p:nvSpPr>
        <p:spPr>
          <a:xfrm>
            <a:off x="7520750" y="5379020"/>
            <a:ext cx="410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0A2F0B-49AC-45C4-A574-D5F808A4BD28}"/>
              </a:ext>
            </a:extLst>
          </p:cNvPr>
          <p:cNvSpPr/>
          <p:nvPr/>
        </p:nvSpPr>
        <p:spPr>
          <a:xfrm>
            <a:off x="11063911" y="3901124"/>
            <a:ext cx="565491" cy="522995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8A229-71CD-456F-A36E-A2FB8A4124E3}"/>
              </a:ext>
            </a:extLst>
          </p:cNvPr>
          <p:cNvSpPr txBox="1"/>
          <p:nvPr/>
        </p:nvSpPr>
        <p:spPr>
          <a:xfrm>
            <a:off x="8710808" y="563814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F85888-C68A-455F-8EEF-7469C5AEE138}"/>
              </a:ext>
            </a:extLst>
          </p:cNvPr>
          <p:cNvGrpSpPr/>
          <p:nvPr/>
        </p:nvGrpSpPr>
        <p:grpSpPr>
          <a:xfrm>
            <a:off x="3253647" y="1701556"/>
            <a:ext cx="4264394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97628B-8C6F-44A9-BC6E-2650D6EAB4F5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id="{399C9970-8D9F-4137-B4EB-FA61A7FEEB3D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id="{020B8C9F-5A60-4F52-B972-6FB46ED8AD0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1ED8A15-5712-49AB-8FA4-C0A34C002FB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B11A1915-F149-466D-8B15-2B7ADC5C7C43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id="{55631D59-0E46-4AF4-A849-1D717E998E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686D66-DE9E-4855-A570-A799C4AFBC71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51D19A0B-E522-47E6-81FE-6D0BDF16C9B9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id="{0304B296-A5A1-4E6A-8328-2F307EDC262F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C76395B4-70F1-42E3-A12A-6F476C5A41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16436023-E322-418D-8742-9115FD8403D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id="{D9D78900-3D32-4B67-8E9C-02844E8A11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678FC3-6DF5-4FC8-BE9B-E18E4E1EAD51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5AFF0896-04FD-4726-BA9F-19F1F0AA5EFE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id="{EBD29EA7-DA3E-4023-813B-FC36A5139D2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id="{F3378EA1-E3CE-481E-BBD0-08D3574D39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B87F362B-45B6-438A-A8B5-1F5A9D2EBB4B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id="{6DAB8CD0-48A2-48F5-B32A-9624D05D61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7FCA5C-B8EF-434F-8818-36AD4512E1E5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D7E60A93-1327-462F-BFF6-F51F12360A92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id="{1E034946-7B84-4104-9031-5F2C31C0C1A3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A08E75FA-4DFE-4F4C-84E2-F5ABF366A5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F206D66-E37B-427E-960D-9DAF05A982D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id="{842C14B5-080D-4A3E-B83A-46191D77BD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30103AD7-9C24-4FBD-9097-385CD7C15523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F88302-95D2-4C1D-A497-B6E20D22E9D5}"/>
              </a:ext>
            </a:extLst>
          </p:cNvPr>
          <p:cNvGrpSpPr/>
          <p:nvPr/>
        </p:nvGrpSpPr>
        <p:grpSpPr>
          <a:xfrm>
            <a:off x="2112691" y="1984122"/>
            <a:ext cx="8423488" cy="4380611"/>
            <a:chOff x="-579606" y="1852101"/>
            <a:chExt cx="7004510" cy="3642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FA070C-198E-466B-8747-F67F1F0292F6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4FEB6266-ED98-45CF-8F1D-5C8566EA99E9}"/>
                </a:ext>
              </a:extLst>
            </p:cNvPr>
            <p:cNvSpPr/>
            <p:nvPr/>
          </p:nvSpPr>
          <p:spPr>
            <a:xfrm>
              <a:off x="-579606" y="1852101"/>
              <a:ext cx="70045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229187 w 7230361"/>
                <a:gd name="connsiteY4" fmla="*/ 1139794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071092 w 7230361"/>
                <a:gd name="connsiteY4" fmla="*/ 1177436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071092 w 7230361"/>
                <a:gd name="connsiteY4" fmla="*/ 1177436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762429 w 7004510"/>
                <a:gd name="connsiteY4" fmla="*/ 116990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762429 w 7004510"/>
                <a:gd name="connsiteY4" fmla="*/ 116990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29322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5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52302" y="1430143"/>
                    <a:pt x="5800072" y="1079567"/>
                  </a:cubicBezTo>
                  <a:cubicBezTo>
                    <a:pt x="6174773" y="984378"/>
                    <a:pt x="6639063" y="461109"/>
                    <a:pt x="7004510" y="29322"/>
                  </a:cubicBez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28CED4-AE07-4B42-8062-1504C77F00C8}"/>
              </a:ext>
            </a:extLst>
          </p:cNvPr>
          <p:cNvGrpSpPr/>
          <p:nvPr/>
        </p:nvGrpSpPr>
        <p:grpSpPr>
          <a:xfrm>
            <a:off x="3713303" y="2268493"/>
            <a:ext cx="3184899" cy="3184899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FCB39A-9BFB-4F20-8556-4D26E3B1678E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2087128-6BA4-41E0-A68C-B59FEE6BD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" name="Graphic 25">
            <a:extLst>
              <a:ext uri="{FF2B5EF4-FFF2-40B4-BE49-F238E27FC236}">
                <a16:creationId xmlns:a16="http://schemas.microsoft.com/office/drawing/2014/main" id="{CA9D5575-D855-414A-ABA0-A7044B853012}"/>
              </a:ext>
            </a:extLst>
          </p:cNvPr>
          <p:cNvGrpSpPr/>
          <p:nvPr/>
        </p:nvGrpSpPr>
        <p:grpSpPr>
          <a:xfrm>
            <a:off x="394183" y="5447170"/>
            <a:ext cx="1920177" cy="1275995"/>
            <a:chOff x="342288" y="5278574"/>
            <a:chExt cx="1920177" cy="127599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A8D6B7D-8743-4F7D-8829-EA3DC95DBEEA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4CF1C49-0F33-43A2-8113-332333328CB0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B04CD6-B54D-4D18-B43D-4DE2A8F2B909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842EC3-4CB3-4C02-9521-27E20DA1E6DB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555A976-B038-47A7-8A3F-E5B6E709E7A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10659A-41F4-44D0-850C-7A6DC72FF6F1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0AD5C4C-BAE3-4682-857A-CE1BCCBB6AEA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4DF9321-2D3B-423B-896E-6D4AA8E1CD54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8F9381B-252A-4052-A35D-CEA6FB859051}"/>
              </a:ext>
            </a:extLst>
          </p:cNvPr>
          <p:cNvGrpSpPr/>
          <p:nvPr/>
        </p:nvGrpSpPr>
        <p:grpSpPr>
          <a:xfrm rot="20178705">
            <a:off x="10411694" y="1333500"/>
            <a:ext cx="940614" cy="712500"/>
            <a:chOff x="5532245" y="2042398"/>
            <a:chExt cx="940614" cy="712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47" name="Rectangle 36">
              <a:extLst>
                <a:ext uri="{FF2B5EF4-FFF2-40B4-BE49-F238E27FC236}">
                  <a16:creationId xmlns:a16="http://schemas.microsoft.com/office/drawing/2014/main" id="{F02DEA1D-BD8E-431B-9706-F28BA082A745}"/>
                </a:ext>
              </a:extLst>
            </p:cNvPr>
            <p:cNvSpPr/>
            <p:nvPr/>
          </p:nvSpPr>
          <p:spPr>
            <a:xfrm rot="4500000">
              <a:off x="5649057" y="1957236"/>
              <a:ext cx="700659" cy="880709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2DF6D59-46EF-4EF5-A89B-EE861082A4BD}"/>
                </a:ext>
              </a:extLst>
            </p:cNvPr>
            <p:cNvSpPr/>
            <p:nvPr/>
          </p:nvSpPr>
          <p:spPr>
            <a:xfrm rot="4500000">
              <a:off x="5646302" y="1928341"/>
              <a:ext cx="712500" cy="940614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EC8A5782-9642-4085-B3E7-DC20859C2E7E}"/>
              </a:ext>
            </a:extLst>
          </p:cNvPr>
          <p:cNvSpPr/>
          <p:nvPr/>
        </p:nvSpPr>
        <p:spPr>
          <a:xfrm>
            <a:off x="8272383" y="4207269"/>
            <a:ext cx="589063" cy="589063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9E4348-07AF-47BD-8880-8D7301A66274}"/>
              </a:ext>
            </a:extLst>
          </p:cNvPr>
          <p:cNvGrpSpPr/>
          <p:nvPr/>
        </p:nvGrpSpPr>
        <p:grpSpPr>
          <a:xfrm>
            <a:off x="8860309" y="4173587"/>
            <a:ext cx="2918908" cy="671824"/>
            <a:chOff x="-475010" y="1129567"/>
            <a:chExt cx="3859356" cy="67182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C04C7D5-73A2-4170-936F-619170703690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A1BA43B-027A-4CC6-9528-64AEB20E2F9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ED15E84-D8B3-4238-8BB3-9F87E57090B7}"/>
              </a:ext>
            </a:extLst>
          </p:cNvPr>
          <p:cNvSpPr/>
          <p:nvPr/>
        </p:nvSpPr>
        <p:spPr>
          <a:xfrm>
            <a:off x="8272383" y="4979786"/>
            <a:ext cx="589063" cy="589063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7611A3F-9A45-42D3-9EE0-B1E1F9D50865}"/>
              </a:ext>
            </a:extLst>
          </p:cNvPr>
          <p:cNvGrpSpPr/>
          <p:nvPr/>
        </p:nvGrpSpPr>
        <p:grpSpPr>
          <a:xfrm>
            <a:off x="8860309" y="4946104"/>
            <a:ext cx="2918908" cy="671824"/>
            <a:chOff x="-475010" y="1129567"/>
            <a:chExt cx="3859356" cy="67182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3EA0BCD-00C0-4C41-9AFB-6280041251B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01A7AD8-E444-4EF0-8EC6-C766AE996258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A9EC0C01-AAF4-44FA-B6A2-F493504D58E5}"/>
              </a:ext>
            </a:extLst>
          </p:cNvPr>
          <p:cNvSpPr/>
          <p:nvPr/>
        </p:nvSpPr>
        <p:spPr>
          <a:xfrm>
            <a:off x="8272383" y="5752302"/>
            <a:ext cx="589063" cy="58906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C53230-2E98-43BE-A4DC-DF8E5A977F19}"/>
              </a:ext>
            </a:extLst>
          </p:cNvPr>
          <p:cNvGrpSpPr/>
          <p:nvPr/>
        </p:nvGrpSpPr>
        <p:grpSpPr>
          <a:xfrm>
            <a:off x="8860309" y="5718621"/>
            <a:ext cx="2918908" cy="671824"/>
            <a:chOff x="-475010" y="1129567"/>
            <a:chExt cx="3859356" cy="67182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025DDAE-19F8-4EF6-983C-95B5D0D314BD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12A62F-B0E3-4B92-BBC7-59F4E9DC107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61" name="Isosceles Triangle 22">
            <a:extLst>
              <a:ext uri="{FF2B5EF4-FFF2-40B4-BE49-F238E27FC236}">
                <a16:creationId xmlns:a16="http://schemas.microsoft.com/office/drawing/2014/main" id="{7F69370D-4682-4A86-9D67-E98749EDC289}"/>
              </a:ext>
            </a:extLst>
          </p:cNvPr>
          <p:cNvSpPr/>
          <p:nvPr/>
        </p:nvSpPr>
        <p:spPr>
          <a:xfrm rot="19800000">
            <a:off x="8398357" y="5874103"/>
            <a:ext cx="345519" cy="34546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:a16="http://schemas.microsoft.com/office/drawing/2014/main" id="{FDCFC3EE-EFFB-403C-B9C9-8F4E55083612}"/>
              </a:ext>
            </a:extLst>
          </p:cNvPr>
          <p:cNvSpPr/>
          <p:nvPr/>
        </p:nvSpPr>
        <p:spPr>
          <a:xfrm>
            <a:off x="8383197" y="4319755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D9553460-7B76-474D-A953-C87915D7EB24}"/>
              </a:ext>
            </a:extLst>
          </p:cNvPr>
          <p:cNvSpPr/>
          <p:nvPr/>
        </p:nvSpPr>
        <p:spPr>
          <a:xfrm rot="20700000">
            <a:off x="8385326" y="5125180"/>
            <a:ext cx="340331" cy="29827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1D3F8C-BC1D-4954-B75D-380CE3840625}"/>
              </a:ext>
            </a:extLst>
          </p:cNvPr>
          <p:cNvSpPr txBox="1"/>
          <p:nvPr/>
        </p:nvSpPr>
        <p:spPr>
          <a:xfrm>
            <a:off x="620602" y="2356916"/>
            <a:ext cx="261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5EF57C-D84D-46D2-93D2-90734E923C3D}"/>
              </a:ext>
            </a:extLst>
          </p:cNvPr>
          <p:cNvSpPr txBox="1"/>
          <p:nvPr/>
        </p:nvSpPr>
        <p:spPr>
          <a:xfrm>
            <a:off x="647242" y="1348836"/>
            <a:ext cx="2737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CE6F4AF7-0532-4079-8E42-B0E7E36890B0}"/>
              </a:ext>
            </a:extLst>
          </p:cNvPr>
          <p:cNvGrpSpPr/>
          <p:nvPr/>
        </p:nvGrpSpPr>
        <p:grpSpPr>
          <a:xfrm>
            <a:off x="985813" y="2337278"/>
            <a:ext cx="10294608" cy="865397"/>
            <a:chOff x="985813" y="2337277"/>
            <a:chExt cx="10294608" cy="865397"/>
          </a:xfrm>
        </p:grpSpPr>
        <p:sp>
          <p:nvSpPr>
            <p:cNvPr id="4" name="직사각형 35">
              <a:extLst>
                <a:ext uri="{FF2B5EF4-FFF2-40B4-BE49-F238E27FC236}">
                  <a16:creationId xmlns:a16="http://schemas.microsoft.com/office/drawing/2014/main" id="{DDEE5DF6-3EDE-4B2F-AF30-96317F537C6B}"/>
                </a:ext>
              </a:extLst>
            </p:cNvPr>
            <p:cNvSpPr/>
            <p:nvPr/>
          </p:nvSpPr>
          <p:spPr>
            <a:xfrm>
              <a:off x="985813" y="2337277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직사각형 39">
              <a:extLst>
                <a:ext uri="{FF2B5EF4-FFF2-40B4-BE49-F238E27FC236}">
                  <a16:creationId xmlns:a16="http://schemas.microsoft.com/office/drawing/2014/main" id="{6FB05D6F-DF22-4744-AF37-735B826B31F3}"/>
                </a:ext>
              </a:extLst>
            </p:cNvPr>
            <p:cNvSpPr/>
            <p:nvPr/>
          </p:nvSpPr>
          <p:spPr>
            <a:xfrm>
              <a:off x="2588534" y="3088745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-Turn Arrow 1">
              <a:extLst>
                <a:ext uri="{FF2B5EF4-FFF2-40B4-BE49-F238E27FC236}">
                  <a16:creationId xmlns:a16="http://schemas.microsoft.com/office/drawing/2014/main" id="{29E89594-7C25-4C62-A5A0-EDA57288065D}"/>
                </a:ext>
              </a:extLst>
            </p:cNvPr>
            <p:cNvSpPr/>
            <p:nvPr/>
          </p:nvSpPr>
          <p:spPr>
            <a:xfrm rot="5400000">
              <a:off x="6955830" y="-1121917"/>
              <a:ext cx="861203" cy="7787979"/>
            </a:xfrm>
            <a:custGeom>
              <a:avLst/>
              <a:gdLst/>
              <a:ahLst/>
              <a:cxnLst/>
              <a:rect l="l" t="t" r="r" b="b"/>
              <a:pathLst>
                <a:path w="983130" h="7562983">
                  <a:moveTo>
                    <a:pt x="0" y="7562983"/>
                  </a:moveTo>
                  <a:lnTo>
                    <a:pt x="0" y="491565"/>
                  </a:lnTo>
                  <a:cubicBezTo>
                    <a:pt x="0" y="220081"/>
                    <a:pt x="220081" y="0"/>
                    <a:pt x="491565" y="0"/>
                  </a:cubicBezTo>
                  <a:cubicBezTo>
                    <a:pt x="763049" y="0"/>
                    <a:pt x="983130" y="220081"/>
                    <a:pt x="983130" y="491565"/>
                  </a:cubicBezTo>
                  <a:lnTo>
                    <a:pt x="983130" y="6086338"/>
                  </a:lnTo>
                  <a:lnTo>
                    <a:pt x="855939" y="6086338"/>
                  </a:lnTo>
                  <a:lnTo>
                    <a:pt x="855939" y="491565"/>
                  </a:lnTo>
                  <a:cubicBezTo>
                    <a:pt x="855939" y="290326"/>
                    <a:pt x="692803" y="127190"/>
                    <a:pt x="491565" y="127190"/>
                  </a:cubicBezTo>
                  <a:lnTo>
                    <a:pt x="491564" y="127190"/>
                  </a:lnTo>
                  <a:cubicBezTo>
                    <a:pt x="290326" y="127190"/>
                    <a:pt x="127190" y="290326"/>
                    <a:pt x="127190" y="491565"/>
                  </a:cubicBezTo>
                  <a:lnTo>
                    <a:pt x="127190" y="75629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Bent Arrow 3">
            <a:extLst>
              <a:ext uri="{FF2B5EF4-FFF2-40B4-BE49-F238E27FC236}">
                <a16:creationId xmlns:a16="http://schemas.microsoft.com/office/drawing/2014/main" id="{17FB6EE4-45D4-42DB-9352-5ACD31F19CE3}"/>
              </a:ext>
            </a:extLst>
          </p:cNvPr>
          <p:cNvSpPr/>
          <p:nvPr/>
        </p:nvSpPr>
        <p:spPr>
          <a:xfrm rot="16200000" flipH="1">
            <a:off x="2267033" y="2945262"/>
            <a:ext cx="451972" cy="756032"/>
          </a:xfrm>
          <a:prstGeom prst="bentArrow">
            <a:avLst>
              <a:gd name="adj1" fmla="val 24114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ent Arrow 4">
            <a:extLst>
              <a:ext uri="{FF2B5EF4-FFF2-40B4-BE49-F238E27FC236}">
                <a16:creationId xmlns:a16="http://schemas.microsoft.com/office/drawing/2014/main" id="{826CD14E-42DB-4CA1-A0DA-5D912D0BD1B3}"/>
              </a:ext>
            </a:extLst>
          </p:cNvPr>
          <p:cNvSpPr/>
          <p:nvPr/>
        </p:nvSpPr>
        <p:spPr>
          <a:xfrm rot="16200000" flipH="1">
            <a:off x="4826694" y="2990884"/>
            <a:ext cx="451972" cy="681882"/>
          </a:xfrm>
          <a:prstGeom prst="bentArrow">
            <a:avLst>
              <a:gd name="adj1" fmla="val 22683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Bent Arrow 5">
            <a:extLst>
              <a:ext uri="{FF2B5EF4-FFF2-40B4-BE49-F238E27FC236}">
                <a16:creationId xmlns:a16="http://schemas.microsoft.com/office/drawing/2014/main" id="{C1DE7F2A-A373-48A5-A45A-6E7D5ACC9C00}"/>
              </a:ext>
            </a:extLst>
          </p:cNvPr>
          <p:cNvSpPr/>
          <p:nvPr/>
        </p:nvSpPr>
        <p:spPr>
          <a:xfrm rot="16200000" flipH="1">
            <a:off x="7386355" y="2953808"/>
            <a:ext cx="451972" cy="756032"/>
          </a:xfrm>
          <a:prstGeom prst="bentArrow">
            <a:avLst>
              <a:gd name="adj1" fmla="val 21955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Bent Arrow 6">
            <a:extLst>
              <a:ext uri="{FF2B5EF4-FFF2-40B4-BE49-F238E27FC236}">
                <a16:creationId xmlns:a16="http://schemas.microsoft.com/office/drawing/2014/main" id="{E48F8452-565D-4DEB-9FD2-45D63499FD55}"/>
              </a:ext>
            </a:extLst>
          </p:cNvPr>
          <p:cNvSpPr/>
          <p:nvPr/>
        </p:nvSpPr>
        <p:spPr>
          <a:xfrm rot="16200000" flipH="1">
            <a:off x="9946015" y="2990884"/>
            <a:ext cx="451972" cy="681882"/>
          </a:xfrm>
          <a:prstGeom prst="bentArrow">
            <a:avLst>
              <a:gd name="adj1" fmla="val 22610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3CAA264-DC10-47AF-91B3-9ED502EE315C}"/>
              </a:ext>
            </a:extLst>
          </p:cNvPr>
          <p:cNvSpPr/>
          <p:nvPr/>
        </p:nvSpPr>
        <p:spPr>
          <a:xfrm rot="16200000">
            <a:off x="1640174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97E8B66F-E3CB-406F-85FC-F5C428957EC7}"/>
              </a:ext>
            </a:extLst>
          </p:cNvPr>
          <p:cNvSpPr/>
          <p:nvPr/>
        </p:nvSpPr>
        <p:spPr>
          <a:xfrm rot="16200000">
            <a:off x="6799470" y="1876985"/>
            <a:ext cx="1195605" cy="1030696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C7D4003-4CE7-4775-B8B3-07AC659B00C1}"/>
              </a:ext>
            </a:extLst>
          </p:cNvPr>
          <p:cNvSpPr/>
          <p:nvPr/>
        </p:nvSpPr>
        <p:spPr>
          <a:xfrm rot="16200000">
            <a:off x="4219822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642BD855-9886-4412-9D47-AEA4BA6E8119}"/>
              </a:ext>
            </a:extLst>
          </p:cNvPr>
          <p:cNvSpPr/>
          <p:nvPr/>
        </p:nvSpPr>
        <p:spPr>
          <a:xfrm rot="16200000">
            <a:off x="9379116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52DB1F-64C6-4CFA-AD09-6E3A9CF9A60A}"/>
              </a:ext>
            </a:extLst>
          </p:cNvPr>
          <p:cNvGrpSpPr/>
          <p:nvPr/>
        </p:nvGrpSpPr>
        <p:grpSpPr>
          <a:xfrm rot="16200000">
            <a:off x="979247" y="3890400"/>
            <a:ext cx="2517463" cy="1870948"/>
            <a:chOff x="4835817" y="1965690"/>
            <a:chExt cx="3600000" cy="1182334"/>
          </a:xfrm>
        </p:grpSpPr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16FC1586-5428-4F77-93D5-0C03131E4ACD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6A3CC0DF-3046-46BA-911A-05CDF3BD1119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CB47A2-34CA-45B7-AE9C-0BBE527F7603}"/>
              </a:ext>
            </a:extLst>
          </p:cNvPr>
          <p:cNvGrpSpPr/>
          <p:nvPr/>
        </p:nvGrpSpPr>
        <p:grpSpPr>
          <a:xfrm rot="16200000">
            <a:off x="3558895" y="3890400"/>
            <a:ext cx="2517461" cy="1870948"/>
            <a:chOff x="4835817" y="1965690"/>
            <a:chExt cx="3600000" cy="1182334"/>
          </a:xfrm>
        </p:grpSpPr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814B63B1-BA09-47D2-A7B4-AEC24DA90380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FEF593D1-81EF-4CCD-BD0B-5161562A200C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F01D8D-DB3C-451A-98AB-0DD79F60F0BB}"/>
              </a:ext>
            </a:extLst>
          </p:cNvPr>
          <p:cNvGrpSpPr/>
          <p:nvPr/>
        </p:nvGrpSpPr>
        <p:grpSpPr>
          <a:xfrm rot="16200000">
            <a:off x="6138541" y="3890401"/>
            <a:ext cx="2517463" cy="1870948"/>
            <a:chOff x="4835817" y="1965690"/>
            <a:chExt cx="3600000" cy="1182334"/>
          </a:xfrm>
        </p:grpSpPr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187890EC-4123-436A-A78A-603EC3AF7014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683A30DD-11E0-4057-9D4C-6769A112A79B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6B0AC4-2830-4588-9750-9A447632145D}"/>
              </a:ext>
            </a:extLst>
          </p:cNvPr>
          <p:cNvGrpSpPr/>
          <p:nvPr/>
        </p:nvGrpSpPr>
        <p:grpSpPr>
          <a:xfrm rot="16200000">
            <a:off x="8718189" y="3890401"/>
            <a:ext cx="2517463" cy="1870948"/>
            <a:chOff x="4835817" y="1965690"/>
            <a:chExt cx="3600000" cy="1182334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E5617A75-73FB-4937-8AB4-467B00B353C0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8F17C32E-19C7-45D8-AB97-725972CB96C2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51D7A42-C315-4B3F-A976-7752ABB89BF7}"/>
              </a:ext>
            </a:extLst>
          </p:cNvPr>
          <p:cNvSpPr txBox="1"/>
          <p:nvPr/>
        </p:nvSpPr>
        <p:spPr>
          <a:xfrm>
            <a:off x="4341344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90310F-7420-44C8-97FD-5506EAD3D742}"/>
              </a:ext>
            </a:extLst>
          </p:cNvPr>
          <p:cNvSpPr txBox="1"/>
          <p:nvPr/>
        </p:nvSpPr>
        <p:spPr>
          <a:xfrm>
            <a:off x="1761697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67F346-387F-4E76-942C-F30C22A20E8A}"/>
              </a:ext>
            </a:extLst>
          </p:cNvPr>
          <p:cNvSpPr txBox="1"/>
          <p:nvPr/>
        </p:nvSpPr>
        <p:spPr>
          <a:xfrm>
            <a:off x="6920991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995D55-9580-4A81-8A9D-A769CDA7EAFF}"/>
              </a:ext>
            </a:extLst>
          </p:cNvPr>
          <p:cNvSpPr txBox="1"/>
          <p:nvPr/>
        </p:nvSpPr>
        <p:spPr>
          <a:xfrm>
            <a:off x="9500639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3ABC07-B8EE-4594-B75F-0EA55DA96A1C}"/>
              </a:ext>
            </a:extLst>
          </p:cNvPr>
          <p:cNvSpPr txBox="1"/>
          <p:nvPr/>
        </p:nvSpPr>
        <p:spPr>
          <a:xfrm>
            <a:off x="1464875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842260-8653-40B1-8149-C90B9D699933}"/>
              </a:ext>
            </a:extLst>
          </p:cNvPr>
          <p:cNvSpPr txBox="1"/>
          <p:nvPr/>
        </p:nvSpPr>
        <p:spPr>
          <a:xfrm>
            <a:off x="4044522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1B538B-A1F1-45B7-83E1-60FB89EB4425}"/>
              </a:ext>
            </a:extLst>
          </p:cNvPr>
          <p:cNvSpPr txBox="1"/>
          <p:nvPr/>
        </p:nvSpPr>
        <p:spPr>
          <a:xfrm>
            <a:off x="6624169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16629F-51D9-4022-BE60-4DED7619CA48}"/>
              </a:ext>
            </a:extLst>
          </p:cNvPr>
          <p:cNvSpPr txBox="1"/>
          <p:nvPr/>
        </p:nvSpPr>
        <p:spPr>
          <a:xfrm>
            <a:off x="9203817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DEEA2A91-30C4-4F41-B51A-8AE6991214DC}"/>
              </a:ext>
            </a:extLst>
          </p:cNvPr>
          <p:cNvSpPr/>
          <p:nvPr/>
        </p:nvSpPr>
        <p:spPr>
          <a:xfrm flipH="1">
            <a:off x="2037746" y="37780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CEB2DEE5-BBCB-4350-801D-830928F6AB30}"/>
              </a:ext>
            </a:extLst>
          </p:cNvPr>
          <p:cNvSpPr/>
          <p:nvPr/>
        </p:nvSpPr>
        <p:spPr>
          <a:xfrm>
            <a:off x="9774853" y="371029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386BB7-76A7-4359-945C-4EF7826E37EC}"/>
              </a:ext>
            </a:extLst>
          </p:cNvPr>
          <p:cNvSpPr/>
          <p:nvPr/>
        </p:nvSpPr>
        <p:spPr>
          <a:xfrm>
            <a:off x="4585502" y="374961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DA3BF49B-EBF6-49AE-9C91-A3300EBB8F2F}"/>
              </a:ext>
            </a:extLst>
          </p:cNvPr>
          <p:cNvSpPr/>
          <p:nvPr/>
        </p:nvSpPr>
        <p:spPr>
          <a:xfrm>
            <a:off x="7336676" y="37204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008A4F-CBCB-4162-9F1D-5E54B4BF4FD0}"/>
              </a:ext>
            </a:extLst>
          </p:cNvPr>
          <p:cNvSpPr txBox="1"/>
          <p:nvPr/>
        </p:nvSpPr>
        <p:spPr>
          <a:xfrm>
            <a:off x="6924747" y="494636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E2444-3176-4C98-BED1-A3DD82107D36}"/>
              </a:ext>
            </a:extLst>
          </p:cNvPr>
          <p:cNvSpPr txBox="1"/>
          <p:nvPr/>
        </p:nvSpPr>
        <p:spPr>
          <a:xfrm>
            <a:off x="6924747" y="559352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A7E2-AACD-4BFB-8BB1-4F15E3B60247}"/>
              </a:ext>
            </a:extLst>
          </p:cNvPr>
          <p:cNvSpPr txBox="1"/>
          <p:nvPr/>
        </p:nvSpPr>
        <p:spPr>
          <a:xfrm>
            <a:off x="6924747" y="471154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13C7E5-63A1-4292-821C-77E58619194E}"/>
              </a:ext>
            </a:extLst>
          </p:cNvPr>
          <p:cNvSpPr txBox="1"/>
          <p:nvPr/>
        </p:nvSpPr>
        <p:spPr>
          <a:xfrm>
            <a:off x="6096000" y="769114"/>
            <a:ext cx="438563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6FD0F-891F-455F-B6C6-658E7BACA487}"/>
              </a:ext>
            </a:extLst>
          </p:cNvPr>
          <p:cNvSpPr txBox="1"/>
          <p:nvPr/>
        </p:nvSpPr>
        <p:spPr>
          <a:xfrm>
            <a:off x="3196890" y="670625"/>
            <a:ext cx="191803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D7532C-A9B4-4EA9-B0BF-5BFF6A10C640}"/>
              </a:ext>
            </a:extLst>
          </p:cNvPr>
          <p:cNvSpPr txBox="1"/>
          <p:nvPr/>
        </p:nvSpPr>
        <p:spPr>
          <a:xfrm>
            <a:off x="266566" y="1292881"/>
            <a:ext cx="281197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AA8656-011E-46DA-AC3F-0EB4C8967D28}"/>
              </a:ext>
            </a:extLst>
          </p:cNvPr>
          <p:cNvSpPr txBox="1"/>
          <p:nvPr/>
        </p:nvSpPr>
        <p:spPr>
          <a:xfrm>
            <a:off x="544749" y="3863764"/>
            <a:ext cx="253891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84FFC-C681-40A6-BDE1-5DC504A1C031}"/>
              </a:ext>
            </a:extLst>
          </p:cNvPr>
          <p:cNvSpPr txBox="1"/>
          <p:nvPr/>
        </p:nvSpPr>
        <p:spPr>
          <a:xfrm>
            <a:off x="3320375" y="3863764"/>
            <a:ext cx="254986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F28FB-6E60-4864-A52E-793C094B86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F3261C-7AE7-4677-BBC4-B51707FD9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F95CFA-A148-4D6F-94E5-222E67F20B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7C44EA0-DDDE-4CCA-8B89-9CEB5883ED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7D4A25-AEC4-453C-B4AB-84C921FB498D}"/>
              </a:ext>
            </a:extLst>
          </p:cNvPr>
          <p:cNvGrpSpPr/>
          <p:nvPr/>
        </p:nvGrpSpPr>
        <p:grpSpPr>
          <a:xfrm>
            <a:off x="4034418" y="2888648"/>
            <a:ext cx="4775036" cy="2720011"/>
            <a:chOff x="3995936" y="2687633"/>
            <a:chExt cx="4428064" cy="2622911"/>
          </a:xfrm>
        </p:grpSpPr>
        <p:sp>
          <p:nvSpPr>
            <p:cNvPr id="46" name="Chevron 8">
              <a:extLst>
                <a:ext uri="{FF2B5EF4-FFF2-40B4-BE49-F238E27FC236}">
                  <a16:creationId xmlns:a16="http://schemas.microsoft.com/office/drawing/2014/main" id="{56B4B21C-367F-4277-A78C-1C778B03F2A7}"/>
                </a:ext>
              </a:extLst>
            </p:cNvPr>
            <p:cNvSpPr/>
            <p:nvPr/>
          </p:nvSpPr>
          <p:spPr>
            <a:xfrm>
              <a:off x="3995936" y="2687634"/>
              <a:ext cx="4428064" cy="2620001"/>
            </a:xfrm>
            <a:custGeom>
              <a:avLst/>
              <a:gdLst/>
              <a:ahLst/>
              <a:cxnLst/>
              <a:rect l="l" t="t" r="r" b="b"/>
              <a:pathLst>
                <a:path w="4428064" h="2620001">
                  <a:moveTo>
                    <a:pt x="2880320" y="0"/>
                  </a:moveTo>
                  <a:lnTo>
                    <a:pt x="3458511" y="0"/>
                  </a:lnTo>
                  <a:lnTo>
                    <a:pt x="4428064" y="1310001"/>
                  </a:lnTo>
                  <a:lnTo>
                    <a:pt x="3458511" y="2620001"/>
                  </a:lnTo>
                  <a:lnTo>
                    <a:pt x="2880320" y="2620001"/>
                  </a:lnTo>
                  <a:lnTo>
                    <a:pt x="3680013" y="1539505"/>
                  </a:lnTo>
                  <a:lnTo>
                    <a:pt x="0" y="1539505"/>
                  </a:lnTo>
                  <a:lnTo>
                    <a:pt x="0" y="1071505"/>
                  </a:lnTo>
                  <a:lnTo>
                    <a:pt x="3673358" y="10715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Rectangle 10">
              <a:extLst>
                <a:ext uri="{FF2B5EF4-FFF2-40B4-BE49-F238E27FC236}">
                  <a16:creationId xmlns:a16="http://schemas.microsoft.com/office/drawing/2014/main" id="{2CB95B33-5665-40E2-A51C-BE2F39DCCD22}"/>
                </a:ext>
              </a:extLst>
            </p:cNvPr>
            <p:cNvSpPr/>
            <p:nvPr/>
          </p:nvSpPr>
          <p:spPr>
            <a:xfrm>
              <a:off x="3995936" y="2687633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2210876" y="0"/>
                  </a:moveTo>
                  <a:lnTo>
                    <a:pt x="2789067" y="0"/>
                  </a:lnTo>
                  <a:lnTo>
                    <a:pt x="3169075" y="513444"/>
                  </a:lnTo>
                  <a:lnTo>
                    <a:pt x="3170262" y="513444"/>
                  </a:lnTo>
                  <a:lnTo>
                    <a:pt x="3170262" y="515048"/>
                  </a:lnTo>
                  <a:lnTo>
                    <a:pt x="3513998" y="979483"/>
                  </a:lnTo>
                  <a:lnTo>
                    <a:pt x="3170262" y="979483"/>
                  </a:lnTo>
                  <a:lnTo>
                    <a:pt x="3170262" y="981444"/>
                  </a:lnTo>
                  <a:lnTo>
                    <a:pt x="0" y="981444"/>
                  </a:lnTo>
                  <a:lnTo>
                    <a:pt x="0" y="513444"/>
                  </a:lnTo>
                  <a:lnTo>
                    <a:pt x="2590884" y="5134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id="{45E9927D-5BF7-462B-A637-8C0F77AB2262}"/>
                </a:ext>
              </a:extLst>
            </p:cNvPr>
            <p:cNvSpPr/>
            <p:nvPr/>
          </p:nvSpPr>
          <p:spPr>
            <a:xfrm rot="10800000" flipH="1">
              <a:off x="3995936" y="4329100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0" y="981444"/>
                  </a:moveTo>
                  <a:lnTo>
                    <a:pt x="3170262" y="981444"/>
                  </a:lnTo>
                  <a:lnTo>
                    <a:pt x="3170262" y="979483"/>
                  </a:lnTo>
                  <a:lnTo>
                    <a:pt x="3513998" y="979483"/>
                  </a:lnTo>
                  <a:lnTo>
                    <a:pt x="3170262" y="515048"/>
                  </a:lnTo>
                  <a:lnTo>
                    <a:pt x="3170262" y="513444"/>
                  </a:lnTo>
                  <a:lnTo>
                    <a:pt x="3169075" y="513444"/>
                  </a:lnTo>
                  <a:lnTo>
                    <a:pt x="2789067" y="0"/>
                  </a:lnTo>
                  <a:lnTo>
                    <a:pt x="2210876" y="0"/>
                  </a:lnTo>
                  <a:lnTo>
                    <a:pt x="2590884" y="513444"/>
                  </a:lnTo>
                  <a:lnTo>
                    <a:pt x="0" y="5134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02FDE03-154B-430A-9A01-1A59F4EBF41A}"/>
              </a:ext>
            </a:extLst>
          </p:cNvPr>
          <p:cNvSpPr txBox="1"/>
          <p:nvPr/>
        </p:nvSpPr>
        <p:spPr>
          <a:xfrm>
            <a:off x="4230594" y="3473126"/>
            <a:ext cx="29198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 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C892C1-6020-40F9-8F58-52EE9969B640}"/>
              </a:ext>
            </a:extLst>
          </p:cNvPr>
          <p:cNvSpPr txBox="1"/>
          <p:nvPr/>
        </p:nvSpPr>
        <p:spPr>
          <a:xfrm>
            <a:off x="4230594" y="4075844"/>
            <a:ext cx="29198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 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C212EE-B757-439A-80B8-E81D0437C8DD}"/>
              </a:ext>
            </a:extLst>
          </p:cNvPr>
          <p:cNvSpPr txBox="1"/>
          <p:nvPr/>
        </p:nvSpPr>
        <p:spPr>
          <a:xfrm>
            <a:off x="4230594" y="4678563"/>
            <a:ext cx="29198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 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ED16A4-1306-44B9-9B28-2319CCFAF9A3}"/>
              </a:ext>
            </a:extLst>
          </p:cNvPr>
          <p:cNvGrpSpPr/>
          <p:nvPr/>
        </p:nvGrpSpPr>
        <p:grpSpPr>
          <a:xfrm>
            <a:off x="4693444" y="1394703"/>
            <a:ext cx="1571554" cy="1810840"/>
            <a:chOff x="2445330" y="2364874"/>
            <a:chExt cx="1495855" cy="172361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18F778-5682-48FD-9BAA-240700582808}"/>
                </a:ext>
              </a:extLst>
            </p:cNvPr>
            <p:cNvSpPr/>
            <p:nvPr/>
          </p:nvSpPr>
          <p:spPr>
            <a:xfrm>
              <a:off x="2445330" y="2811471"/>
              <a:ext cx="1495855" cy="1277018"/>
            </a:xfrm>
            <a:custGeom>
              <a:avLst/>
              <a:gdLst>
                <a:gd name="connsiteX0" fmla="*/ 811238 w 1495855"/>
                <a:gd name="connsiteY0" fmla="*/ 1130291 h 1277018"/>
                <a:gd name="connsiteX1" fmla="*/ 800487 w 1495855"/>
                <a:gd name="connsiteY1" fmla="*/ 1134659 h 1277018"/>
                <a:gd name="connsiteX2" fmla="*/ 793917 w 1495855"/>
                <a:gd name="connsiteY2" fmla="*/ 1137943 h 1277018"/>
                <a:gd name="connsiteX3" fmla="*/ 781972 w 1495855"/>
                <a:gd name="connsiteY3" fmla="*/ 1152726 h 1277018"/>
                <a:gd name="connsiteX4" fmla="*/ 781225 w 1495855"/>
                <a:gd name="connsiteY4" fmla="*/ 1164522 h 1277018"/>
                <a:gd name="connsiteX5" fmla="*/ 808849 w 1495855"/>
                <a:gd name="connsiteY5" fmla="*/ 1192593 h 1277018"/>
                <a:gd name="connsiteX6" fmla="*/ 837069 w 1495855"/>
                <a:gd name="connsiteY6" fmla="*/ 1173182 h 1277018"/>
                <a:gd name="connsiteX7" fmla="*/ 839160 w 1495855"/>
                <a:gd name="connsiteY7" fmla="*/ 1169300 h 1277018"/>
                <a:gd name="connsiteX8" fmla="*/ 842295 w 1495855"/>
                <a:gd name="connsiteY8" fmla="*/ 1158400 h 1277018"/>
                <a:gd name="connsiteX9" fmla="*/ 834531 w 1495855"/>
                <a:gd name="connsiteY9" fmla="*/ 1141826 h 1277018"/>
                <a:gd name="connsiteX10" fmla="*/ 830350 w 1495855"/>
                <a:gd name="connsiteY10" fmla="*/ 1138840 h 1277018"/>
                <a:gd name="connsiteX11" fmla="*/ 821989 w 1495855"/>
                <a:gd name="connsiteY11" fmla="*/ 1134211 h 1277018"/>
                <a:gd name="connsiteX12" fmla="*/ 811238 w 1495855"/>
                <a:gd name="connsiteY12" fmla="*/ 1130291 h 1277018"/>
                <a:gd name="connsiteX13" fmla="*/ 808699 w 1495855"/>
                <a:gd name="connsiteY13" fmla="*/ 906353 h 1277018"/>
                <a:gd name="connsiteX14" fmla="*/ 781822 w 1495855"/>
                <a:gd name="connsiteY14" fmla="*/ 929647 h 1277018"/>
                <a:gd name="connsiteX15" fmla="*/ 781374 w 1495855"/>
                <a:gd name="connsiteY15" fmla="*/ 936068 h 1277018"/>
                <a:gd name="connsiteX16" fmla="*/ 797500 w 1495855"/>
                <a:gd name="connsiteY16" fmla="*/ 966827 h 1277018"/>
                <a:gd name="connsiteX17" fmla="*/ 829454 w 1495855"/>
                <a:gd name="connsiteY17" fmla="*/ 964736 h 1277018"/>
                <a:gd name="connsiteX18" fmla="*/ 833187 w 1495855"/>
                <a:gd name="connsiteY18" fmla="*/ 961302 h 1277018"/>
                <a:gd name="connsiteX19" fmla="*/ 839608 w 1495855"/>
                <a:gd name="connsiteY19" fmla="*/ 936366 h 1277018"/>
                <a:gd name="connsiteX20" fmla="*/ 831694 w 1495855"/>
                <a:gd name="connsiteY20" fmla="*/ 914715 h 1277018"/>
                <a:gd name="connsiteX21" fmla="*/ 808699 w 1495855"/>
                <a:gd name="connsiteY21" fmla="*/ 906353 h 1277018"/>
                <a:gd name="connsiteX22" fmla="*/ 807054 w 1495855"/>
                <a:gd name="connsiteY22" fmla="*/ 681222 h 1277018"/>
                <a:gd name="connsiteX23" fmla="*/ 795410 w 1495855"/>
                <a:gd name="connsiteY23" fmla="*/ 684917 h 1277018"/>
                <a:gd name="connsiteX24" fmla="*/ 781822 w 1495855"/>
                <a:gd name="connsiteY24" fmla="*/ 714482 h 1277018"/>
                <a:gd name="connsiteX25" fmla="*/ 797799 w 1495855"/>
                <a:gd name="connsiteY25" fmla="*/ 744495 h 1277018"/>
                <a:gd name="connsiteX26" fmla="*/ 833486 w 1495855"/>
                <a:gd name="connsiteY26" fmla="*/ 735984 h 1277018"/>
                <a:gd name="connsiteX27" fmla="*/ 837666 w 1495855"/>
                <a:gd name="connsiteY27" fmla="*/ 704030 h 1277018"/>
                <a:gd name="connsiteX28" fmla="*/ 836472 w 1495855"/>
                <a:gd name="connsiteY28" fmla="*/ 699699 h 1277018"/>
                <a:gd name="connsiteX29" fmla="*/ 807054 w 1495855"/>
                <a:gd name="connsiteY29" fmla="*/ 681222 h 1277018"/>
                <a:gd name="connsiteX30" fmla="*/ 806609 w 1495855"/>
                <a:gd name="connsiteY30" fmla="*/ 456015 h 1277018"/>
                <a:gd name="connsiteX31" fmla="*/ 785256 w 1495855"/>
                <a:gd name="connsiteY31" fmla="*/ 471544 h 1277018"/>
                <a:gd name="connsiteX32" fmla="*/ 797052 w 1495855"/>
                <a:gd name="connsiteY32" fmla="*/ 522909 h 1277018"/>
                <a:gd name="connsiteX33" fmla="*/ 801980 w 1495855"/>
                <a:gd name="connsiteY33" fmla="*/ 523656 h 1277018"/>
                <a:gd name="connsiteX34" fmla="*/ 815867 w 1495855"/>
                <a:gd name="connsiteY34" fmla="*/ 521565 h 1277018"/>
                <a:gd name="connsiteX35" fmla="*/ 837218 w 1495855"/>
                <a:gd name="connsiteY35" fmla="*/ 502751 h 1277018"/>
                <a:gd name="connsiteX36" fmla="*/ 837218 w 1495855"/>
                <a:gd name="connsiteY36" fmla="*/ 477367 h 1277018"/>
                <a:gd name="connsiteX37" fmla="*/ 827065 w 1495855"/>
                <a:gd name="connsiteY37" fmla="*/ 463182 h 1277018"/>
                <a:gd name="connsiteX38" fmla="*/ 806609 w 1495855"/>
                <a:gd name="connsiteY38" fmla="*/ 456015 h 1277018"/>
                <a:gd name="connsiteX39" fmla="*/ 410117 w 1495855"/>
                <a:gd name="connsiteY39" fmla="*/ 8010 h 1277018"/>
                <a:gd name="connsiteX40" fmla="*/ 420625 w 1495855"/>
                <a:gd name="connsiteY40" fmla="*/ 17920 h 1277018"/>
                <a:gd name="connsiteX41" fmla="*/ 430927 w 1495855"/>
                <a:gd name="connsiteY41" fmla="*/ 38078 h 1277018"/>
                <a:gd name="connsiteX42" fmla="*/ 447203 w 1495855"/>
                <a:gd name="connsiteY42" fmla="*/ 64059 h 1277018"/>
                <a:gd name="connsiteX43" fmla="*/ 459746 w 1495855"/>
                <a:gd name="connsiteY43" fmla="*/ 86456 h 1277018"/>
                <a:gd name="connsiteX44" fmla="*/ 476469 w 1495855"/>
                <a:gd name="connsiteY44" fmla="*/ 114677 h 1277018"/>
                <a:gd name="connsiteX45" fmla="*/ 488265 w 1495855"/>
                <a:gd name="connsiteY45" fmla="*/ 136627 h 1277018"/>
                <a:gd name="connsiteX46" fmla="*/ 514993 w 1495855"/>
                <a:gd name="connsiteY46" fmla="*/ 184408 h 1277018"/>
                <a:gd name="connsiteX47" fmla="*/ 538436 w 1495855"/>
                <a:gd name="connsiteY47" fmla="*/ 225470 h 1277018"/>
                <a:gd name="connsiteX48" fmla="*/ 554263 w 1495855"/>
                <a:gd name="connsiteY48" fmla="*/ 250257 h 1277018"/>
                <a:gd name="connsiteX49" fmla="*/ 566656 w 1495855"/>
                <a:gd name="connsiteY49" fmla="*/ 273849 h 1277018"/>
                <a:gd name="connsiteX50" fmla="*/ 579049 w 1495855"/>
                <a:gd name="connsiteY50" fmla="*/ 279075 h 1277018"/>
                <a:gd name="connsiteX51" fmla="*/ 600999 w 1495855"/>
                <a:gd name="connsiteY51" fmla="*/ 265487 h 1277018"/>
                <a:gd name="connsiteX52" fmla="*/ 647138 w 1495855"/>
                <a:gd name="connsiteY52" fmla="*/ 229800 h 1277018"/>
                <a:gd name="connsiteX53" fmla="*/ 660129 w 1495855"/>
                <a:gd name="connsiteY53" fmla="*/ 218900 h 1277018"/>
                <a:gd name="connsiteX54" fmla="*/ 694919 w 1495855"/>
                <a:gd name="connsiteY54" fmla="*/ 191426 h 1277018"/>
                <a:gd name="connsiteX55" fmla="*/ 712389 w 1495855"/>
                <a:gd name="connsiteY55" fmla="*/ 177390 h 1277018"/>
                <a:gd name="connsiteX56" fmla="*/ 714181 w 1495855"/>
                <a:gd name="connsiteY56" fmla="*/ 190530 h 1277018"/>
                <a:gd name="connsiteX57" fmla="*/ 714181 w 1495855"/>
                <a:gd name="connsiteY57" fmla="*/ 527239 h 1277018"/>
                <a:gd name="connsiteX58" fmla="*/ 714181 w 1495855"/>
                <a:gd name="connsiteY58" fmla="*/ 1263967 h 1277018"/>
                <a:gd name="connsiteX59" fmla="*/ 701340 w 1495855"/>
                <a:gd name="connsiteY59" fmla="*/ 1276808 h 1277018"/>
                <a:gd name="connsiteX60" fmla="*/ 360898 w 1495855"/>
                <a:gd name="connsiteY60" fmla="*/ 1276658 h 1277018"/>
                <a:gd name="connsiteX61" fmla="*/ 348953 w 1495855"/>
                <a:gd name="connsiteY61" fmla="*/ 1276957 h 1277018"/>
                <a:gd name="connsiteX62" fmla="*/ 335664 w 1495855"/>
                <a:gd name="connsiteY62" fmla="*/ 1264564 h 1277018"/>
                <a:gd name="connsiteX63" fmla="*/ 335514 w 1495855"/>
                <a:gd name="connsiteY63" fmla="*/ 1227982 h 1277018"/>
                <a:gd name="connsiteX64" fmla="*/ 335514 w 1495855"/>
                <a:gd name="connsiteY64" fmla="*/ 534555 h 1277018"/>
                <a:gd name="connsiteX65" fmla="*/ 335813 w 1495855"/>
                <a:gd name="connsiteY65" fmla="*/ 473335 h 1277018"/>
                <a:gd name="connsiteX66" fmla="*/ 335813 w 1495855"/>
                <a:gd name="connsiteY66" fmla="*/ 468856 h 1277018"/>
                <a:gd name="connsiteX67" fmla="*/ 328944 w 1495855"/>
                <a:gd name="connsiteY67" fmla="*/ 454970 h 1277018"/>
                <a:gd name="connsiteX68" fmla="*/ 310728 w 1495855"/>
                <a:gd name="connsiteY68" fmla="*/ 456612 h 1277018"/>
                <a:gd name="connsiteX69" fmla="*/ 292362 w 1495855"/>
                <a:gd name="connsiteY69" fmla="*/ 463182 h 1277018"/>
                <a:gd name="connsiteX70" fmla="*/ 275190 w 1495855"/>
                <a:gd name="connsiteY70" fmla="*/ 469155 h 1277018"/>
                <a:gd name="connsiteX71" fmla="*/ 270561 w 1495855"/>
                <a:gd name="connsiteY71" fmla="*/ 471395 h 1277018"/>
                <a:gd name="connsiteX72" fmla="*/ 224572 w 1495855"/>
                <a:gd name="connsiteY72" fmla="*/ 482892 h 1277018"/>
                <a:gd name="connsiteX73" fmla="*/ 188438 w 1495855"/>
                <a:gd name="connsiteY73" fmla="*/ 494986 h 1277018"/>
                <a:gd name="connsiteX74" fmla="*/ 165293 w 1495855"/>
                <a:gd name="connsiteY74" fmla="*/ 502004 h 1277018"/>
                <a:gd name="connsiteX75" fmla="*/ 156782 w 1495855"/>
                <a:gd name="connsiteY75" fmla="*/ 504692 h 1277018"/>
                <a:gd name="connsiteX76" fmla="*/ 127815 w 1495855"/>
                <a:gd name="connsiteY76" fmla="*/ 512755 h 1277018"/>
                <a:gd name="connsiteX77" fmla="*/ 119901 w 1495855"/>
                <a:gd name="connsiteY77" fmla="*/ 507081 h 1277018"/>
                <a:gd name="connsiteX78" fmla="*/ 112286 w 1495855"/>
                <a:gd name="connsiteY78" fmla="*/ 491403 h 1277018"/>
                <a:gd name="connsiteX79" fmla="*/ 109598 w 1495855"/>
                <a:gd name="connsiteY79" fmla="*/ 484684 h 1277018"/>
                <a:gd name="connsiteX80" fmla="*/ 103775 w 1495855"/>
                <a:gd name="connsiteY80" fmla="*/ 469901 h 1277018"/>
                <a:gd name="connsiteX81" fmla="*/ 89739 w 1495855"/>
                <a:gd name="connsiteY81" fmla="*/ 433618 h 1277018"/>
                <a:gd name="connsiteX82" fmla="*/ 84364 w 1495855"/>
                <a:gd name="connsiteY82" fmla="*/ 420030 h 1277018"/>
                <a:gd name="connsiteX83" fmla="*/ 81377 w 1495855"/>
                <a:gd name="connsiteY83" fmla="*/ 414057 h 1277018"/>
                <a:gd name="connsiteX84" fmla="*/ 68835 w 1495855"/>
                <a:gd name="connsiteY84" fmla="*/ 380162 h 1277018"/>
                <a:gd name="connsiteX85" fmla="*/ 53903 w 1495855"/>
                <a:gd name="connsiteY85" fmla="*/ 351344 h 1277018"/>
                <a:gd name="connsiteX86" fmla="*/ 52559 w 1495855"/>
                <a:gd name="connsiteY86" fmla="*/ 345819 h 1277018"/>
                <a:gd name="connsiteX87" fmla="*/ 43750 w 1495855"/>
                <a:gd name="connsiteY87" fmla="*/ 323571 h 1277018"/>
                <a:gd name="connsiteX88" fmla="*/ 42406 w 1495855"/>
                <a:gd name="connsiteY88" fmla="*/ 321779 h 1277018"/>
                <a:gd name="connsiteX89" fmla="*/ 33447 w 1495855"/>
                <a:gd name="connsiteY89" fmla="*/ 296993 h 1277018"/>
                <a:gd name="connsiteX90" fmla="*/ 26280 w 1495855"/>
                <a:gd name="connsiteY90" fmla="*/ 277582 h 1277018"/>
                <a:gd name="connsiteX91" fmla="*/ 15230 w 1495855"/>
                <a:gd name="connsiteY91" fmla="*/ 249510 h 1277018"/>
                <a:gd name="connsiteX92" fmla="*/ 0 w 1495855"/>
                <a:gd name="connsiteY92" fmla="*/ 203371 h 1277018"/>
                <a:gd name="connsiteX93" fmla="*/ 31954 w 1495855"/>
                <a:gd name="connsiteY93" fmla="*/ 188440 h 1277018"/>
                <a:gd name="connsiteX94" fmla="*/ 58532 w 1495855"/>
                <a:gd name="connsiteY94" fmla="*/ 174105 h 1277018"/>
                <a:gd name="connsiteX95" fmla="*/ 85260 w 1495855"/>
                <a:gd name="connsiteY95" fmla="*/ 161563 h 1277018"/>
                <a:gd name="connsiteX96" fmla="*/ 118856 w 1495855"/>
                <a:gd name="connsiteY96" fmla="*/ 144690 h 1277018"/>
                <a:gd name="connsiteX97" fmla="*/ 137969 w 1495855"/>
                <a:gd name="connsiteY97" fmla="*/ 134835 h 1277018"/>
                <a:gd name="connsiteX98" fmla="*/ 166040 w 1495855"/>
                <a:gd name="connsiteY98" fmla="*/ 121397 h 1277018"/>
                <a:gd name="connsiteX99" fmla="*/ 190080 w 1495855"/>
                <a:gd name="connsiteY99" fmla="*/ 108257 h 1277018"/>
                <a:gd name="connsiteX100" fmla="*/ 218599 w 1495855"/>
                <a:gd name="connsiteY100" fmla="*/ 93026 h 1277018"/>
                <a:gd name="connsiteX101" fmla="*/ 249806 w 1495855"/>
                <a:gd name="connsiteY101" fmla="*/ 76154 h 1277018"/>
                <a:gd name="connsiteX102" fmla="*/ 255331 w 1495855"/>
                <a:gd name="connsiteY102" fmla="*/ 74362 h 1277018"/>
                <a:gd name="connsiteX103" fmla="*/ 268471 w 1495855"/>
                <a:gd name="connsiteY103" fmla="*/ 68091 h 1277018"/>
                <a:gd name="connsiteX104" fmla="*/ 275787 w 1495855"/>
                <a:gd name="connsiteY104" fmla="*/ 64657 h 1277018"/>
                <a:gd name="connsiteX105" fmla="*/ 287135 w 1495855"/>
                <a:gd name="connsiteY105" fmla="*/ 58236 h 1277018"/>
                <a:gd name="connsiteX106" fmla="*/ 293557 w 1495855"/>
                <a:gd name="connsiteY106" fmla="*/ 54951 h 1277018"/>
                <a:gd name="connsiteX107" fmla="*/ 308189 w 1495855"/>
                <a:gd name="connsiteY107" fmla="*/ 47335 h 1277018"/>
                <a:gd name="connsiteX108" fmla="*/ 313415 w 1495855"/>
                <a:gd name="connsiteY108" fmla="*/ 45245 h 1277018"/>
                <a:gd name="connsiteX109" fmla="*/ 325660 w 1495855"/>
                <a:gd name="connsiteY109" fmla="*/ 38078 h 1277018"/>
                <a:gd name="connsiteX110" fmla="*/ 328347 w 1495855"/>
                <a:gd name="connsiteY110" fmla="*/ 35540 h 1277018"/>
                <a:gd name="connsiteX111" fmla="*/ 353133 w 1495855"/>
                <a:gd name="connsiteY111" fmla="*/ 27029 h 1277018"/>
                <a:gd name="connsiteX112" fmla="*/ 395241 w 1495855"/>
                <a:gd name="connsiteY112" fmla="*/ 10753 h 1277018"/>
                <a:gd name="connsiteX113" fmla="*/ 410117 w 1495855"/>
                <a:gd name="connsiteY113" fmla="*/ 8010 h 1277018"/>
                <a:gd name="connsiteX114" fmla="*/ 1073139 w 1495855"/>
                <a:gd name="connsiteY114" fmla="*/ 600 h 1277018"/>
                <a:gd name="connsiteX115" fmla="*/ 1121368 w 1495855"/>
                <a:gd name="connsiteY115" fmla="*/ 18219 h 1277018"/>
                <a:gd name="connsiteX116" fmla="*/ 1146453 w 1495855"/>
                <a:gd name="connsiteY116" fmla="*/ 30612 h 1277018"/>
                <a:gd name="connsiteX117" fmla="*/ 1149888 w 1495855"/>
                <a:gd name="connsiteY117" fmla="*/ 31956 h 1277018"/>
                <a:gd name="connsiteX118" fmla="*/ 1189308 w 1495855"/>
                <a:gd name="connsiteY118" fmla="*/ 50919 h 1277018"/>
                <a:gd name="connsiteX119" fmla="*/ 1218573 w 1495855"/>
                <a:gd name="connsiteY119" fmla="*/ 63910 h 1277018"/>
                <a:gd name="connsiteX120" fmla="*/ 1224845 w 1495855"/>
                <a:gd name="connsiteY120" fmla="*/ 67493 h 1277018"/>
                <a:gd name="connsiteX121" fmla="*/ 1229324 w 1495855"/>
                <a:gd name="connsiteY121" fmla="*/ 71226 h 1277018"/>
                <a:gd name="connsiteX122" fmla="*/ 1252170 w 1495855"/>
                <a:gd name="connsiteY122" fmla="*/ 82276 h 1277018"/>
                <a:gd name="connsiteX123" fmla="*/ 1279644 w 1495855"/>
                <a:gd name="connsiteY123" fmla="*/ 93922 h 1277018"/>
                <a:gd name="connsiteX124" fmla="*/ 1284870 w 1495855"/>
                <a:gd name="connsiteY124" fmla="*/ 97954 h 1277018"/>
                <a:gd name="connsiteX125" fmla="*/ 1288603 w 1495855"/>
                <a:gd name="connsiteY125" fmla="*/ 101388 h 1277018"/>
                <a:gd name="connsiteX126" fmla="*/ 1316824 w 1495855"/>
                <a:gd name="connsiteY126" fmla="*/ 113483 h 1277018"/>
                <a:gd name="connsiteX127" fmla="*/ 1343104 w 1495855"/>
                <a:gd name="connsiteY127" fmla="*/ 127967 h 1277018"/>
                <a:gd name="connsiteX128" fmla="*/ 1362814 w 1495855"/>
                <a:gd name="connsiteY128" fmla="*/ 138120 h 1277018"/>
                <a:gd name="connsiteX129" fmla="*/ 1392677 w 1495855"/>
                <a:gd name="connsiteY129" fmla="*/ 152753 h 1277018"/>
                <a:gd name="connsiteX130" fmla="*/ 1421645 w 1495855"/>
                <a:gd name="connsiteY130" fmla="*/ 167386 h 1277018"/>
                <a:gd name="connsiteX131" fmla="*/ 1448372 w 1495855"/>
                <a:gd name="connsiteY131" fmla="*/ 180377 h 1277018"/>
                <a:gd name="connsiteX132" fmla="*/ 1495855 w 1495855"/>
                <a:gd name="connsiteY132" fmla="*/ 203670 h 1277018"/>
                <a:gd name="connsiteX133" fmla="*/ 1481520 w 1495855"/>
                <a:gd name="connsiteY133" fmla="*/ 238162 h 1277018"/>
                <a:gd name="connsiteX134" fmla="*/ 1479281 w 1495855"/>
                <a:gd name="connsiteY134" fmla="*/ 246823 h 1277018"/>
                <a:gd name="connsiteX135" fmla="*/ 1474502 w 1495855"/>
                <a:gd name="connsiteY135" fmla="*/ 258021 h 1277018"/>
                <a:gd name="connsiteX136" fmla="*/ 1472711 w 1495855"/>
                <a:gd name="connsiteY136" fmla="*/ 260410 h 1277018"/>
                <a:gd name="connsiteX137" fmla="*/ 1459272 w 1495855"/>
                <a:gd name="connsiteY137" fmla="*/ 298486 h 1277018"/>
                <a:gd name="connsiteX138" fmla="*/ 1455091 w 1495855"/>
                <a:gd name="connsiteY138" fmla="*/ 307594 h 1277018"/>
                <a:gd name="connsiteX139" fmla="*/ 1440458 w 1495855"/>
                <a:gd name="connsiteY139" fmla="*/ 339548 h 1277018"/>
                <a:gd name="connsiteX140" fmla="*/ 1428214 w 1495855"/>
                <a:gd name="connsiteY140" fmla="*/ 373443 h 1277018"/>
                <a:gd name="connsiteX141" fmla="*/ 1419255 w 1495855"/>
                <a:gd name="connsiteY141" fmla="*/ 396139 h 1277018"/>
                <a:gd name="connsiteX142" fmla="*/ 1407907 w 1495855"/>
                <a:gd name="connsiteY142" fmla="*/ 424211 h 1277018"/>
                <a:gd name="connsiteX143" fmla="*/ 1391930 w 1495855"/>
                <a:gd name="connsiteY143" fmla="*/ 466467 h 1277018"/>
                <a:gd name="connsiteX144" fmla="*/ 1378044 w 1495855"/>
                <a:gd name="connsiteY144" fmla="*/ 504095 h 1277018"/>
                <a:gd name="connsiteX145" fmla="*/ 1364754 w 1495855"/>
                <a:gd name="connsiteY145" fmla="*/ 512456 h 1277018"/>
                <a:gd name="connsiteX146" fmla="*/ 1339819 w 1495855"/>
                <a:gd name="connsiteY146" fmla="*/ 504991 h 1277018"/>
                <a:gd name="connsiteX147" fmla="*/ 1338475 w 1495855"/>
                <a:gd name="connsiteY147" fmla="*/ 504244 h 1277018"/>
                <a:gd name="connsiteX148" fmla="*/ 1293232 w 1495855"/>
                <a:gd name="connsiteY148" fmla="*/ 491254 h 1277018"/>
                <a:gd name="connsiteX149" fmla="*/ 1278748 w 1495855"/>
                <a:gd name="connsiteY149" fmla="*/ 485879 h 1277018"/>
                <a:gd name="connsiteX150" fmla="*/ 1274866 w 1495855"/>
                <a:gd name="connsiteY150" fmla="*/ 483788 h 1277018"/>
                <a:gd name="connsiteX151" fmla="*/ 1232012 w 1495855"/>
                <a:gd name="connsiteY151" fmla="*/ 472291 h 1277018"/>
                <a:gd name="connsiteX152" fmla="*/ 1218275 w 1495855"/>
                <a:gd name="connsiteY152" fmla="*/ 467213 h 1277018"/>
                <a:gd name="connsiteX153" fmla="*/ 1199760 w 1495855"/>
                <a:gd name="connsiteY153" fmla="*/ 462286 h 1277018"/>
                <a:gd name="connsiteX154" fmla="*/ 1187366 w 1495855"/>
                <a:gd name="connsiteY154" fmla="*/ 457807 h 1277018"/>
                <a:gd name="connsiteX155" fmla="*/ 1174674 w 1495855"/>
                <a:gd name="connsiteY155" fmla="*/ 453776 h 1277018"/>
                <a:gd name="connsiteX156" fmla="*/ 1157503 w 1495855"/>
                <a:gd name="connsiteY156" fmla="*/ 472141 h 1277018"/>
                <a:gd name="connsiteX157" fmla="*/ 1157653 w 1495855"/>
                <a:gd name="connsiteY157" fmla="*/ 658787 h 1277018"/>
                <a:gd name="connsiteX158" fmla="*/ 1157653 w 1495855"/>
                <a:gd name="connsiteY158" fmla="*/ 1263369 h 1277018"/>
                <a:gd name="connsiteX159" fmla="*/ 1143617 w 1495855"/>
                <a:gd name="connsiteY159" fmla="*/ 1276808 h 1277018"/>
                <a:gd name="connsiteX160" fmla="*/ 821839 w 1495855"/>
                <a:gd name="connsiteY160" fmla="*/ 1276808 h 1277018"/>
                <a:gd name="connsiteX161" fmla="*/ 774058 w 1495855"/>
                <a:gd name="connsiteY161" fmla="*/ 1276659 h 1277018"/>
                <a:gd name="connsiteX162" fmla="*/ 760768 w 1495855"/>
                <a:gd name="connsiteY162" fmla="*/ 1262772 h 1277018"/>
                <a:gd name="connsiteX163" fmla="*/ 760768 w 1495855"/>
                <a:gd name="connsiteY163" fmla="*/ 1237836 h 1277018"/>
                <a:gd name="connsiteX164" fmla="*/ 760171 w 1495855"/>
                <a:gd name="connsiteY164" fmla="*/ 1186621 h 1277018"/>
                <a:gd name="connsiteX165" fmla="*/ 762262 w 1495855"/>
                <a:gd name="connsiteY165" fmla="*/ 1134509 h 1277018"/>
                <a:gd name="connsiteX166" fmla="*/ 761366 w 1495855"/>
                <a:gd name="connsiteY166" fmla="*/ 1117637 h 1277018"/>
                <a:gd name="connsiteX167" fmla="*/ 761664 w 1495855"/>
                <a:gd name="connsiteY167" fmla="*/ 1082398 h 1277018"/>
                <a:gd name="connsiteX168" fmla="*/ 762411 w 1495855"/>
                <a:gd name="connsiteY168" fmla="*/ 1077321 h 1277018"/>
                <a:gd name="connsiteX169" fmla="*/ 762411 w 1495855"/>
                <a:gd name="connsiteY169" fmla="*/ 1029241 h 1277018"/>
                <a:gd name="connsiteX170" fmla="*/ 760619 w 1495855"/>
                <a:gd name="connsiteY170" fmla="*/ 969067 h 1277018"/>
                <a:gd name="connsiteX171" fmla="*/ 760768 w 1495855"/>
                <a:gd name="connsiteY171" fmla="*/ 905905 h 1277018"/>
                <a:gd name="connsiteX172" fmla="*/ 762262 w 1495855"/>
                <a:gd name="connsiteY172" fmla="*/ 830202 h 1277018"/>
                <a:gd name="connsiteX173" fmla="*/ 760768 w 1495855"/>
                <a:gd name="connsiteY173" fmla="*/ 811687 h 1277018"/>
                <a:gd name="connsiteX174" fmla="*/ 762262 w 1495855"/>
                <a:gd name="connsiteY174" fmla="*/ 784362 h 1277018"/>
                <a:gd name="connsiteX175" fmla="*/ 760320 w 1495855"/>
                <a:gd name="connsiteY175" fmla="*/ 747331 h 1277018"/>
                <a:gd name="connsiteX176" fmla="*/ 760320 w 1495855"/>
                <a:gd name="connsiteY176" fmla="*/ 734789 h 1277018"/>
                <a:gd name="connsiteX177" fmla="*/ 760768 w 1495855"/>
                <a:gd name="connsiteY177" fmla="*/ 709853 h 1277018"/>
                <a:gd name="connsiteX178" fmla="*/ 762262 w 1495855"/>
                <a:gd name="connsiteY178" fmla="*/ 638480 h 1277018"/>
                <a:gd name="connsiteX179" fmla="*/ 760918 w 1495855"/>
                <a:gd name="connsiteY179" fmla="*/ 597268 h 1277018"/>
                <a:gd name="connsiteX180" fmla="*/ 760768 w 1495855"/>
                <a:gd name="connsiteY180" fmla="*/ 532764 h 1277018"/>
                <a:gd name="connsiteX181" fmla="*/ 760768 w 1495855"/>
                <a:gd name="connsiteY181" fmla="*/ 506334 h 1277018"/>
                <a:gd name="connsiteX182" fmla="*/ 762112 w 1495855"/>
                <a:gd name="connsiteY182" fmla="*/ 490059 h 1277018"/>
                <a:gd name="connsiteX183" fmla="*/ 760918 w 1495855"/>
                <a:gd name="connsiteY183" fmla="*/ 471693 h 1277018"/>
                <a:gd name="connsiteX184" fmla="*/ 762112 w 1495855"/>
                <a:gd name="connsiteY184" fmla="*/ 427048 h 1277018"/>
                <a:gd name="connsiteX185" fmla="*/ 761067 w 1495855"/>
                <a:gd name="connsiteY185" fmla="*/ 400768 h 1277018"/>
                <a:gd name="connsiteX186" fmla="*/ 762411 w 1495855"/>
                <a:gd name="connsiteY186" fmla="*/ 371054 h 1277018"/>
                <a:gd name="connsiteX187" fmla="*/ 760918 w 1495855"/>
                <a:gd name="connsiteY187" fmla="*/ 314762 h 1277018"/>
                <a:gd name="connsiteX188" fmla="*/ 761664 w 1495855"/>
                <a:gd name="connsiteY188" fmla="*/ 253393 h 1277018"/>
                <a:gd name="connsiteX189" fmla="*/ 760619 w 1495855"/>
                <a:gd name="connsiteY189" fmla="*/ 224276 h 1277018"/>
                <a:gd name="connsiteX190" fmla="*/ 760918 w 1495855"/>
                <a:gd name="connsiteY190" fmla="*/ 189634 h 1277018"/>
                <a:gd name="connsiteX191" fmla="*/ 765397 w 1495855"/>
                <a:gd name="connsiteY191" fmla="*/ 181422 h 1277018"/>
                <a:gd name="connsiteX192" fmla="*/ 773460 w 1495855"/>
                <a:gd name="connsiteY192" fmla="*/ 184557 h 1277018"/>
                <a:gd name="connsiteX193" fmla="*/ 808251 w 1495855"/>
                <a:gd name="connsiteY193" fmla="*/ 210539 h 1277018"/>
                <a:gd name="connsiteX194" fmla="*/ 831843 w 1495855"/>
                <a:gd name="connsiteY194" fmla="*/ 232787 h 1277018"/>
                <a:gd name="connsiteX195" fmla="*/ 832142 w 1495855"/>
                <a:gd name="connsiteY195" fmla="*/ 239656 h 1277018"/>
                <a:gd name="connsiteX196" fmla="*/ 828409 w 1495855"/>
                <a:gd name="connsiteY196" fmla="*/ 239506 h 1277018"/>
                <a:gd name="connsiteX197" fmla="*/ 801383 w 1495855"/>
                <a:gd name="connsiteY197" fmla="*/ 236520 h 1277018"/>
                <a:gd name="connsiteX198" fmla="*/ 782121 w 1495855"/>
                <a:gd name="connsiteY198" fmla="*/ 253989 h 1277018"/>
                <a:gd name="connsiteX199" fmla="*/ 782718 w 1495855"/>
                <a:gd name="connsiteY199" fmla="*/ 279821 h 1277018"/>
                <a:gd name="connsiteX200" fmla="*/ 790781 w 1495855"/>
                <a:gd name="connsiteY200" fmla="*/ 290124 h 1277018"/>
                <a:gd name="connsiteX201" fmla="*/ 827662 w 1495855"/>
                <a:gd name="connsiteY201" fmla="*/ 292066 h 1277018"/>
                <a:gd name="connsiteX202" fmla="*/ 836173 w 1495855"/>
                <a:gd name="connsiteY202" fmla="*/ 281912 h 1277018"/>
                <a:gd name="connsiteX203" fmla="*/ 834382 w 1495855"/>
                <a:gd name="connsiteY203" fmla="*/ 247868 h 1277018"/>
                <a:gd name="connsiteX204" fmla="*/ 832291 w 1495855"/>
                <a:gd name="connsiteY204" fmla="*/ 239208 h 1277018"/>
                <a:gd name="connsiteX205" fmla="*/ 853494 w 1495855"/>
                <a:gd name="connsiteY205" fmla="*/ 246673 h 1277018"/>
                <a:gd name="connsiteX206" fmla="*/ 886493 w 1495855"/>
                <a:gd name="connsiteY206" fmla="*/ 275193 h 1277018"/>
                <a:gd name="connsiteX207" fmla="*/ 915013 w 1495855"/>
                <a:gd name="connsiteY207" fmla="*/ 266682 h 1277018"/>
                <a:gd name="connsiteX208" fmla="*/ 930094 w 1495855"/>
                <a:gd name="connsiteY208" fmla="*/ 240700 h 1277018"/>
                <a:gd name="connsiteX209" fmla="*/ 934424 w 1495855"/>
                <a:gd name="connsiteY209" fmla="*/ 233832 h 1277018"/>
                <a:gd name="connsiteX210" fmla="*/ 968916 w 1495855"/>
                <a:gd name="connsiteY210" fmla="*/ 173210 h 1277018"/>
                <a:gd name="connsiteX211" fmla="*/ 998033 w 1495855"/>
                <a:gd name="connsiteY211" fmla="*/ 118112 h 1277018"/>
                <a:gd name="connsiteX212" fmla="*/ 1007589 w 1495855"/>
                <a:gd name="connsiteY212" fmla="*/ 101388 h 1277018"/>
                <a:gd name="connsiteX213" fmla="*/ 1023118 w 1495855"/>
                <a:gd name="connsiteY213" fmla="*/ 71226 h 1277018"/>
                <a:gd name="connsiteX214" fmla="*/ 1037303 w 1495855"/>
                <a:gd name="connsiteY214" fmla="*/ 46589 h 1277018"/>
                <a:gd name="connsiteX215" fmla="*/ 1053131 w 1495855"/>
                <a:gd name="connsiteY215" fmla="*/ 18368 h 1277018"/>
                <a:gd name="connsiteX216" fmla="*/ 1064777 w 1495855"/>
                <a:gd name="connsiteY216" fmla="*/ 1346 h 1277018"/>
                <a:gd name="connsiteX217" fmla="*/ 1073139 w 1495855"/>
                <a:gd name="connsiteY217" fmla="*/ 600 h 127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1495855" h="1277018">
                  <a:moveTo>
                    <a:pt x="811238" y="1130291"/>
                  </a:moveTo>
                  <a:cubicBezTo>
                    <a:pt x="807766" y="1130366"/>
                    <a:pt x="804294" y="1131822"/>
                    <a:pt x="800487" y="1134659"/>
                  </a:cubicBezTo>
                  <a:cubicBezTo>
                    <a:pt x="798545" y="1136152"/>
                    <a:pt x="796306" y="1137496"/>
                    <a:pt x="793917" y="1137943"/>
                  </a:cubicBezTo>
                  <a:cubicBezTo>
                    <a:pt x="785704" y="1139586"/>
                    <a:pt x="782569" y="1145110"/>
                    <a:pt x="781972" y="1152726"/>
                  </a:cubicBezTo>
                  <a:cubicBezTo>
                    <a:pt x="781673" y="1156608"/>
                    <a:pt x="781225" y="1160640"/>
                    <a:pt x="781225" y="1164522"/>
                  </a:cubicBezTo>
                  <a:cubicBezTo>
                    <a:pt x="781225" y="1182589"/>
                    <a:pt x="791079" y="1192444"/>
                    <a:pt x="808849" y="1192593"/>
                  </a:cubicBezTo>
                  <a:cubicBezTo>
                    <a:pt x="824377" y="1192743"/>
                    <a:pt x="831395" y="1187965"/>
                    <a:pt x="837069" y="1173182"/>
                  </a:cubicBezTo>
                  <a:cubicBezTo>
                    <a:pt x="837666" y="1171838"/>
                    <a:pt x="838712" y="1170644"/>
                    <a:pt x="839160" y="1169300"/>
                  </a:cubicBezTo>
                  <a:cubicBezTo>
                    <a:pt x="840354" y="1165716"/>
                    <a:pt x="843042" y="1161536"/>
                    <a:pt x="842295" y="1158400"/>
                  </a:cubicBezTo>
                  <a:cubicBezTo>
                    <a:pt x="840802" y="1152576"/>
                    <a:pt x="837517" y="1147201"/>
                    <a:pt x="834531" y="1141826"/>
                  </a:cubicBezTo>
                  <a:cubicBezTo>
                    <a:pt x="833784" y="1140482"/>
                    <a:pt x="831843" y="1139735"/>
                    <a:pt x="830350" y="1138840"/>
                  </a:cubicBezTo>
                  <a:cubicBezTo>
                    <a:pt x="827662" y="1137197"/>
                    <a:pt x="824676" y="1136003"/>
                    <a:pt x="821989" y="1134211"/>
                  </a:cubicBezTo>
                  <a:cubicBezTo>
                    <a:pt x="818181" y="1131523"/>
                    <a:pt x="814709" y="1130216"/>
                    <a:pt x="811238" y="1130291"/>
                  </a:cubicBezTo>
                  <a:close/>
                  <a:moveTo>
                    <a:pt x="808699" y="906353"/>
                  </a:moveTo>
                  <a:cubicBezTo>
                    <a:pt x="795858" y="904861"/>
                    <a:pt x="783763" y="916209"/>
                    <a:pt x="781822" y="929647"/>
                  </a:cubicBezTo>
                  <a:cubicBezTo>
                    <a:pt x="781524" y="932185"/>
                    <a:pt x="781524" y="934724"/>
                    <a:pt x="781374" y="936068"/>
                  </a:cubicBezTo>
                  <a:cubicBezTo>
                    <a:pt x="781225" y="953836"/>
                    <a:pt x="786003" y="962497"/>
                    <a:pt x="797500" y="966827"/>
                  </a:cubicBezTo>
                  <a:cubicBezTo>
                    <a:pt x="808401" y="970858"/>
                    <a:pt x="819002" y="967275"/>
                    <a:pt x="829454" y="964736"/>
                  </a:cubicBezTo>
                  <a:cubicBezTo>
                    <a:pt x="830947" y="964437"/>
                    <a:pt x="832739" y="962795"/>
                    <a:pt x="833187" y="961302"/>
                  </a:cubicBezTo>
                  <a:cubicBezTo>
                    <a:pt x="835725" y="953090"/>
                    <a:pt x="839757" y="944728"/>
                    <a:pt x="839608" y="936366"/>
                  </a:cubicBezTo>
                  <a:cubicBezTo>
                    <a:pt x="839608" y="928900"/>
                    <a:pt x="836770" y="919493"/>
                    <a:pt x="831694" y="914715"/>
                  </a:cubicBezTo>
                  <a:cubicBezTo>
                    <a:pt x="826169" y="909489"/>
                    <a:pt x="816762" y="907249"/>
                    <a:pt x="808699" y="906353"/>
                  </a:cubicBezTo>
                  <a:close/>
                  <a:moveTo>
                    <a:pt x="807054" y="681222"/>
                  </a:moveTo>
                  <a:cubicBezTo>
                    <a:pt x="802820" y="681352"/>
                    <a:pt x="798770" y="682491"/>
                    <a:pt x="795410" y="684917"/>
                  </a:cubicBezTo>
                  <a:cubicBezTo>
                    <a:pt x="784958" y="692533"/>
                    <a:pt x="780777" y="701790"/>
                    <a:pt x="781822" y="714482"/>
                  </a:cubicBezTo>
                  <a:cubicBezTo>
                    <a:pt x="781225" y="727323"/>
                    <a:pt x="784062" y="738074"/>
                    <a:pt x="797799" y="744495"/>
                  </a:cubicBezTo>
                  <a:cubicBezTo>
                    <a:pt x="808550" y="749571"/>
                    <a:pt x="828110" y="746734"/>
                    <a:pt x="833486" y="735984"/>
                  </a:cubicBezTo>
                  <a:cubicBezTo>
                    <a:pt x="838413" y="726278"/>
                    <a:pt x="846924" y="715975"/>
                    <a:pt x="837666" y="704030"/>
                  </a:cubicBezTo>
                  <a:cubicBezTo>
                    <a:pt x="836770" y="702985"/>
                    <a:pt x="836770" y="701193"/>
                    <a:pt x="836472" y="699699"/>
                  </a:cubicBezTo>
                  <a:cubicBezTo>
                    <a:pt x="834120" y="689508"/>
                    <a:pt x="819758" y="680829"/>
                    <a:pt x="807054" y="681222"/>
                  </a:cubicBezTo>
                  <a:close/>
                  <a:moveTo>
                    <a:pt x="806609" y="456015"/>
                  </a:moveTo>
                  <a:cubicBezTo>
                    <a:pt x="800188" y="460494"/>
                    <a:pt x="790333" y="464377"/>
                    <a:pt x="785256" y="471544"/>
                  </a:cubicBezTo>
                  <a:cubicBezTo>
                    <a:pt x="775402" y="485729"/>
                    <a:pt x="782718" y="513203"/>
                    <a:pt x="797052" y="522909"/>
                  </a:cubicBezTo>
                  <a:cubicBezTo>
                    <a:pt x="798396" y="523805"/>
                    <a:pt x="800337" y="523805"/>
                    <a:pt x="801980" y="523656"/>
                  </a:cubicBezTo>
                  <a:cubicBezTo>
                    <a:pt x="806609" y="523208"/>
                    <a:pt x="811387" y="522909"/>
                    <a:pt x="815867" y="521565"/>
                  </a:cubicBezTo>
                  <a:cubicBezTo>
                    <a:pt x="825721" y="518579"/>
                    <a:pt x="833635" y="513651"/>
                    <a:pt x="837218" y="502751"/>
                  </a:cubicBezTo>
                  <a:cubicBezTo>
                    <a:pt x="840056" y="494091"/>
                    <a:pt x="841997" y="486177"/>
                    <a:pt x="837218" y="477367"/>
                  </a:cubicBezTo>
                  <a:cubicBezTo>
                    <a:pt x="834382" y="472141"/>
                    <a:pt x="834680" y="465123"/>
                    <a:pt x="827065" y="463182"/>
                  </a:cubicBezTo>
                  <a:cubicBezTo>
                    <a:pt x="821093" y="461540"/>
                    <a:pt x="815120" y="459001"/>
                    <a:pt x="806609" y="456015"/>
                  </a:cubicBezTo>
                  <a:close/>
                  <a:moveTo>
                    <a:pt x="410117" y="8010"/>
                  </a:moveTo>
                  <a:cubicBezTo>
                    <a:pt x="414092" y="9036"/>
                    <a:pt x="417340" y="12172"/>
                    <a:pt x="420625" y="17920"/>
                  </a:cubicBezTo>
                  <a:cubicBezTo>
                    <a:pt x="424357" y="24490"/>
                    <a:pt x="427045" y="31658"/>
                    <a:pt x="430927" y="38078"/>
                  </a:cubicBezTo>
                  <a:cubicBezTo>
                    <a:pt x="436004" y="46888"/>
                    <a:pt x="441977" y="55249"/>
                    <a:pt x="447203" y="64059"/>
                  </a:cubicBezTo>
                  <a:cubicBezTo>
                    <a:pt x="451533" y="71376"/>
                    <a:pt x="455415" y="78991"/>
                    <a:pt x="459746" y="86456"/>
                  </a:cubicBezTo>
                  <a:cubicBezTo>
                    <a:pt x="465270" y="95864"/>
                    <a:pt x="470944" y="105271"/>
                    <a:pt x="476469" y="114677"/>
                  </a:cubicBezTo>
                  <a:cubicBezTo>
                    <a:pt x="480500" y="121845"/>
                    <a:pt x="484234" y="129311"/>
                    <a:pt x="488265" y="136627"/>
                  </a:cubicBezTo>
                  <a:cubicBezTo>
                    <a:pt x="497075" y="152604"/>
                    <a:pt x="506034" y="168432"/>
                    <a:pt x="514993" y="184408"/>
                  </a:cubicBezTo>
                  <a:cubicBezTo>
                    <a:pt x="522757" y="198145"/>
                    <a:pt x="530372" y="211882"/>
                    <a:pt x="538436" y="225470"/>
                  </a:cubicBezTo>
                  <a:cubicBezTo>
                    <a:pt x="543363" y="233832"/>
                    <a:pt x="549336" y="241746"/>
                    <a:pt x="554263" y="250257"/>
                  </a:cubicBezTo>
                  <a:cubicBezTo>
                    <a:pt x="558742" y="257872"/>
                    <a:pt x="563073" y="265786"/>
                    <a:pt x="566656" y="273849"/>
                  </a:cubicBezTo>
                  <a:cubicBezTo>
                    <a:pt x="569344" y="279971"/>
                    <a:pt x="573674" y="281912"/>
                    <a:pt x="579049" y="279075"/>
                  </a:cubicBezTo>
                  <a:cubicBezTo>
                    <a:pt x="586665" y="275193"/>
                    <a:pt x="594280" y="270863"/>
                    <a:pt x="600999" y="265487"/>
                  </a:cubicBezTo>
                  <a:cubicBezTo>
                    <a:pt x="616230" y="253393"/>
                    <a:pt x="629369" y="238760"/>
                    <a:pt x="647138" y="229800"/>
                  </a:cubicBezTo>
                  <a:cubicBezTo>
                    <a:pt x="652065" y="227262"/>
                    <a:pt x="656843" y="223380"/>
                    <a:pt x="660129" y="218900"/>
                  </a:cubicBezTo>
                  <a:cubicBezTo>
                    <a:pt x="669386" y="206657"/>
                    <a:pt x="683123" y="200236"/>
                    <a:pt x="694919" y="191426"/>
                  </a:cubicBezTo>
                  <a:cubicBezTo>
                    <a:pt x="700444" y="187245"/>
                    <a:pt x="705670" y="182915"/>
                    <a:pt x="712389" y="177390"/>
                  </a:cubicBezTo>
                  <a:cubicBezTo>
                    <a:pt x="713136" y="182617"/>
                    <a:pt x="714181" y="186499"/>
                    <a:pt x="714181" y="190530"/>
                  </a:cubicBezTo>
                  <a:cubicBezTo>
                    <a:pt x="714181" y="302816"/>
                    <a:pt x="714181" y="414953"/>
                    <a:pt x="714181" y="527239"/>
                  </a:cubicBezTo>
                  <a:cubicBezTo>
                    <a:pt x="714181" y="772865"/>
                    <a:pt x="714181" y="1018341"/>
                    <a:pt x="714181" y="1263967"/>
                  </a:cubicBezTo>
                  <a:cubicBezTo>
                    <a:pt x="714181" y="1276658"/>
                    <a:pt x="714181" y="1276808"/>
                    <a:pt x="701340" y="1276808"/>
                  </a:cubicBezTo>
                  <a:cubicBezTo>
                    <a:pt x="587859" y="1276808"/>
                    <a:pt x="474379" y="1276658"/>
                    <a:pt x="360898" y="1276658"/>
                  </a:cubicBezTo>
                  <a:cubicBezTo>
                    <a:pt x="356867" y="1276658"/>
                    <a:pt x="352984" y="1276957"/>
                    <a:pt x="348953" y="1276957"/>
                  </a:cubicBezTo>
                  <a:cubicBezTo>
                    <a:pt x="336261" y="1277256"/>
                    <a:pt x="335813" y="1276957"/>
                    <a:pt x="335664" y="1264564"/>
                  </a:cubicBezTo>
                  <a:cubicBezTo>
                    <a:pt x="335514" y="1252320"/>
                    <a:pt x="335514" y="1240225"/>
                    <a:pt x="335514" y="1227982"/>
                  </a:cubicBezTo>
                  <a:cubicBezTo>
                    <a:pt x="335514" y="996839"/>
                    <a:pt x="335514" y="765697"/>
                    <a:pt x="335514" y="534555"/>
                  </a:cubicBezTo>
                  <a:cubicBezTo>
                    <a:pt x="335514" y="514099"/>
                    <a:pt x="335813" y="493792"/>
                    <a:pt x="335813" y="473335"/>
                  </a:cubicBezTo>
                  <a:cubicBezTo>
                    <a:pt x="335813" y="471843"/>
                    <a:pt x="336261" y="470200"/>
                    <a:pt x="335813" y="468856"/>
                  </a:cubicBezTo>
                  <a:cubicBezTo>
                    <a:pt x="333722" y="464078"/>
                    <a:pt x="332677" y="457508"/>
                    <a:pt x="328944" y="454970"/>
                  </a:cubicBezTo>
                  <a:cubicBezTo>
                    <a:pt x="323569" y="451386"/>
                    <a:pt x="316850" y="453178"/>
                    <a:pt x="310728" y="456612"/>
                  </a:cubicBezTo>
                  <a:cubicBezTo>
                    <a:pt x="305054" y="459599"/>
                    <a:pt x="298484" y="461091"/>
                    <a:pt x="292362" y="463182"/>
                  </a:cubicBezTo>
                  <a:cubicBezTo>
                    <a:pt x="286688" y="465123"/>
                    <a:pt x="280864" y="467213"/>
                    <a:pt x="275190" y="469155"/>
                  </a:cubicBezTo>
                  <a:cubicBezTo>
                    <a:pt x="273548" y="469752"/>
                    <a:pt x="272204" y="470947"/>
                    <a:pt x="270561" y="471395"/>
                  </a:cubicBezTo>
                  <a:cubicBezTo>
                    <a:pt x="255182" y="475127"/>
                    <a:pt x="239504" y="477815"/>
                    <a:pt x="224572" y="482892"/>
                  </a:cubicBezTo>
                  <a:cubicBezTo>
                    <a:pt x="212627" y="486923"/>
                    <a:pt x="200831" y="492000"/>
                    <a:pt x="188438" y="494986"/>
                  </a:cubicBezTo>
                  <a:cubicBezTo>
                    <a:pt x="180673" y="496928"/>
                    <a:pt x="173058" y="499615"/>
                    <a:pt x="165293" y="502004"/>
                  </a:cubicBezTo>
                  <a:cubicBezTo>
                    <a:pt x="162456" y="502900"/>
                    <a:pt x="159022" y="502900"/>
                    <a:pt x="156782" y="504692"/>
                  </a:cubicBezTo>
                  <a:cubicBezTo>
                    <a:pt x="148271" y="511710"/>
                    <a:pt x="137969" y="511710"/>
                    <a:pt x="127815" y="512755"/>
                  </a:cubicBezTo>
                  <a:cubicBezTo>
                    <a:pt x="123186" y="513203"/>
                    <a:pt x="120647" y="511561"/>
                    <a:pt x="119901" y="507081"/>
                  </a:cubicBezTo>
                  <a:cubicBezTo>
                    <a:pt x="119005" y="501108"/>
                    <a:pt x="117363" y="495584"/>
                    <a:pt x="112286" y="491403"/>
                  </a:cubicBezTo>
                  <a:cubicBezTo>
                    <a:pt x="110644" y="490059"/>
                    <a:pt x="110494" y="486923"/>
                    <a:pt x="109598" y="484684"/>
                  </a:cubicBezTo>
                  <a:cubicBezTo>
                    <a:pt x="107657" y="479757"/>
                    <a:pt x="105716" y="474829"/>
                    <a:pt x="103775" y="469901"/>
                  </a:cubicBezTo>
                  <a:cubicBezTo>
                    <a:pt x="99146" y="457807"/>
                    <a:pt x="94517" y="445712"/>
                    <a:pt x="89739" y="433618"/>
                  </a:cubicBezTo>
                  <a:cubicBezTo>
                    <a:pt x="87947" y="429138"/>
                    <a:pt x="86305" y="424509"/>
                    <a:pt x="84364" y="420030"/>
                  </a:cubicBezTo>
                  <a:cubicBezTo>
                    <a:pt x="83468" y="417939"/>
                    <a:pt x="82124" y="416147"/>
                    <a:pt x="81377" y="414057"/>
                  </a:cubicBezTo>
                  <a:cubicBezTo>
                    <a:pt x="77346" y="402709"/>
                    <a:pt x="75405" y="389718"/>
                    <a:pt x="68835" y="380162"/>
                  </a:cubicBezTo>
                  <a:cubicBezTo>
                    <a:pt x="62563" y="370904"/>
                    <a:pt x="64057" y="358212"/>
                    <a:pt x="53903" y="351344"/>
                  </a:cubicBezTo>
                  <a:cubicBezTo>
                    <a:pt x="52709" y="350598"/>
                    <a:pt x="52709" y="347761"/>
                    <a:pt x="52559" y="345819"/>
                  </a:cubicBezTo>
                  <a:cubicBezTo>
                    <a:pt x="52261" y="337309"/>
                    <a:pt x="50319" y="329544"/>
                    <a:pt x="43750" y="323571"/>
                  </a:cubicBezTo>
                  <a:cubicBezTo>
                    <a:pt x="43152" y="323123"/>
                    <a:pt x="42704" y="322526"/>
                    <a:pt x="42406" y="321779"/>
                  </a:cubicBezTo>
                  <a:cubicBezTo>
                    <a:pt x="39420" y="313567"/>
                    <a:pt x="36433" y="305355"/>
                    <a:pt x="33447" y="296993"/>
                  </a:cubicBezTo>
                  <a:cubicBezTo>
                    <a:pt x="31058" y="290572"/>
                    <a:pt x="28818" y="284002"/>
                    <a:pt x="26280" y="277582"/>
                  </a:cubicBezTo>
                  <a:cubicBezTo>
                    <a:pt x="22696" y="268175"/>
                    <a:pt x="18664" y="258917"/>
                    <a:pt x="15230" y="249510"/>
                  </a:cubicBezTo>
                  <a:cubicBezTo>
                    <a:pt x="10452" y="234579"/>
                    <a:pt x="5375" y="219199"/>
                    <a:pt x="0" y="203371"/>
                  </a:cubicBezTo>
                  <a:cubicBezTo>
                    <a:pt x="10750" y="198444"/>
                    <a:pt x="21502" y="193666"/>
                    <a:pt x="31954" y="188440"/>
                  </a:cubicBezTo>
                  <a:cubicBezTo>
                    <a:pt x="40913" y="183960"/>
                    <a:pt x="49573" y="178734"/>
                    <a:pt x="58532" y="174105"/>
                  </a:cubicBezTo>
                  <a:cubicBezTo>
                    <a:pt x="67342" y="169626"/>
                    <a:pt x="76450" y="165893"/>
                    <a:pt x="85260" y="161563"/>
                  </a:cubicBezTo>
                  <a:cubicBezTo>
                    <a:pt x="96608" y="156038"/>
                    <a:pt x="107657" y="150364"/>
                    <a:pt x="118856" y="144690"/>
                  </a:cubicBezTo>
                  <a:cubicBezTo>
                    <a:pt x="125277" y="141405"/>
                    <a:pt x="131548" y="137971"/>
                    <a:pt x="137969" y="134835"/>
                  </a:cubicBezTo>
                  <a:cubicBezTo>
                    <a:pt x="147226" y="130207"/>
                    <a:pt x="156782" y="126175"/>
                    <a:pt x="166040" y="121397"/>
                  </a:cubicBezTo>
                  <a:cubicBezTo>
                    <a:pt x="174103" y="117216"/>
                    <a:pt x="182017" y="112587"/>
                    <a:pt x="190080" y="108257"/>
                  </a:cubicBezTo>
                  <a:cubicBezTo>
                    <a:pt x="199636" y="103180"/>
                    <a:pt x="209491" y="98701"/>
                    <a:pt x="218599" y="93026"/>
                  </a:cubicBezTo>
                  <a:cubicBezTo>
                    <a:pt x="228753" y="86755"/>
                    <a:pt x="241445" y="85561"/>
                    <a:pt x="249806" y="76154"/>
                  </a:cubicBezTo>
                  <a:cubicBezTo>
                    <a:pt x="251001" y="74959"/>
                    <a:pt x="253540" y="75108"/>
                    <a:pt x="255331" y="74362"/>
                  </a:cubicBezTo>
                  <a:cubicBezTo>
                    <a:pt x="259811" y="72421"/>
                    <a:pt x="264141" y="70181"/>
                    <a:pt x="268471" y="68091"/>
                  </a:cubicBezTo>
                  <a:cubicBezTo>
                    <a:pt x="270860" y="66896"/>
                    <a:pt x="273399" y="66000"/>
                    <a:pt x="275787" y="64657"/>
                  </a:cubicBezTo>
                  <a:cubicBezTo>
                    <a:pt x="279670" y="62566"/>
                    <a:pt x="283403" y="60326"/>
                    <a:pt x="287135" y="58236"/>
                  </a:cubicBezTo>
                  <a:cubicBezTo>
                    <a:pt x="289226" y="57041"/>
                    <a:pt x="291317" y="55100"/>
                    <a:pt x="293557" y="54951"/>
                  </a:cubicBezTo>
                  <a:cubicBezTo>
                    <a:pt x="299529" y="54353"/>
                    <a:pt x="304606" y="52711"/>
                    <a:pt x="308189" y="47335"/>
                  </a:cubicBezTo>
                  <a:cubicBezTo>
                    <a:pt x="309085" y="45992"/>
                    <a:pt x="311624" y="45395"/>
                    <a:pt x="313415" y="45245"/>
                  </a:cubicBezTo>
                  <a:cubicBezTo>
                    <a:pt x="318492" y="44648"/>
                    <a:pt x="323121" y="43453"/>
                    <a:pt x="325660" y="38078"/>
                  </a:cubicBezTo>
                  <a:cubicBezTo>
                    <a:pt x="326107" y="37033"/>
                    <a:pt x="327302" y="35987"/>
                    <a:pt x="328347" y="35540"/>
                  </a:cubicBezTo>
                  <a:cubicBezTo>
                    <a:pt x="336560" y="32553"/>
                    <a:pt x="344921" y="30015"/>
                    <a:pt x="353133" y="27029"/>
                  </a:cubicBezTo>
                  <a:cubicBezTo>
                    <a:pt x="367319" y="21802"/>
                    <a:pt x="381504" y="16875"/>
                    <a:pt x="395241" y="10753"/>
                  </a:cubicBezTo>
                  <a:cubicBezTo>
                    <a:pt x="401438" y="8066"/>
                    <a:pt x="406141" y="6983"/>
                    <a:pt x="410117" y="8010"/>
                  </a:cubicBezTo>
                  <a:close/>
                  <a:moveTo>
                    <a:pt x="1073139" y="600"/>
                  </a:moveTo>
                  <a:cubicBezTo>
                    <a:pt x="1089265" y="6124"/>
                    <a:pt x="1105541" y="11798"/>
                    <a:pt x="1121368" y="18219"/>
                  </a:cubicBezTo>
                  <a:cubicBezTo>
                    <a:pt x="1130029" y="21653"/>
                    <a:pt x="1138092" y="26432"/>
                    <a:pt x="1146453" y="30612"/>
                  </a:cubicBezTo>
                  <a:cubicBezTo>
                    <a:pt x="1147499" y="31210"/>
                    <a:pt x="1148693" y="31658"/>
                    <a:pt x="1149888" y="31956"/>
                  </a:cubicBezTo>
                  <a:cubicBezTo>
                    <a:pt x="1164819" y="34644"/>
                    <a:pt x="1176616" y="43603"/>
                    <a:pt x="1189308" y="50919"/>
                  </a:cubicBezTo>
                  <a:cubicBezTo>
                    <a:pt x="1198416" y="56295"/>
                    <a:pt x="1208868" y="59580"/>
                    <a:pt x="1218573" y="63910"/>
                  </a:cubicBezTo>
                  <a:cubicBezTo>
                    <a:pt x="1220813" y="64955"/>
                    <a:pt x="1222903" y="66150"/>
                    <a:pt x="1224845" y="67493"/>
                  </a:cubicBezTo>
                  <a:cubicBezTo>
                    <a:pt x="1226487" y="68539"/>
                    <a:pt x="1227682" y="70778"/>
                    <a:pt x="1229324" y="71226"/>
                  </a:cubicBezTo>
                  <a:cubicBezTo>
                    <a:pt x="1237985" y="73018"/>
                    <a:pt x="1244704" y="78095"/>
                    <a:pt x="1252170" y="82276"/>
                  </a:cubicBezTo>
                  <a:cubicBezTo>
                    <a:pt x="1260830" y="87054"/>
                    <a:pt x="1270536" y="89891"/>
                    <a:pt x="1279644" y="93922"/>
                  </a:cubicBezTo>
                  <a:cubicBezTo>
                    <a:pt x="1281585" y="94818"/>
                    <a:pt x="1283078" y="96610"/>
                    <a:pt x="1284870" y="97954"/>
                  </a:cubicBezTo>
                  <a:cubicBezTo>
                    <a:pt x="1286214" y="98999"/>
                    <a:pt x="1287408" y="101388"/>
                    <a:pt x="1288603" y="101388"/>
                  </a:cubicBezTo>
                  <a:cubicBezTo>
                    <a:pt x="1299951" y="100791"/>
                    <a:pt x="1307118" y="109899"/>
                    <a:pt x="1316824" y="113483"/>
                  </a:cubicBezTo>
                  <a:cubicBezTo>
                    <a:pt x="1326081" y="116917"/>
                    <a:pt x="1334294" y="123189"/>
                    <a:pt x="1343104" y="127967"/>
                  </a:cubicBezTo>
                  <a:cubicBezTo>
                    <a:pt x="1349524" y="131550"/>
                    <a:pt x="1356094" y="134835"/>
                    <a:pt x="1362814" y="138120"/>
                  </a:cubicBezTo>
                  <a:cubicBezTo>
                    <a:pt x="1372668" y="143048"/>
                    <a:pt x="1382673" y="147826"/>
                    <a:pt x="1392677" y="152753"/>
                  </a:cubicBezTo>
                  <a:cubicBezTo>
                    <a:pt x="1402383" y="157531"/>
                    <a:pt x="1411939" y="162608"/>
                    <a:pt x="1421645" y="167386"/>
                  </a:cubicBezTo>
                  <a:cubicBezTo>
                    <a:pt x="1430454" y="171716"/>
                    <a:pt x="1439413" y="176047"/>
                    <a:pt x="1448372" y="180377"/>
                  </a:cubicBezTo>
                  <a:cubicBezTo>
                    <a:pt x="1463901" y="187992"/>
                    <a:pt x="1479430" y="195607"/>
                    <a:pt x="1495855" y="203670"/>
                  </a:cubicBezTo>
                  <a:cubicBezTo>
                    <a:pt x="1490927" y="215615"/>
                    <a:pt x="1486149" y="226814"/>
                    <a:pt x="1481520" y="238162"/>
                  </a:cubicBezTo>
                  <a:cubicBezTo>
                    <a:pt x="1480475" y="240850"/>
                    <a:pt x="1480326" y="243986"/>
                    <a:pt x="1479281" y="246823"/>
                  </a:cubicBezTo>
                  <a:cubicBezTo>
                    <a:pt x="1477937" y="250705"/>
                    <a:pt x="1476145" y="254288"/>
                    <a:pt x="1474502" y="258021"/>
                  </a:cubicBezTo>
                  <a:cubicBezTo>
                    <a:pt x="1474055" y="258917"/>
                    <a:pt x="1473009" y="259515"/>
                    <a:pt x="1472711" y="260410"/>
                  </a:cubicBezTo>
                  <a:cubicBezTo>
                    <a:pt x="1468231" y="273102"/>
                    <a:pt x="1463901" y="285794"/>
                    <a:pt x="1459272" y="298486"/>
                  </a:cubicBezTo>
                  <a:cubicBezTo>
                    <a:pt x="1458078" y="301622"/>
                    <a:pt x="1456435" y="304608"/>
                    <a:pt x="1455091" y="307594"/>
                  </a:cubicBezTo>
                  <a:cubicBezTo>
                    <a:pt x="1450164" y="318196"/>
                    <a:pt x="1444938" y="328797"/>
                    <a:pt x="1440458" y="339548"/>
                  </a:cubicBezTo>
                  <a:cubicBezTo>
                    <a:pt x="1435978" y="350747"/>
                    <a:pt x="1432395" y="362244"/>
                    <a:pt x="1428214" y="373443"/>
                  </a:cubicBezTo>
                  <a:cubicBezTo>
                    <a:pt x="1425377" y="381058"/>
                    <a:pt x="1422242" y="388524"/>
                    <a:pt x="1419255" y="396139"/>
                  </a:cubicBezTo>
                  <a:cubicBezTo>
                    <a:pt x="1415523" y="405546"/>
                    <a:pt x="1411640" y="414804"/>
                    <a:pt x="1407907" y="424211"/>
                  </a:cubicBezTo>
                  <a:cubicBezTo>
                    <a:pt x="1402532" y="438246"/>
                    <a:pt x="1397156" y="452432"/>
                    <a:pt x="1391930" y="466467"/>
                  </a:cubicBezTo>
                  <a:cubicBezTo>
                    <a:pt x="1387302" y="479010"/>
                    <a:pt x="1382822" y="491553"/>
                    <a:pt x="1378044" y="504095"/>
                  </a:cubicBezTo>
                  <a:cubicBezTo>
                    <a:pt x="1375804" y="510068"/>
                    <a:pt x="1371474" y="513352"/>
                    <a:pt x="1364754" y="512456"/>
                  </a:cubicBezTo>
                  <a:cubicBezTo>
                    <a:pt x="1356094" y="511262"/>
                    <a:pt x="1346538" y="512755"/>
                    <a:pt x="1339819" y="504991"/>
                  </a:cubicBezTo>
                  <a:cubicBezTo>
                    <a:pt x="1339520" y="504692"/>
                    <a:pt x="1338923" y="504394"/>
                    <a:pt x="1338475" y="504244"/>
                  </a:cubicBezTo>
                  <a:cubicBezTo>
                    <a:pt x="1323394" y="499914"/>
                    <a:pt x="1308313" y="495733"/>
                    <a:pt x="1293232" y="491254"/>
                  </a:cubicBezTo>
                  <a:cubicBezTo>
                    <a:pt x="1288304" y="489761"/>
                    <a:pt x="1283526" y="487819"/>
                    <a:pt x="1278748" y="485879"/>
                  </a:cubicBezTo>
                  <a:cubicBezTo>
                    <a:pt x="1277404" y="485281"/>
                    <a:pt x="1276210" y="484087"/>
                    <a:pt x="1274866" y="483788"/>
                  </a:cubicBezTo>
                  <a:cubicBezTo>
                    <a:pt x="1260532" y="479905"/>
                    <a:pt x="1246197" y="476173"/>
                    <a:pt x="1232012" y="472291"/>
                  </a:cubicBezTo>
                  <a:cubicBezTo>
                    <a:pt x="1227383" y="470947"/>
                    <a:pt x="1223053" y="468707"/>
                    <a:pt x="1218275" y="467213"/>
                  </a:cubicBezTo>
                  <a:cubicBezTo>
                    <a:pt x="1212153" y="465422"/>
                    <a:pt x="1205882" y="464078"/>
                    <a:pt x="1199760" y="462286"/>
                  </a:cubicBezTo>
                  <a:cubicBezTo>
                    <a:pt x="1195579" y="461092"/>
                    <a:pt x="1191547" y="459300"/>
                    <a:pt x="1187366" y="457807"/>
                  </a:cubicBezTo>
                  <a:cubicBezTo>
                    <a:pt x="1183186" y="456314"/>
                    <a:pt x="1179004" y="454223"/>
                    <a:pt x="1174674" y="453776"/>
                  </a:cubicBezTo>
                  <a:cubicBezTo>
                    <a:pt x="1163775" y="452581"/>
                    <a:pt x="1157503" y="459599"/>
                    <a:pt x="1157503" y="472141"/>
                  </a:cubicBezTo>
                  <a:cubicBezTo>
                    <a:pt x="1157503" y="534406"/>
                    <a:pt x="1157653" y="596522"/>
                    <a:pt x="1157653" y="658787"/>
                  </a:cubicBezTo>
                  <a:cubicBezTo>
                    <a:pt x="1157653" y="860364"/>
                    <a:pt x="1157653" y="1061941"/>
                    <a:pt x="1157653" y="1263369"/>
                  </a:cubicBezTo>
                  <a:cubicBezTo>
                    <a:pt x="1157653" y="1276808"/>
                    <a:pt x="1157354" y="1276808"/>
                    <a:pt x="1143617" y="1276808"/>
                  </a:cubicBezTo>
                  <a:cubicBezTo>
                    <a:pt x="1036407" y="1276808"/>
                    <a:pt x="929198" y="1276808"/>
                    <a:pt x="821839" y="1276808"/>
                  </a:cubicBezTo>
                  <a:cubicBezTo>
                    <a:pt x="805862" y="1276808"/>
                    <a:pt x="790034" y="1276808"/>
                    <a:pt x="774058" y="1276659"/>
                  </a:cubicBezTo>
                  <a:cubicBezTo>
                    <a:pt x="764352" y="1276509"/>
                    <a:pt x="760619" y="1272179"/>
                    <a:pt x="760768" y="1262772"/>
                  </a:cubicBezTo>
                  <a:cubicBezTo>
                    <a:pt x="760918" y="1254410"/>
                    <a:pt x="760918" y="1246198"/>
                    <a:pt x="760768" y="1237836"/>
                  </a:cubicBezTo>
                  <a:cubicBezTo>
                    <a:pt x="760470" y="1220665"/>
                    <a:pt x="757483" y="1203195"/>
                    <a:pt x="760171" y="1186621"/>
                  </a:cubicBezTo>
                  <a:cubicBezTo>
                    <a:pt x="763008" y="1169151"/>
                    <a:pt x="757035" y="1151830"/>
                    <a:pt x="762262" y="1134509"/>
                  </a:cubicBezTo>
                  <a:cubicBezTo>
                    <a:pt x="763755" y="1129433"/>
                    <a:pt x="761366" y="1123311"/>
                    <a:pt x="761366" y="1117637"/>
                  </a:cubicBezTo>
                  <a:cubicBezTo>
                    <a:pt x="761216" y="1105840"/>
                    <a:pt x="761515" y="1094194"/>
                    <a:pt x="761664" y="1082398"/>
                  </a:cubicBezTo>
                  <a:cubicBezTo>
                    <a:pt x="761664" y="1080755"/>
                    <a:pt x="762411" y="1078964"/>
                    <a:pt x="762411" y="1077321"/>
                  </a:cubicBezTo>
                  <a:cubicBezTo>
                    <a:pt x="762411" y="1061344"/>
                    <a:pt x="762710" y="1045218"/>
                    <a:pt x="762411" y="1029241"/>
                  </a:cubicBezTo>
                  <a:cubicBezTo>
                    <a:pt x="761963" y="1009084"/>
                    <a:pt x="760918" y="989075"/>
                    <a:pt x="760619" y="969067"/>
                  </a:cubicBezTo>
                  <a:cubicBezTo>
                    <a:pt x="760320" y="948013"/>
                    <a:pt x="760470" y="926959"/>
                    <a:pt x="760768" y="905905"/>
                  </a:cubicBezTo>
                  <a:cubicBezTo>
                    <a:pt x="761067" y="880671"/>
                    <a:pt x="761963" y="855436"/>
                    <a:pt x="762262" y="830202"/>
                  </a:cubicBezTo>
                  <a:cubicBezTo>
                    <a:pt x="762411" y="824080"/>
                    <a:pt x="760768" y="817958"/>
                    <a:pt x="760768" y="811687"/>
                  </a:cubicBezTo>
                  <a:cubicBezTo>
                    <a:pt x="760918" y="802578"/>
                    <a:pt x="762411" y="793470"/>
                    <a:pt x="762262" y="784362"/>
                  </a:cubicBezTo>
                  <a:cubicBezTo>
                    <a:pt x="762112" y="771969"/>
                    <a:pt x="760918" y="759725"/>
                    <a:pt x="760320" y="747331"/>
                  </a:cubicBezTo>
                  <a:cubicBezTo>
                    <a:pt x="760171" y="743151"/>
                    <a:pt x="760320" y="738970"/>
                    <a:pt x="760320" y="734789"/>
                  </a:cubicBezTo>
                  <a:cubicBezTo>
                    <a:pt x="760470" y="726427"/>
                    <a:pt x="760619" y="718215"/>
                    <a:pt x="760768" y="709853"/>
                  </a:cubicBezTo>
                  <a:cubicBezTo>
                    <a:pt x="761366" y="686111"/>
                    <a:pt x="762112" y="662221"/>
                    <a:pt x="762262" y="638480"/>
                  </a:cubicBezTo>
                  <a:cubicBezTo>
                    <a:pt x="762411" y="624743"/>
                    <a:pt x="761067" y="611005"/>
                    <a:pt x="760918" y="597268"/>
                  </a:cubicBezTo>
                  <a:cubicBezTo>
                    <a:pt x="760619" y="575767"/>
                    <a:pt x="760768" y="554265"/>
                    <a:pt x="760768" y="532764"/>
                  </a:cubicBezTo>
                  <a:cubicBezTo>
                    <a:pt x="760768" y="523954"/>
                    <a:pt x="760470" y="515144"/>
                    <a:pt x="760768" y="506334"/>
                  </a:cubicBezTo>
                  <a:cubicBezTo>
                    <a:pt x="760918" y="500959"/>
                    <a:pt x="762112" y="495584"/>
                    <a:pt x="762112" y="490059"/>
                  </a:cubicBezTo>
                  <a:cubicBezTo>
                    <a:pt x="762112" y="483937"/>
                    <a:pt x="760768" y="477815"/>
                    <a:pt x="760918" y="471693"/>
                  </a:cubicBezTo>
                  <a:cubicBezTo>
                    <a:pt x="761067" y="456762"/>
                    <a:pt x="761963" y="441979"/>
                    <a:pt x="762112" y="427048"/>
                  </a:cubicBezTo>
                  <a:cubicBezTo>
                    <a:pt x="762262" y="418238"/>
                    <a:pt x="760918" y="409577"/>
                    <a:pt x="761067" y="400768"/>
                  </a:cubicBezTo>
                  <a:cubicBezTo>
                    <a:pt x="761067" y="390913"/>
                    <a:pt x="762560" y="381058"/>
                    <a:pt x="762411" y="371054"/>
                  </a:cubicBezTo>
                  <a:cubicBezTo>
                    <a:pt x="762262" y="352240"/>
                    <a:pt x="760918" y="333426"/>
                    <a:pt x="760918" y="314762"/>
                  </a:cubicBezTo>
                  <a:cubicBezTo>
                    <a:pt x="760768" y="294305"/>
                    <a:pt x="761664" y="273849"/>
                    <a:pt x="761664" y="253393"/>
                  </a:cubicBezTo>
                  <a:cubicBezTo>
                    <a:pt x="761664" y="243687"/>
                    <a:pt x="760768" y="233982"/>
                    <a:pt x="760619" y="224276"/>
                  </a:cubicBezTo>
                  <a:cubicBezTo>
                    <a:pt x="760470" y="212778"/>
                    <a:pt x="760320" y="201132"/>
                    <a:pt x="760918" y="189634"/>
                  </a:cubicBezTo>
                  <a:cubicBezTo>
                    <a:pt x="761067" y="186648"/>
                    <a:pt x="763008" y="182765"/>
                    <a:pt x="765397" y="181422"/>
                  </a:cubicBezTo>
                  <a:cubicBezTo>
                    <a:pt x="767040" y="180526"/>
                    <a:pt x="771519" y="182617"/>
                    <a:pt x="773460" y="184557"/>
                  </a:cubicBezTo>
                  <a:cubicBezTo>
                    <a:pt x="783912" y="194711"/>
                    <a:pt x="795261" y="203371"/>
                    <a:pt x="808251" y="210539"/>
                  </a:cubicBezTo>
                  <a:cubicBezTo>
                    <a:pt x="817509" y="215615"/>
                    <a:pt x="824377" y="225022"/>
                    <a:pt x="831843" y="232787"/>
                  </a:cubicBezTo>
                  <a:cubicBezTo>
                    <a:pt x="833038" y="233982"/>
                    <a:pt x="831992" y="237266"/>
                    <a:pt x="832142" y="239656"/>
                  </a:cubicBezTo>
                  <a:cubicBezTo>
                    <a:pt x="830947" y="239656"/>
                    <a:pt x="829753" y="239656"/>
                    <a:pt x="828409" y="239506"/>
                  </a:cubicBezTo>
                  <a:cubicBezTo>
                    <a:pt x="819450" y="238461"/>
                    <a:pt x="810341" y="236669"/>
                    <a:pt x="801383" y="236520"/>
                  </a:cubicBezTo>
                  <a:cubicBezTo>
                    <a:pt x="792125" y="236370"/>
                    <a:pt x="783017" y="244732"/>
                    <a:pt x="782121" y="253989"/>
                  </a:cubicBezTo>
                  <a:cubicBezTo>
                    <a:pt x="781374" y="262501"/>
                    <a:pt x="781374" y="271311"/>
                    <a:pt x="782718" y="279821"/>
                  </a:cubicBezTo>
                  <a:cubicBezTo>
                    <a:pt x="783315" y="283704"/>
                    <a:pt x="787197" y="287884"/>
                    <a:pt x="790781" y="290124"/>
                  </a:cubicBezTo>
                  <a:cubicBezTo>
                    <a:pt x="802577" y="297590"/>
                    <a:pt x="814971" y="296993"/>
                    <a:pt x="827662" y="292066"/>
                  </a:cubicBezTo>
                  <a:cubicBezTo>
                    <a:pt x="832739" y="290124"/>
                    <a:pt x="834979" y="286839"/>
                    <a:pt x="836173" y="281912"/>
                  </a:cubicBezTo>
                  <a:cubicBezTo>
                    <a:pt x="839010" y="270415"/>
                    <a:pt x="839906" y="259067"/>
                    <a:pt x="834382" y="247868"/>
                  </a:cubicBezTo>
                  <a:cubicBezTo>
                    <a:pt x="833635" y="245031"/>
                    <a:pt x="833187" y="242044"/>
                    <a:pt x="832291" y="239208"/>
                  </a:cubicBezTo>
                  <a:cubicBezTo>
                    <a:pt x="840504" y="238610"/>
                    <a:pt x="847074" y="239954"/>
                    <a:pt x="853494" y="246673"/>
                  </a:cubicBezTo>
                  <a:cubicBezTo>
                    <a:pt x="863498" y="257125"/>
                    <a:pt x="874996" y="266234"/>
                    <a:pt x="886493" y="275193"/>
                  </a:cubicBezTo>
                  <a:cubicBezTo>
                    <a:pt x="897692" y="284002"/>
                    <a:pt x="909936" y="279374"/>
                    <a:pt x="915013" y="266682"/>
                  </a:cubicBezTo>
                  <a:cubicBezTo>
                    <a:pt x="918746" y="257424"/>
                    <a:pt x="925017" y="249361"/>
                    <a:pt x="930094" y="240700"/>
                  </a:cubicBezTo>
                  <a:cubicBezTo>
                    <a:pt x="931438" y="238312"/>
                    <a:pt x="933080" y="236221"/>
                    <a:pt x="934424" y="233832"/>
                  </a:cubicBezTo>
                  <a:cubicBezTo>
                    <a:pt x="945921" y="213674"/>
                    <a:pt x="957717" y="193666"/>
                    <a:pt x="968916" y="173210"/>
                  </a:cubicBezTo>
                  <a:cubicBezTo>
                    <a:pt x="978920" y="154993"/>
                    <a:pt x="988327" y="136478"/>
                    <a:pt x="998033" y="118112"/>
                  </a:cubicBezTo>
                  <a:cubicBezTo>
                    <a:pt x="1001019" y="112437"/>
                    <a:pt x="1004602" y="107062"/>
                    <a:pt x="1007589" y="101388"/>
                  </a:cubicBezTo>
                  <a:cubicBezTo>
                    <a:pt x="1012815" y="91384"/>
                    <a:pt x="1017742" y="81230"/>
                    <a:pt x="1023118" y="71226"/>
                  </a:cubicBezTo>
                  <a:cubicBezTo>
                    <a:pt x="1027598" y="62865"/>
                    <a:pt x="1032674" y="54951"/>
                    <a:pt x="1037303" y="46589"/>
                  </a:cubicBezTo>
                  <a:cubicBezTo>
                    <a:pt x="1042678" y="37182"/>
                    <a:pt x="1047606" y="27626"/>
                    <a:pt x="1053131" y="18368"/>
                  </a:cubicBezTo>
                  <a:cubicBezTo>
                    <a:pt x="1056565" y="12396"/>
                    <a:pt x="1060298" y="6572"/>
                    <a:pt x="1064777" y="1346"/>
                  </a:cubicBezTo>
                  <a:cubicBezTo>
                    <a:pt x="1066121" y="-296"/>
                    <a:pt x="1070601" y="-296"/>
                    <a:pt x="1073139" y="600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242C8C4-597E-4414-94CB-6017D53EDCF8}"/>
                </a:ext>
              </a:extLst>
            </p:cNvPr>
            <p:cNvSpPr/>
            <p:nvPr/>
          </p:nvSpPr>
          <p:spPr>
            <a:xfrm>
              <a:off x="3025043" y="2364874"/>
              <a:ext cx="334469" cy="542019"/>
            </a:xfrm>
            <a:custGeom>
              <a:avLst/>
              <a:gdLst>
                <a:gd name="connsiteX0" fmla="*/ 287898 w 568908"/>
                <a:gd name="connsiteY0" fmla="*/ 496 h 921936"/>
                <a:gd name="connsiteX1" fmla="*/ 314566 w 568908"/>
                <a:gd name="connsiteY1" fmla="*/ 750 h 921936"/>
                <a:gd name="connsiteX2" fmla="*/ 338693 w 568908"/>
                <a:gd name="connsiteY2" fmla="*/ 9639 h 921936"/>
                <a:gd name="connsiteX3" fmla="*/ 348599 w 568908"/>
                <a:gd name="connsiteY3" fmla="*/ 15227 h 921936"/>
                <a:gd name="connsiteX4" fmla="*/ 389997 w 568908"/>
                <a:gd name="connsiteY4" fmla="*/ 34783 h 921936"/>
                <a:gd name="connsiteX5" fmla="*/ 430379 w 568908"/>
                <a:gd name="connsiteY5" fmla="*/ 82023 h 921936"/>
                <a:gd name="connsiteX6" fmla="*/ 456031 w 568908"/>
                <a:gd name="connsiteY6" fmla="*/ 132564 h 921936"/>
                <a:gd name="connsiteX7" fmla="*/ 455523 w 568908"/>
                <a:gd name="connsiteY7" fmla="*/ 180058 h 921936"/>
                <a:gd name="connsiteX8" fmla="*/ 430887 w 568908"/>
                <a:gd name="connsiteY8" fmla="*/ 194534 h 921936"/>
                <a:gd name="connsiteX9" fmla="*/ 404727 w 568908"/>
                <a:gd name="connsiteY9" fmla="*/ 170915 h 921936"/>
                <a:gd name="connsiteX10" fmla="*/ 404220 w 568908"/>
                <a:gd name="connsiteY10" fmla="*/ 151866 h 921936"/>
                <a:gd name="connsiteX11" fmla="*/ 391775 w 568908"/>
                <a:gd name="connsiteY11" fmla="*/ 116817 h 921936"/>
                <a:gd name="connsiteX12" fmla="*/ 369171 w 568908"/>
                <a:gd name="connsiteY12" fmla="*/ 84054 h 921936"/>
                <a:gd name="connsiteX13" fmla="*/ 297549 w 568908"/>
                <a:gd name="connsiteY13" fmla="*/ 48752 h 921936"/>
                <a:gd name="connsiteX14" fmla="*/ 204340 w 568908"/>
                <a:gd name="connsiteY14" fmla="*/ 79737 h 921936"/>
                <a:gd name="connsiteX15" fmla="*/ 163703 w 568908"/>
                <a:gd name="connsiteY15" fmla="*/ 163803 h 921936"/>
                <a:gd name="connsiteX16" fmla="*/ 181990 w 568908"/>
                <a:gd name="connsiteY16" fmla="*/ 231869 h 921936"/>
                <a:gd name="connsiteX17" fmla="*/ 218816 w 568908"/>
                <a:gd name="connsiteY17" fmla="*/ 270473 h 921936"/>
                <a:gd name="connsiteX18" fmla="*/ 259961 w 568908"/>
                <a:gd name="connsiteY18" fmla="*/ 307808 h 921936"/>
                <a:gd name="connsiteX19" fmla="*/ 286882 w 568908"/>
                <a:gd name="connsiteY19" fmla="*/ 335492 h 921936"/>
                <a:gd name="connsiteX20" fmla="*/ 293486 w 568908"/>
                <a:gd name="connsiteY20" fmla="*/ 345905 h 921936"/>
                <a:gd name="connsiteX21" fmla="*/ 306438 w 568908"/>
                <a:gd name="connsiteY21" fmla="*/ 369778 h 921936"/>
                <a:gd name="connsiteX22" fmla="*/ 311264 w 568908"/>
                <a:gd name="connsiteY22" fmla="*/ 390351 h 921936"/>
                <a:gd name="connsiteX23" fmla="*/ 311264 w 568908"/>
                <a:gd name="connsiteY23" fmla="*/ 452575 h 921936"/>
                <a:gd name="connsiteX24" fmla="*/ 311518 w 568908"/>
                <a:gd name="connsiteY24" fmla="*/ 472893 h 921936"/>
                <a:gd name="connsiteX25" fmla="*/ 337170 w 568908"/>
                <a:gd name="connsiteY25" fmla="*/ 501592 h 921936"/>
                <a:gd name="connsiteX26" fmla="*/ 382885 w 568908"/>
                <a:gd name="connsiteY26" fmla="*/ 527498 h 921936"/>
                <a:gd name="connsiteX27" fmla="*/ 472793 w 568908"/>
                <a:gd name="connsiteY27" fmla="*/ 602167 h 921936"/>
                <a:gd name="connsiteX28" fmla="*/ 490064 w 568908"/>
                <a:gd name="connsiteY28" fmla="*/ 618676 h 921936"/>
                <a:gd name="connsiteX29" fmla="*/ 561939 w 568908"/>
                <a:gd name="connsiteY29" fmla="*/ 651947 h 921936"/>
                <a:gd name="connsiteX30" fmla="*/ 565241 w 568908"/>
                <a:gd name="connsiteY30" fmla="*/ 676836 h 921936"/>
                <a:gd name="connsiteX31" fmla="*/ 521303 w 568908"/>
                <a:gd name="connsiteY31" fmla="*/ 712647 h 921936"/>
                <a:gd name="connsiteX32" fmla="*/ 476349 w 568908"/>
                <a:gd name="connsiteY32" fmla="*/ 754553 h 921936"/>
                <a:gd name="connsiteX33" fmla="*/ 428601 w 568908"/>
                <a:gd name="connsiteY33" fmla="*/ 795698 h 921936"/>
                <a:gd name="connsiteX34" fmla="*/ 378568 w 568908"/>
                <a:gd name="connsiteY34" fmla="*/ 839382 h 921936"/>
                <a:gd name="connsiteX35" fmla="*/ 352916 w 568908"/>
                <a:gd name="connsiteY35" fmla="*/ 861224 h 921936"/>
                <a:gd name="connsiteX36" fmla="*/ 332598 w 568908"/>
                <a:gd name="connsiteY36" fmla="*/ 881034 h 921936"/>
                <a:gd name="connsiteX37" fmla="*/ 287644 w 568908"/>
                <a:gd name="connsiteY37" fmla="*/ 918622 h 921936"/>
                <a:gd name="connsiteX38" fmla="*/ 261231 w 568908"/>
                <a:gd name="connsiteY38" fmla="*/ 916591 h 921936"/>
                <a:gd name="connsiteX39" fmla="*/ 197990 w 568908"/>
                <a:gd name="connsiteY39" fmla="*/ 853604 h 921936"/>
                <a:gd name="connsiteX40" fmla="*/ 145417 w 568908"/>
                <a:gd name="connsiteY40" fmla="*/ 806873 h 921936"/>
                <a:gd name="connsiteX41" fmla="*/ 107829 w 568908"/>
                <a:gd name="connsiteY41" fmla="*/ 771316 h 921936"/>
                <a:gd name="connsiteX42" fmla="*/ 39255 w 568908"/>
                <a:gd name="connsiteY42" fmla="*/ 710107 h 921936"/>
                <a:gd name="connsiteX43" fmla="*/ 4206 w 568908"/>
                <a:gd name="connsiteY43" fmla="*/ 676328 h 921936"/>
                <a:gd name="connsiteX44" fmla="*/ 9539 w 568908"/>
                <a:gd name="connsiteY44" fmla="*/ 651439 h 921936"/>
                <a:gd name="connsiteX45" fmla="*/ 63636 w 568908"/>
                <a:gd name="connsiteY45" fmla="*/ 629343 h 921936"/>
                <a:gd name="connsiteX46" fmla="*/ 147449 w 568908"/>
                <a:gd name="connsiteY46" fmla="*/ 565849 h 921936"/>
                <a:gd name="connsiteX47" fmla="*/ 214753 w 568908"/>
                <a:gd name="connsiteY47" fmla="*/ 509974 h 921936"/>
                <a:gd name="connsiteX48" fmla="*/ 239388 w 568908"/>
                <a:gd name="connsiteY48" fmla="*/ 501592 h 921936"/>
                <a:gd name="connsiteX49" fmla="*/ 262500 w 568908"/>
                <a:gd name="connsiteY49" fmla="*/ 476195 h 921936"/>
                <a:gd name="connsiteX50" fmla="*/ 261738 w 568908"/>
                <a:gd name="connsiteY50" fmla="*/ 394922 h 921936"/>
                <a:gd name="connsiteX51" fmla="*/ 245992 w 568908"/>
                <a:gd name="connsiteY51" fmla="*/ 367239 h 921936"/>
                <a:gd name="connsiteX52" fmla="*/ 197990 w 568908"/>
                <a:gd name="connsiteY52" fmla="*/ 319237 h 921936"/>
                <a:gd name="connsiteX53" fmla="*/ 174370 w 568908"/>
                <a:gd name="connsiteY53" fmla="*/ 298411 h 921936"/>
                <a:gd name="connsiteX54" fmla="*/ 132718 w 568908"/>
                <a:gd name="connsiteY54" fmla="*/ 235171 h 921936"/>
                <a:gd name="connsiteX55" fmla="*/ 130940 w 568908"/>
                <a:gd name="connsiteY55" fmla="*/ 230345 h 921936"/>
                <a:gd name="connsiteX56" fmla="*/ 118241 w 568908"/>
                <a:gd name="connsiteY56" fmla="*/ 140945 h 921936"/>
                <a:gd name="connsiteX57" fmla="*/ 119765 w 568908"/>
                <a:gd name="connsiteY57" fmla="*/ 133580 h 921936"/>
                <a:gd name="connsiteX58" fmla="*/ 154052 w 568908"/>
                <a:gd name="connsiteY58" fmla="*/ 65260 h 921936"/>
                <a:gd name="connsiteX59" fmla="*/ 220086 w 568908"/>
                <a:gd name="connsiteY59" fmla="*/ 16497 h 921936"/>
                <a:gd name="connsiteX60" fmla="*/ 227198 w 568908"/>
                <a:gd name="connsiteY60" fmla="*/ 14211 h 921936"/>
                <a:gd name="connsiteX61" fmla="*/ 287898 w 568908"/>
                <a:gd name="connsiteY61" fmla="*/ 496 h 921936"/>
                <a:gd name="connsiteX62" fmla="*/ 287644 w 568908"/>
                <a:gd name="connsiteY62" fmla="*/ 615374 h 921936"/>
                <a:gd name="connsiteX63" fmla="*/ 287644 w 568908"/>
                <a:gd name="connsiteY63" fmla="*/ 615374 h 921936"/>
                <a:gd name="connsiteX64" fmla="*/ 207641 w 568908"/>
                <a:gd name="connsiteY64" fmla="*/ 615628 h 921936"/>
                <a:gd name="connsiteX65" fmla="*/ 181482 w 568908"/>
                <a:gd name="connsiteY65" fmla="*/ 622739 h 921936"/>
                <a:gd name="connsiteX66" fmla="*/ 134496 w 568908"/>
                <a:gd name="connsiteY66" fmla="*/ 643312 h 921936"/>
                <a:gd name="connsiteX67" fmla="*/ 105797 w 568908"/>
                <a:gd name="connsiteY67" fmla="*/ 659820 h 921936"/>
                <a:gd name="connsiteX68" fmla="*/ 98177 w 568908"/>
                <a:gd name="connsiteY68" fmla="*/ 677598 h 921936"/>
                <a:gd name="connsiteX69" fmla="*/ 118495 w 568908"/>
                <a:gd name="connsiteY69" fmla="*/ 688773 h 921936"/>
                <a:gd name="connsiteX70" fmla="*/ 210689 w 568908"/>
                <a:gd name="connsiteY70" fmla="*/ 686742 h 921936"/>
                <a:gd name="connsiteX71" fmla="*/ 289168 w 568908"/>
                <a:gd name="connsiteY71" fmla="*/ 688519 h 921936"/>
                <a:gd name="connsiteX72" fmla="*/ 424792 w 568908"/>
                <a:gd name="connsiteY72" fmla="*/ 686488 h 921936"/>
                <a:gd name="connsiteX73" fmla="*/ 452475 w 568908"/>
                <a:gd name="connsiteY73" fmla="*/ 688265 h 921936"/>
                <a:gd name="connsiteX74" fmla="*/ 473555 w 568908"/>
                <a:gd name="connsiteY74" fmla="*/ 679630 h 921936"/>
                <a:gd name="connsiteX75" fmla="*/ 473555 w 568908"/>
                <a:gd name="connsiteY75" fmla="*/ 667439 h 921936"/>
                <a:gd name="connsiteX76" fmla="*/ 443332 w 568908"/>
                <a:gd name="connsiteY76" fmla="*/ 644835 h 921936"/>
                <a:gd name="connsiteX77" fmla="*/ 427331 w 568908"/>
                <a:gd name="connsiteY77" fmla="*/ 637978 h 921936"/>
                <a:gd name="connsiteX78" fmla="*/ 353678 w 568908"/>
                <a:gd name="connsiteY78" fmla="*/ 615120 h 921936"/>
                <a:gd name="connsiteX79" fmla="*/ 287644 w 568908"/>
                <a:gd name="connsiteY79" fmla="*/ 615374 h 92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8908" h="921936">
                  <a:moveTo>
                    <a:pt x="287898" y="496"/>
                  </a:moveTo>
                  <a:cubicBezTo>
                    <a:pt x="296787" y="496"/>
                    <a:pt x="305930" y="-774"/>
                    <a:pt x="314566" y="750"/>
                  </a:cubicBezTo>
                  <a:cubicBezTo>
                    <a:pt x="322947" y="2274"/>
                    <a:pt x="330566" y="6338"/>
                    <a:pt x="338693" y="9639"/>
                  </a:cubicBezTo>
                  <a:cubicBezTo>
                    <a:pt x="342249" y="11163"/>
                    <a:pt x="345043" y="13703"/>
                    <a:pt x="348599" y="15227"/>
                  </a:cubicBezTo>
                  <a:cubicBezTo>
                    <a:pt x="362567" y="21576"/>
                    <a:pt x="378822" y="25132"/>
                    <a:pt x="389997" y="34783"/>
                  </a:cubicBezTo>
                  <a:cubicBezTo>
                    <a:pt x="405489" y="47990"/>
                    <a:pt x="418696" y="64752"/>
                    <a:pt x="430379" y="82023"/>
                  </a:cubicBezTo>
                  <a:cubicBezTo>
                    <a:pt x="440792" y="97515"/>
                    <a:pt x="448665" y="115294"/>
                    <a:pt x="456031" y="132564"/>
                  </a:cubicBezTo>
                  <a:cubicBezTo>
                    <a:pt x="462634" y="148057"/>
                    <a:pt x="463142" y="164565"/>
                    <a:pt x="455523" y="180058"/>
                  </a:cubicBezTo>
                  <a:cubicBezTo>
                    <a:pt x="450697" y="189963"/>
                    <a:pt x="442570" y="194788"/>
                    <a:pt x="430887" y="194534"/>
                  </a:cubicBezTo>
                  <a:cubicBezTo>
                    <a:pt x="413109" y="194026"/>
                    <a:pt x="406251" y="188439"/>
                    <a:pt x="404727" y="170915"/>
                  </a:cubicBezTo>
                  <a:cubicBezTo>
                    <a:pt x="404220" y="164565"/>
                    <a:pt x="404473" y="158216"/>
                    <a:pt x="404220" y="151866"/>
                  </a:cubicBezTo>
                  <a:cubicBezTo>
                    <a:pt x="403457" y="139167"/>
                    <a:pt x="401172" y="127231"/>
                    <a:pt x="391775" y="116817"/>
                  </a:cubicBezTo>
                  <a:cubicBezTo>
                    <a:pt x="382885" y="106912"/>
                    <a:pt x="378060" y="93706"/>
                    <a:pt x="369171" y="84054"/>
                  </a:cubicBezTo>
                  <a:cubicBezTo>
                    <a:pt x="350122" y="63228"/>
                    <a:pt x="325995" y="52053"/>
                    <a:pt x="297549" y="48752"/>
                  </a:cubicBezTo>
                  <a:cubicBezTo>
                    <a:pt x="261231" y="44688"/>
                    <a:pt x="229483" y="56625"/>
                    <a:pt x="204340" y="79737"/>
                  </a:cubicBezTo>
                  <a:cubicBezTo>
                    <a:pt x="180974" y="101325"/>
                    <a:pt x="163449" y="128246"/>
                    <a:pt x="163703" y="163803"/>
                  </a:cubicBezTo>
                  <a:cubicBezTo>
                    <a:pt x="163703" y="188693"/>
                    <a:pt x="166751" y="212059"/>
                    <a:pt x="181990" y="231869"/>
                  </a:cubicBezTo>
                  <a:cubicBezTo>
                    <a:pt x="192911" y="245838"/>
                    <a:pt x="206118" y="258283"/>
                    <a:pt x="218816" y="270473"/>
                  </a:cubicBezTo>
                  <a:cubicBezTo>
                    <a:pt x="232023" y="283426"/>
                    <a:pt x="246500" y="295109"/>
                    <a:pt x="259961" y="307808"/>
                  </a:cubicBezTo>
                  <a:cubicBezTo>
                    <a:pt x="269358" y="316697"/>
                    <a:pt x="277993" y="326094"/>
                    <a:pt x="286882" y="335492"/>
                  </a:cubicBezTo>
                  <a:cubicBezTo>
                    <a:pt x="289676" y="338539"/>
                    <a:pt x="291454" y="342349"/>
                    <a:pt x="293486" y="345905"/>
                  </a:cubicBezTo>
                  <a:cubicBezTo>
                    <a:pt x="298057" y="353778"/>
                    <a:pt x="302883" y="361397"/>
                    <a:pt x="306438" y="369778"/>
                  </a:cubicBezTo>
                  <a:cubicBezTo>
                    <a:pt x="309232" y="376128"/>
                    <a:pt x="311010" y="383493"/>
                    <a:pt x="311264" y="390351"/>
                  </a:cubicBezTo>
                  <a:cubicBezTo>
                    <a:pt x="311772" y="411177"/>
                    <a:pt x="311264" y="431749"/>
                    <a:pt x="311264" y="452575"/>
                  </a:cubicBezTo>
                  <a:cubicBezTo>
                    <a:pt x="311264" y="459432"/>
                    <a:pt x="310756" y="466290"/>
                    <a:pt x="311518" y="472893"/>
                  </a:cubicBezTo>
                  <a:cubicBezTo>
                    <a:pt x="313804" y="494227"/>
                    <a:pt x="316851" y="499815"/>
                    <a:pt x="337170" y="501592"/>
                  </a:cubicBezTo>
                  <a:cubicBezTo>
                    <a:pt x="355964" y="503116"/>
                    <a:pt x="369171" y="515307"/>
                    <a:pt x="382885" y="527498"/>
                  </a:cubicBezTo>
                  <a:cubicBezTo>
                    <a:pt x="412093" y="553404"/>
                    <a:pt x="442824" y="577278"/>
                    <a:pt x="472793" y="602167"/>
                  </a:cubicBezTo>
                  <a:cubicBezTo>
                    <a:pt x="478889" y="607247"/>
                    <a:pt x="483206" y="615374"/>
                    <a:pt x="490064" y="618676"/>
                  </a:cubicBezTo>
                  <a:cubicBezTo>
                    <a:pt x="513683" y="630613"/>
                    <a:pt x="538065" y="641026"/>
                    <a:pt x="561939" y="651947"/>
                  </a:cubicBezTo>
                  <a:cubicBezTo>
                    <a:pt x="572098" y="656518"/>
                    <a:pt x="574384" y="668963"/>
                    <a:pt x="565241" y="676836"/>
                  </a:cubicBezTo>
                  <a:cubicBezTo>
                    <a:pt x="551018" y="689281"/>
                    <a:pt x="535525" y="700202"/>
                    <a:pt x="521303" y="712647"/>
                  </a:cubicBezTo>
                  <a:cubicBezTo>
                    <a:pt x="505810" y="726108"/>
                    <a:pt x="491587" y="740839"/>
                    <a:pt x="476349" y="754553"/>
                  </a:cubicBezTo>
                  <a:cubicBezTo>
                    <a:pt x="460602" y="768522"/>
                    <a:pt x="444348" y="781983"/>
                    <a:pt x="428601" y="795698"/>
                  </a:cubicBezTo>
                  <a:cubicBezTo>
                    <a:pt x="411839" y="810174"/>
                    <a:pt x="395330" y="824905"/>
                    <a:pt x="378568" y="839382"/>
                  </a:cubicBezTo>
                  <a:cubicBezTo>
                    <a:pt x="370187" y="846747"/>
                    <a:pt x="361297" y="853604"/>
                    <a:pt x="352916" y="861224"/>
                  </a:cubicBezTo>
                  <a:cubicBezTo>
                    <a:pt x="345805" y="867573"/>
                    <a:pt x="339709" y="874938"/>
                    <a:pt x="332598" y="881034"/>
                  </a:cubicBezTo>
                  <a:cubicBezTo>
                    <a:pt x="317867" y="893733"/>
                    <a:pt x="302629" y="906178"/>
                    <a:pt x="287644" y="918622"/>
                  </a:cubicBezTo>
                  <a:cubicBezTo>
                    <a:pt x="278247" y="926242"/>
                    <a:pt x="270120" y="925734"/>
                    <a:pt x="261231" y="916591"/>
                  </a:cubicBezTo>
                  <a:cubicBezTo>
                    <a:pt x="240658" y="895257"/>
                    <a:pt x="219578" y="873923"/>
                    <a:pt x="197990" y="853604"/>
                  </a:cubicBezTo>
                  <a:cubicBezTo>
                    <a:pt x="180974" y="837350"/>
                    <a:pt x="162687" y="822619"/>
                    <a:pt x="145417" y="806873"/>
                  </a:cubicBezTo>
                  <a:cubicBezTo>
                    <a:pt x="132718" y="795190"/>
                    <a:pt x="120781" y="782745"/>
                    <a:pt x="107829" y="771316"/>
                  </a:cubicBezTo>
                  <a:cubicBezTo>
                    <a:pt x="85225" y="750744"/>
                    <a:pt x="61859" y="730680"/>
                    <a:pt x="39255" y="710107"/>
                  </a:cubicBezTo>
                  <a:cubicBezTo>
                    <a:pt x="27318" y="699186"/>
                    <a:pt x="15635" y="687757"/>
                    <a:pt x="4206" y="676328"/>
                  </a:cubicBezTo>
                  <a:cubicBezTo>
                    <a:pt x="-3413" y="668709"/>
                    <a:pt x="-112" y="654994"/>
                    <a:pt x="9539" y="651439"/>
                  </a:cubicBezTo>
                  <a:cubicBezTo>
                    <a:pt x="27826" y="644581"/>
                    <a:pt x="46366" y="638232"/>
                    <a:pt x="63636" y="629343"/>
                  </a:cubicBezTo>
                  <a:cubicBezTo>
                    <a:pt x="95130" y="613088"/>
                    <a:pt x="122559" y="590738"/>
                    <a:pt x="147449" y="565849"/>
                  </a:cubicBezTo>
                  <a:cubicBezTo>
                    <a:pt x="168275" y="545022"/>
                    <a:pt x="189355" y="524958"/>
                    <a:pt x="214753" y="509974"/>
                  </a:cubicBezTo>
                  <a:cubicBezTo>
                    <a:pt x="222118" y="505656"/>
                    <a:pt x="231007" y="503370"/>
                    <a:pt x="239388" y="501592"/>
                  </a:cubicBezTo>
                  <a:cubicBezTo>
                    <a:pt x="254881" y="498545"/>
                    <a:pt x="262246" y="491941"/>
                    <a:pt x="262500" y="476195"/>
                  </a:cubicBezTo>
                  <a:cubicBezTo>
                    <a:pt x="263008" y="449019"/>
                    <a:pt x="264024" y="421844"/>
                    <a:pt x="261738" y="394922"/>
                  </a:cubicBezTo>
                  <a:cubicBezTo>
                    <a:pt x="260977" y="385271"/>
                    <a:pt x="253103" y="375112"/>
                    <a:pt x="245992" y="367239"/>
                  </a:cubicBezTo>
                  <a:cubicBezTo>
                    <a:pt x="230753" y="350476"/>
                    <a:pt x="214245" y="334984"/>
                    <a:pt x="197990" y="319237"/>
                  </a:cubicBezTo>
                  <a:cubicBezTo>
                    <a:pt x="190371" y="311872"/>
                    <a:pt x="182498" y="305268"/>
                    <a:pt x="174370" y="298411"/>
                  </a:cubicBezTo>
                  <a:cubicBezTo>
                    <a:pt x="154052" y="281394"/>
                    <a:pt x="139576" y="260822"/>
                    <a:pt x="132718" y="235171"/>
                  </a:cubicBezTo>
                  <a:cubicBezTo>
                    <a:pt x="132210" y="233647"/>
                    <a:pt x="131956" y="231615"/>
                    <a:pt x="130940" y="230345"/>
                  </a:cubicBezTo>
                  <a:cubicBezTo>
                    <a:pt x="109860" y="202916"/>
                    <a:pt x="120273" y="170915"/>
                    <a:pt x="118241" y="140945"/>
                  </a:cubicBezTo>
                  <a:cubicBezTo>
                    <a:pt x="117988" y="138405"/>
                    <a:pt x="118495" y="135612"/>
                    <a:pt x="119765" y="133580"/>
                  </a:cubicBezTo>
                  <a:cubicBezTo>
                    <a:pt x="130686" y="110468"/>
                    <a:pt x="138814" y="85070"/>
                    <a:pt x="154052" y="65260"/>
                  </a:cubicBezTo>
                  <a:cubicBezTo>
                    <a:pt x="170561" y="43672"/>
                    <a:pt x="191641" y="24116"/>
                    <a:pt x="220086" y="16497"/>
                  </a:cubicBezTo>
                  <a:cubicBezTo>
                    <a:pt x="222626" y="15735"/>
                    <a:pt x="225674" y="15735"/>
                    <a:pt x="227198" y="14211"/>
                  </a:cubicBezTo>
                  <a:cubicBezTo>
                    <a:pt x="244468" y="-4330"/>
                    <a:pt x="266818" y="1512"/>
                    <a:pt x="287898" y="496"/>
                  </a:cubicBezTo>
                  <a:close/>
                  <a:moveTo>
                    <a:pt x="287644" y="615374"/>
                  </a:moveTo>
                  <a:cubicBezTo>
                    <a:pt x="287644" y="615374"/>
                    <a:pt x="287644" y="615120"/>
                    <a:pt x="287644" y="615374"/>
                  </a:cubicBezTo>
                  <a:cubicBezTo>
                    <a:pt x="260977" y="615374"/>
                    <a:pt x="234309" y="614612"/>
                    <a:pt x="207641" y="615628"/>
                  </a:cubicBezTo>
                  <a:cubicBezTo>
                    <a:pt x="198752" y="615882"/>
                    <a:pt x="189609" y="619184"/>
                    <a:pt x="181482" y="622739"/>
                  </a:cubicBezTo>
                  <a:cubicBezTo>
                    <a:pt x="165735" y="629343"/>
                    <a:pt x="150751" y="638232"/>
                    <a:pt x="134496" y="643312"/>
                  </a:cubicBezTo>
                  <a:cubicBezTo>
                    <a:pt x="123321" y="646867"/>
                    <a:pt x="112400" y="649661"/>
                    <a:pt x="105797" y="659820"/>
                  </a:cubicBezTo>
                  <a:cubicBezTo>
                    <a:pt x="102241" y="665408"/>
                    <a:pt x="97161" y="672519"/>
                    <a:pt x="98177" y="677598"/>
                  </a:cubicBezTo>
                  <a:cubicBezTo>
                    <a:pt x="100209" y="686488"/>
                    <a:pt x="108844" y="689027"/>
                    <a:pt x="118495" y="688773"/>
                  </a:cubicBezTo>
                  <a:cubicBezTo>
                    <a:pt x="149227" y="687504"/>
                    <a:pt x="179958" y="686742"/>
                    <a:pt x="210689" y="686742"/>
                  </a:cubicBezTo>
                  <a:cubicBezTo>
                    <a:pt x="236849" y="686742"/>
                    <a:pt x="263008" y="688773"/>
                    <a:pt x="289168" y="688519"/>
                  </a:cubicBezTo>
                  <a:cubicBezTo>
                    <a:pt x="334376" y="688265"/>
                    <a:pt x="379584" y="686996"/>
                    <a:pt x="424792" y="686488"/>
                  </a:cubicBezTo>
                  <a:cubicBezTo>
                    <a:pt x="433935" y="686488"/>
                    <a:pt x="443332" y="689281"/>
                    <a:pt x="452475" y="688265"/>
                  </a:cubicBezTo>
                  <a:cubicBezTo>
                    <a:pt x="459840" y="687504"/>
                    <a:pt x="467206" y="683694"/>
                    <a:pt x="473555" y="679630"/>
                  </a:cubicBezTo>
                  <a:cubicBezTo>
                    <a:pt x="475587" y="678360"/>
                    <a:pt x="475587" y="670233"/>
                    <a:pt x="473555" y="667439"/>
                  </a:cubicBezTo>
                  <a:cubicBezTo>
                    <a:pt x="465936" y="657026"/>
                    <a:pt x="458317" y="646359"/>
                    <a:pt x="443332" y="644835"/>
                  </a:cubicBezTo>
                  <a:cubicBezTo>
                    <a:pt x="437744" y="644327"/>
                    <a:pt x="432665" y="640010"/>
                    <a:pt x="427331" y="637978"/>
                  </a:cubicBezTo>
                  <a:cubicBezTo>
                    <a:pt x="403457" y="628327"/>
                    <a:pt x="381616" y="613088"/>
                    <a:pt x="353678" y="615120"/>
                  </a:cubicBezTo>
                  <a:cubicBezTo>
                    <a:pt x="331582" y="616390"/>
                    <a:pt x="309486" y="615374"/>
                    <a:pt x="287644" y="615374"/>
                  </a:cubicBezTo>
                  <a:close/>
                </a:path>
              </a:pathLst>
            </a:custGeom>
            <a:solidFill>
              <a:schemeClr val="accent4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F224E8C-D5E2-4DDF-A073-CBB726918CE3}"/>
                </a:ext>
              </a:extLst>
            </p:cNvPr>
            <p:cNvSpPr/>
            <p:nvPr/>
          </p:nvSpPr>
          <p:spPr>
            <a:xfrm>
              <a:off x="2909435" y="2775197"/>
              <a:ext cx="553040" cy="244273"/>
            </a:xfrm>
            <a:custGeom>
              <a:avLst/>
              <a:gdLst>
                <a:gd name="connsiteX0" fmla="*/ 514964 w 553040"/>
                <a:gd name="connsiteY0" fmla="*/ 888 h 244273"/>
                <a:gd name="connsiteX1" fmla="*/ 546918 w 553040"/>
                <a:gd name="connsiteY1" fmla="*/ 13431 h 244273"/>
                <a:gd name="connsiteX2" fmla="*/ 553040 w 553040"/>
                <a:gd name="connsiteY2" fmla="*/ 21494 h 244273"/>
                <a:gd name="connsiteX3" fmla="*/ 551548 w 553040"/>
                <a:gd name="connsiteY3" fmla="*/ 25077 h 244273"/>
                <a:gd name="connsiteX4" fmla="*/ 534077 w 553040"/>
                <a:gd name="connsiteY4" fmla="*/ 53746 h 244273"/>
                <a:gd name="connsiteX5" fmla="*/ 517503 w 553040"/>
                <a:gd name="connsiteY5" fmla="*/ 79877 h 244273"/>
                <a:gd name="connsiteX6" fmla="*/ 493612 w 553040"/>
                <a:gd name="connsiteY6" fmla="*/ 120790 h 244273"/>
                <a:gd name="connsiteX7" fmla="*/ 478531 w 553040"/>
                <a:gd name="connsiteY7" fmla="*/ 146173 h 244273"/>
                <a:gd name="connsiteX8" fmla="*/ 468825 w 553040"/>
                <a:gd name="connsiteY8" fmla="*/ 165286 h 244273"/>
                <a:gd name="connsiteX9" fmla="*/ 440157 w 553040"/>
                <a:gd name="connsiteY9" fmla="*/ 215307 h 244273"/>
                <a:gd name="connsiteX10" fmla="*/ 426718 w 553040"/>
                <a:gd name="connsiteY10" fmla="*/ 238152 h 244273"/>
                <a:gd name="connsiteX11" fmla="*/ 419551 w 553040"/>
                <a:gd name="connsiteY11" fmla="*/ 239645 h 244273"/>
                <a:gd name="connsiteX12" fmla="*/ 381176 w 553040"/>
                <a:gd name="connsiteY12" fmla="*/ 210977 h 244273"/>
                <a:gd name="connsiteX13" fmla="*/ 358331 w 553040"/>
                <a:gd name="connsiteY13" fmla="*/ 194552 h 244273"/>
                <a:gd name="connsiteX14" fmla="*/ 343548 w 553040"/>
                <a:gd name="connsiteY14" fmla="*/ 183502 h 244273"/>
                <a:gd name="connsiteX15" fmla="*/ 327273 w 553040"/>
                <a:gd name="connsiteY15" fmla="*/ 169317 h 244273"/>
                <a:gd name="connsiteX16" fmla="*/ 328019 w 553040"/>
                <a:gd name="connsiteY16" fmla="*/ 157671 h 244273"/>
                <a:gd name="connsiteX17" fmla="*/ 341159 w 553040"/>
                <a:gd name="connsiteY17" fmla="*/ 146323 h 244273"/>
                <a:gd name="connsiteX18" fmla="*/ 354896 w 553040"/>
                <a:gd name="connsiteY18" fmla="*/ 131391 h 244273"/>
                <a:gd name="connsiteX19" fmla="*/ 381475 w 553040"/>
                <a:gd name="connsiteY19" fmla="*/ 110337 h 244273"/>
                <a:gd name="connsiteX20" fmla="*/ 410443 w 553040"/>
                <a:gd name="connsiteY20" fmla="*/ 86447 h 244273"/>
                <a:gd name="connsiteX21" fmla="*/ 430451 w 553040"/>
                <a:gd name="connsiteY21" fmla="*/ 68827 h 244273"/>
                <a:gd name="connsiteX22" fmla="*/ 456283 w 553040"/>
                <a:gd name="connsiteY22" fmla="*/ 46878 h 244273"/>
                <a:gd name="connsiteX23" fmla="*/ 484952 w 553040"/>
                <a:gd name="connsiteY23" fmla="*/ 22240 h 244273"/>
                <a:gd name="connsiteX24" fmla="*/ 501227 w 553040"/>
                <a:gd name="connsiteY24" fmla="*/ 6413 h 244273"/>
                <a:gd name="connsiteX25" fmla="*/ 514964 w 553040"/>
                <a:gd name="connsiteY25" fmla="*/ 888 h 244273"/>
                <a:gd name="connsiteX26" fmla="*/ 53576 w 553040"/>
                <a:gd name="connsiteY26" fmla="*/ 290 h 244273"/>
                <a:gd name="connsiteX27" fmla="*/ 64774 w 553040"/>
                <a:gd name="connsiteY27" fmla="*/ 3575 h 244273"/>
                <a:gd name="connsiteX28" fmla="*/ 85977 w 553040"/>
                <a:gd name="connsiteY28" fmla="*/ 24479 h 244273"/>
                <a:gd name="connsiteX29" fmla="*/ 117483 w 553040"/>
                <a:gd name="connsiteY29" fmla="*/ 54044 h 244273"/>
                <a:gd name="connsiteX30" fmla="*/ 147047 w 553040"/>
                <a:gd name="connsiteY30" fmla="*/ 82862 h 244273"/>
                <a:gd name="connsiteX31" fmla="*/ 178703 w 553040"/>
                <a:gd name="connsiteY31" fmla="*/ 111382 h 244273"/>
                <a:gd name="connsiteX32" fmla="*/ 193933 w 553040"/>
                <a:gd name="connsiteY32" fmla="*/ 127358 h 244273"/>
                <a:gd name="connsiteX33" fmla="*/ 215882 w 553040"/>
                <a:gd name="connsiteY33" fmla="*/ 147068 h 244273"/>
                <a:gd name="connsiteX34" fmla="*/ 225887 w 553040"/>
                <a:gd name="connsiteY34" fmla="*/ 159760 h 244273"/>
                <a:gd name="connsiteX35" fmla="*/ 225588 w 553040"/>
                <a:gd name="connsiteY35" fmla="*/ 163643 h 244273"/>
                <a:gd name="connsiteX36" fmla="*/ 200503 w 553040"/>
                <a:gd name="connsiteY36" fmla="*/ 184845 h 244273"/>
                <a:gd name="connsiteX37" fmla="*/ 160934 w 553040"/>
                <a:gd name="connsiteY37" fmla="*/ 216052 h 244273"/>
                <a:gd name="connsiteX38" fmla="*/ 138984 w 553040"/>
                <a:gd name="connsiteY38" fmla="*/ 232477 h 244273"/>
                <a:gd name="connsiteX39" fmla="*/ 132116 w 553040"/>
                <a:gd name="connsiteY39" fmla="*/ 238749 h 244273"/>
                <a:gd name="connsiteX40" fmla="*/ 123157 w 553040"/>
                <a:gd name="connsiteY40" fmla="*/ 244273 h 244273"/>
                <a:gd name="connsiteX41" fmla="*/ 117184 w 553040"/>
                <a:gd name="connsiteY41" fmla="*/ 237255 h 244273"/>
                <a:gd name="connsiteX42" fmla="*/ 101954 w 553040"/>
                <a:gd name="connsiteY42" fmla="*/ 210528 h 244273"/>
                <a:gd name="connsiteX43" fmla="*/ 99415 w 553040"/>
                <a:gd name="connsiteY43" fmla="*/ 206944 h 244273"/>
                <a:gd name="connsiteX44" fmla="*/ 69552 w 553040"/>
                <a:gd name="connsiteY44" fmla="*/ 152891 h 244273"/>
                <a:gd name="connsiteX45" fmla="*/ 47304 w 553040"/>
                <a:gd name="connsiteY45" fmla="*/ 112725 h 244273"/>
                <a:gd name="connsiteX46" fmla="*/ 21920 w 553040"/>
                <a:gd name="connsiteY46" fmla="*/ 69274 h 244273"/>
                <a:gd name="connsiteX47" fmla="*/ 269 w 553040"/>
                <a:gd name="connsiteY47" fmla="*/ 27764 h 244273"/>
                <a:gd name="connsiteX48" fmla="*/ 2509 w 553040"/>
                <a:gd name="connsiteY48" fmla="*/ 20000 h 244273"/>
                <a:gd name="connsiteX49" fmla="*/ 53576 w 553040"/>
                <a:gd name="connsiteY49" fmla="*/ 290 h 24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53040" h="244273">
                  <a:moveTo>
                    <a:pt x="514964" y="888"/>
                  </a:moveTo>
                  <a:cubicBezTo>
                    <a:pt x="526910" y="1336"/>
                    <a:pt x="537810" y="5666"/>
                    <a:pt x="546918" y="13431"/>
                  </a:cubicBezTo>
                  <a:cubicBezTo>
                    <a:pt x="549606" y="15969"/>
                    <a:pt x="551249" y="19105"/>
                    <a:pt x="553040" y="21494"/>
                  </a:cubicBezTo>
                  <a:cubicBezTo>
                    <a:pt x="552294" y="23286"/>
                    <a:pt x="552294" y="24480"/>
                    <a:pt x="551548" y="25077"/>
                  </a:cubicBezTo>
                  <a:cubicBezTo>
                    <a:pt x="542439" y="32692"/>
                    <a:pt x="540050" y="44339"/>
                    <a:pt x="534077" y="53746"/>
                  </a:cubicBezTo>
                  <a:cubicBezTo>
                    <a:pt x="528552" y="62556"/>
                    <a:pt x="521236" y="70469"/>
                    <a:pt x="517503" y="79877"/>
                  </a:cubicBezTo>
                  <a:cubicBezTo>
                    <a:pt x="511680" y="94958"/>
                    <a:pt x="500481" y="106604"/>
                    <a:pt x="493612" y="120790"/>
                  </a:cubicBezTo>
                  <a:cubicBezTo>
                    <a:pt x="489431" y="129599"/>
                    <a:pt x="483459" y="137513"/>
                    <a:pt x="478531" y="146173"/>
                  </a:cubicBezTo>
                  <a:cubicBezTo>
                    <a:pt x="474948" y="152445"/>
                    <a:pt x="472260" y="159164"/>
                    <a:pt x="468825" y="165286"/>
                  </a:cubicBezTo>
                  <a:cubicBezTo>
                    <a:pt x="459419" y="182009"/>
                    <a:pt x="449713" y="198583"/>
                    <a:pt x="440157" y="215307"/>
                  </a:cubicBezTo>
                  <a:cubicBezTo>
                    <a:pt x="435677" y="222922"/>
                    <a:pt x="431048" y="230537"/>
                    <a:pt x="426718" y="238152"/>
                  </a:cubicBezTo>
                  <a:cubicBezTo>
                    <a:pt x="424777" y="241736"/>
                    <a:pt x="422836" y="241736"/>
                    <a:pt x="419551" y="239645"/>
                  </a:cubicBezTo>
                  <a:cubicBezTo>
                    <a:pt x="405963" y="231134"/>
                    <a:pt x="392823" y="222175"/>
                    <a:pt x="381176" y="210977"/>
                  </a:cubicBezTo>
                  <a:cubicBezTo>
                    <a:pt x="374457" y="204556"/>
                    <a:pt x="365946" y="200076"/>
                    <a:pt x="358331" y="194552"/>
                  </a:cubicBezTo>
                  <a:cubicBezTo>
                    <a:pt x="353254" y="190968"/>
                    <a:pt x="348326" y="187384"/>
                    <a:pt x="343548" y="183502"/>
                  </a:cubicBezTo>
                  <a:cubicBezTo>
                    <a:pt x="338024" y="179023"/>
                    <a:pt x="332648" y="174095"/>
                    <a:pt x="327273" y="169317"/>
                  </a:cubicBezTo>
                  <a:cubicBezTo>
                    <a:pt x="321599" y="164539"/>
                    <a:pt x="322047" y="161553"/>
                    <a:pt x="328019" y="157671"/>
                  </a:cubicBezTo>
                  <a:cubicBezTo>
                    <a:pt x="332798" y="154385"/>
                    <a:pt x="337128" y="150354"/>
                    <a:pt x="341159" y="146323"/>
                  </a:cubicBezTo>
                  <a:cubicBezTo>
                    <a:pt x="345937" y="141544"/>
                    <a:pt x="349820" y="135721"/>
                    <a:pt x="354896" y="131391"/>
                  </a:cubicBezTo>
                  <a:cubicBezTo>
                    <a:pt x="363408" y="124074"/>
                    <a:pt x="372665" y="117504"/>
                    <a:pt x="381475" y="110337"/>
                  </a:cubicBezTo>
                  <a:cubicBezTo>
                    <a:pt x="391180" y="102423"/>
                    <a:pt x="400886" y="94510"/>
                    <a:pt x="410443" y="86447"/>
                  </a:cubicBezTo>
                  <a:cubicBezTo>
                    <a:pt x="417311" y="80623"/>
                    <a:pt x="423732" y="74651"/>
                    <a:pt x="430451" y="68827"/>
                  </a:cubicBezTo>
                  <a:cubicBezTo>
                    <a:pt x="438962" y="61511"/>
                    <a:pt x="447772" y="54194"/>
                    <a:pt x="456283" y="46878"/>
                  </a:cubicBezTo>
                  <a:cubicBezTo>
                    <a:pt x="465839" y="38665"/>
                    <a:pt x="475545" y="30602"/>
                    <a:pt x="484952" y="22240"/>
                  </a:cubicBezTo>
                  <a:cubicBezTo>
                    <a:pt x="490626" y="17164"/>
                    <a:pt x="495404" y="11042"/>
                    <a:pt x="501227" y="6413"/>
                  </a:cubicBezTo>
                  <a:cubicBezTo>
                    <a:pt x="505110" y="3427"/>
                    <a:pt x="510485" y="739"/>
                    <a:pt x="514964" y="888"/>
                  </a:cubicBezTo>
                  <a:close/>
                  <a:moveTo>
                    <a:pt x="53576" y="290"/>
                  </a:moveTo>
                  <a:cubicBezTo>
                    <a:pt x="56711" y="-756"/>
                    <a:pt x="62086" y="1186"/>
                    <a:pt x="64774" y="3575"/>
                  </a:cubicBezTo>
                  <a:cubicBezTo>
                    <a:pt x="72240" y="9995"/>
                    <a:pt x="78810" y="17611"/>
                    <a:pt x="85977" y="24479"/>
                  </a:cubicBezTo>
                  <a:cubicBezTo>
                    <a:pt x="96429" y="34484"/>
                    <a:pt x="107030" y="44040"/>
                    <a:pt x="117483" y="54044"/>
                  </a:cubicBezTo>
                  <a:cubicBezTo>
                    <a:pt x="127487" y="63600"/>
                    <a:pt x="137043" y="73455"/>
                    <a:pt x="147047" y="82862"/>
                  </a:cubicBezTo>
                  <a:cubicBezTo>
                    <a:pt x="157499" y="92568"/>
                    <a:pt x="168400" y="101676"/>
                    <a:pt x="178703" y="111382"/>
                  </a:cubicBezTo>
                  <a:cubicBezTo>
                    <a:pt x="184078" y="116309"/>
                    <a:pt x="188558" y="122282"/>
                    <a:pt x="193933" y="127358"/>
                  </a:cubicBezTo>
                  <a:cubicBezTo>
                    <a:pt x="201100" y="134078"/>
                    <a:pt x="208715" y="140200"/>
                    <a:pt x="215882" y="147068"/>
                  </a:cubicBezTo>
                  <a:cubicBezTo>
                    <a:pt x="219765" y="150801"/>
                    <a:pt x="222751" y="155281"/>
                    <a:pt x="225887" y="159760"/>
                  </a:cubicBezTo>
                  <a:cubicBezTo>
                    <a:pt x="226484" y="160656"/>
                    <a:pt x="226335" y="163045"/>
                    <a:pt x="225588" y="163643"/>
                  </a:cubicBezTo>
                  <a:cubicBezTo>
                    <a:pt x="217375" y="170810"/>
                    <a:pt x="209014" y="177977"/>
                    <a:pt x="200503" y="184845"/>
                  </a:cubicBezTo>
                  <a:cubicBezTo>
                    <a:pt x="187363" y="195298"/>
                    <a:pt x="174223" y="205750"/>
                    <a:pt x="160934" y="216052"/>
                  </a:cubicBezTo>
                  <a:cubicBezTo>
                    <a:pt x="153767" y="221577"/>
                    <a:pt x="146301" y="226953"/>
                    <a:pt x="138984" y="232477"/>
                  </a:cubicBezTo>
                  <a:cubicBezTo>
                    <a:pt x="136596" y="234419"/>
                    <a:pt x="134505" y="236807"/>
                    <a:pt x="132116" y="238749"/>
                  </a:cubicBezTo>
                  <a:cubicBezTo>
                    <a:pt x="129727" y="240541"/>
                    <a:pt x="127039" y="241884"/>
                    <a:pt x="123157" y="244273"/>
                  </a:cubicBezTo>
                  <a:cubicBezTo>
                    <a:pt x="120768" y="241437"/>
                    <a:pt x="118528" y="239645"/>
                    <a:pt x="117184" y="237255"/>
                  </a:cubicBezTo>
                  <a:cubicBezTo>
                    <a:pt x="111958" y="228446"/>
                    <a:pt x="107030" y="219487"/>
                    <a:pt x="101954" y="210528"/>
                  </a:cubicBezTo>
                  <a:cubicBezTo>
                    <a:pt x="101207" y="209184"/>
                    <a:pt x="100013" y="208288"/>
                    <a:pt x="99415" y="206944"/>
                  </a:cubicBezTo>
                  <a:cubicBezTo>
                    <a:pt x="89411" y="188877"/>
                    <a:pt x="79556" y="170810"/>
                    <a:pt x="69552" y="152891"/>
                  </a:cubicBezTo>
                  <a:cubicBezTo>
                    <a:pt x="62086" y="139453"/>
                    <a:pt x="52978" y="126761"/>
                    <a:pt x="47304" y="112725"/>
                  </a:cubicBezTo>
                  <a:cubicBezTo>
                    <a:pt x="40883" y="96749"/>
                    <a:pt x="30132" y="83758"/>
                    <a:pt x="21920" y="69274"/>
                  </a:cubicBezTo>
                  <a:cubicBezTo>
                    <a:pt x="14156" y="55686"/>
                    <a:pt x="7138" y="41800"/>
                    <a:pt x="269" y="27764"/>
                  </a:cubicBezTo>
                  <a:cubicBezTo>
                    <a:pt x="-627" y="25972"/>
                    <a:pt x="867" y="20746"/>
                    <a:pt x="2509" y="20000"/>
                  </a:cubicBezTo>
                  <a:cubicBezTo>
                    <a:pt x="19382" y="12982"/>
                    <a:pt x="36254" y="6263"/>
                    <a:pt x="53576" y="290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38D8CAF0-E1D5-4BFB-AD66-56DA4D9F57A9}"/>
              </a:ext>
            </a:extLst>
          </p:cNvPr>
          <p:cNvGrpSpPr/>
          <p:nvPr/>
        </p:nvGrpSpPr>
        <p:grpSpPr>
          <a:xfrm>
            <a:off x="9257607" y="3308642"/>
            <a:ext cx="2082127" cy="1964532"/>
            <a:chOff x="2461743" y="4189820"/>
            <a:chExt cx="2827894" cy="266817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991DE79-3FE9-456E-ACBF-15BE717925CF}"/>
                </a:ext>
              </a:extLst>
            </p:cNvPr>
            <p:cNvSpPr/>
            <p:nvPr/>
          </p:nvSpPr>
          <p:spPr>
            <a:xfrm>
              <a:off x="2556632" y="4662039"/>
              <a:ext cx="2732769" cy="2195959"/>
            </a:xfrm>
            <a:custGeom>
              <a:avLst/>
              <a:gdLst>
                <a:gd name="connsiteX0" fmla="*/ 2702941 w 2732769"/>
                <a:gd name="connsiteY0" fmla="*/ 646099 h 2195959"/>
                <a:gd name="connsiteX1" fmla="*/ 2639681 w 2732769"/>
                <a:gd name="connsiteY1" fmla="*/ 655181 h 2195959"/>
                <a:gd name="connsiteX2" fmla="*/ 2621831 w 2732769"/>
                <a:gd name="connsiteY2" fmla="*/ 665828 h 2195959"/>
                <a:gd name="connsiteX3" fmla="*/ 2194985 w 2732769"/>
                <a:gd name="connsiteY3" fmla="*/ 720006 h 2195959"/>
                <a:gd name="connsiteX4" fmla="*/ 1866160 w 2732769"/>
                <a:gd name="connsiteY4" fmla="*/ 762284 h 2195959"/>
                <a:gd name="connsiteX5" fmla="*/ 1487541 w 2732769"/>
                <a:gd name="connsiteY5" fmla="*/ 810198 h 2195959"/>
                <a:gd name="connsiteX6" fmla="*/ 1152453 w 2732769"/>
                <a:gd name="connsiteY6" fmla="*/ 853102 h 2195959"/>
                <a:gd name="connsiteX7" fmla="*/ 853066 w 2732769"/>
                <a:gd name="connsiteY7" fmla="*/ 891308 h 2195959"/>
                <a:gd name="connsiteX8" fmla="*/ 824568 w 2732769"/>
                <a:gd name="connsiteY8" fmla="*/ 923877 h 2195959"/>
                <a:gd name="connsiteX9" fmla="*/ 824568 w 2732769"/>
                <a:gd name="connsiteY9" fmla="*/ 1712744 h 2195959"/>
                <a:gd name="connsiteX10" fmla="*/ 826447 w 2732769"/>
                <a:gd name="connsiteY10" fmla="*/ 1734666 h 2195959"/>
                <a:gd name="connsiteX11" fmla="*/ 821123 w 2732769"/>
                <a:gd name="connsiteY11" fmla="*/ 1804502 h 2195959"/>
                <a:gd name="connsiteX12" fmla="*/ 821436 w 2732769"/>
                <a:gd name="connsiteY12" fmla="*/ 2169028 h 2195959"/>
                <a:gd name="connsiteX13" fmla="*/ 820183 w 2732769"/>
                <a:gd name="connsiteY13" fmla="*/ 2190949 h 2195959"/>
                <a:gd name="connsiteX14" fmla="*/ 816738 w 2732769"/>
                <a:gd name="connsiteY14" fmla="*/ 2195960 h 2195959"/>
                <a:gd name="connsiteX15" fmla="*/ 721536 w 2732769"/>
                <a:gd name="connsiteY15" fmla="*/ 2145853 h 2195959"/>
                <a:gd name="connsiteX16" fmla="*/ 12527 w 2732769"/>
                <a:gd name="connsiteY16" fmla="*/ 1760032 h 2195959"/>
                <a:gd name="connsiteX17" fmla="*/ 0 w 2732769"/>
                <a:gd name="connsiteY17" fmla="*/ 1751577 h 2195959"/>
                <a:gd name="connsiteX18" fmla="*/ 940 w 2732769"/>
                <a:gd name="connsiteY18" fmla="*/ 1739363 h 2195959"/>
                <a:gd name="connsiteX19" fmla="*/ 2192 w 2732769"/>
                <a:gd name="connsiteY19" fmla="*/ 1181300 h 2195959"/>
                <a:gd name="connsiteX20" fmla="*/ 2192 w 2732769"/>
                <a:gd name="connsiteY20" fmla="*/ 700903 h 2195959"/>
                <a:gd name="connsiteX21" fmla="*/ 3445 w 2732769"/>
                <a:gd name="connsiteY21" fmla="*/ 511750 h 2195959"/>
                <a:gd name="connsiteX22" fmla="*/ 23801 w 2732769"/>
                <a:gd name="connsiteY22" fmla="*/ 499537 h 2195959"/>
                <a:gd name="connsiteX23" fmla="*/ 186334 w 2732769"/>
                <a:gd name="connsiteY23" fmla="*/ 580647 h 2195959"/>
                <a:gd name="connsiteX24" fmla="*/ 473821 w 2732769"/>
                <a:gd name="connsiteY24" fmla="*/ 726269 h 2195959"/>
                <a:gd name="connsiteX25" fmla="*/ 740639 w 2732769"/>
                <a:gd name="connsiteY25" fmla="*/ 860931 h 2195959"/>
                <a:gd name="connsiteX26" fmla="*/ 773835 w 2732769"/>
                <a:gd name="connsiteY26" fmla="*/ 841201 h 2195959"/>
                <a:gd name="connsiteX27" fmla="*/ 774461 w 2732769"/>
                <a:gd name="connsiteY27" fmla="*/ 459451 h 2195959"/>
                <a:gd name="connsiteX28" fmla="*/ 776966 w 2732769"/>
                <a:gd name="connsiteY28" fmla="*/ 285957 h 2195959"/>
                <a:gd name="connsiteX29" fmla="*/ 779158 w 2732769"/>
                <a:gd name="connsiteY29" fmla="*/ 273744 h 2195959"/>
                <a:gd name="connsiteX30" fmla="*/ 828952 w 2732769"/>
                <a:gd name="connsiteY30" fmla="*/ 262783 h 2195959"/>
                <a:gd name="connsiteX31" fmla="*/ 1129279 w 2732769"/>
                <a:gd name="connsiteY31" fmla="*/ 220818 h 2195959"/>
                <a:gd name="connsiteX32" fmla="*/ 1504139 w 2732769"/>
                <a:gd name="connsiteY32" fmla="*/ 168207 h 2195959"/>
                <a:gd name="connsiteX33" fmla="*/ 2019924 w 2732769"/>
                <a:gd name="connsiteY33" fmla="*/ 95552 h 2195959"/>
                <a:gd name="connsiteX34" fmla="*/ 2382258 w 2732769"/>
                <a:gd name="connsiteY34" fmla="*/ 44506 h 2195959"/>
                <a:gd name="connsiteX35" fmla="*/ 2602101 w 2732769"/>
                <a:gd name="connsiteY35" fmla="*/ 15068 h 2195959"/>
                <a:gd name="connsiteX36" fmla="*/ 2704193 w 2732769"/>
                <a:gd name="connsiteY36" fmla="*/ 662 h 2195959"/>
                <a:gd name="connsiteX37" fmla="*/ 2730812 w 2732769"/>
                <a:gd name="connsiteY37" fmla="*/ 7552 h 2195959"/>
                <a:gd name="connsiteX38" fmla="*/ 2732692 w 2732769"/>
                <a:gd name="connsiteY38" fmla="*/ 43566 h 2195959"/>
                <a:gd name="connsiteX39" fmla="*/ 2732378 w 2732769"/>
                <a:gd name="connsiteY39" fmla="*/ 495779 h 2195959"/>
                <a:gd name="connsiteX40" fmla="*/ 2731126 w 2732769"/>
                <a:gd name="connsiteY40" fmla="*/ 622298 h 2195959"/>
                <a:gd name="connsiteX41" fmla="*/ 2713902 w 2732769"/>
                <a:gd name="connsiteY41" fmla="*/ 642967 h 2195959"/>
                <a:gd name="connsiteX42" fmla="*/ 2702941 w 2732769"/>
                <a:gd name="connsiteY42" fmla="*/ 646099 h 219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32769" h="2195959">
                  <a:moveTo>
                    <a:pt x="2702941" y="646099"/>
                  </a:moveTo>
                  <a:cubicBezTo>
                    <a:pt x="2681959" y="649230"/>
                    <a:pt x="2660663" y="652049"/>
                    <a:pt x="2639681" y="655181"/>
                  </a:cubicBezTo>
                  <a:cubicBezTo>
                    <a:pt x="2635923" y="662383"/>
                    <a:pt x="2629660" y="664576"/>
                    <a:pt x="2621831" y="665828"/>
                  </a:cubicBezTo>
                  <a:cubicBezTo>
                    <a:pt x="2479653" y="683992"/>
                    <a:pt x="2337475" y="701529"/>
                    <a:pt x="2194985" y="720006"/>
                  </a:cubicBezTo>
                  <a:cubicBezTo>
                    <a:pt x="2085376" y="734099"/>
                    <a:pt x="1975768" y="748191"/>
                    <a:pt x="1866160" y="762284"/>
                  </a:cubicBezTo>
                  <a:cubicBezTo>
                    <a:pt x="1739954" y="778568"/>
                    <a:pt x="1613747" y="794226"/>
                    <a:pt x="1487541" y="810198"/>
                  </a:cubicBezTo>
                  <a:cubicBezTo>
                    <a:pt x="1375741" y="824290"/>
                    <a:pt x="1264253" y="838696"/>
                    <a:pt x="1152453" y="853102"/>
                  </a:cubicBezTo>
                  <a:cubicBezTo>
                    <a:pt x="1052553" y="865942"/>
                    <a:pt x="952653" y="877842"/>
                    <a:pt x="853066" y="891308"/>
                  </a:cubicBezTo>
                  <a:cubicBezTo>
                    <a:pt x="829265" y="894440"/>
                    <a:pt x="824568" y="900077"/>
                    <a:pt x="824568" y="923877"/>
                  </a:cubicBezTo>
                  <a:cubicBezTo>
                    <a:pt x="824568" y="1186937"/>
                    <a:pt x="824568" y="1449684"/>
                    <a:pt x="824568" y="1712744"/>
                  </a:cubicBezTo>
                  <a:cubicBezTo>
                    <a:pt x="824568" y="1719947"/>
                    <a:pt x="825507" y="1727463"/>
                    <a:pt x="826447" y="1734666"/>
                  </a:cubicBezTo>
                  <a:cubicBezTo>
                    <a:pt x="829578" y="1758466"/>
                    <a:pt x="821123" y="1781014"/>
                    <a:pt x="821123" y="1804502"/>
                  </a:cubicBezTo>
                  <a:cubicBezTo>
                    <a:pt x="821436" y="1926010"/>
                    <a:pt x="821436" y="2047519"/>
                    <a:pt x="821436" y="2169028"/>
                  </a:cubicBezTo>
                  <a:cubicBezTo>
                    <a:pt x="821436" y="2176231"/>
                    <a:pt x="822062" y="2183746"/>
                    <a:pt x="820183" y="2190949"/>
                  </a:cubicBezTo>
                  <a:cubicBezTo>
                    <a:pt x="819244" y="2192828"/>
                    <a:pt x="817991" y="2194394"/>
                    <a:pt x="816738" y="2195960"/>
                  </a:cubicBezTo>
                  <a:cubicBezTo>
                    <a:pt x="783543" y="2181868"/>
                    <a:pt x="753166" y="2162764"/>
                    <a:pt x="721536" y="2145853"/>
                  </a:cubicBezTo>
                  <a:cubicBezTo>
                    <a:pt x="485095" y="2017455"/>
                    <a:pt x="248967" y="1888744"/>
                    <a:pt x="12527" y="1760032"/>
                  </a:cubicBezTo>
                  <a:cubicBezTo>
                    <a:pt x="8142" y="1757527"/>
                    <a:pt x="2505" y="1756587"/>
                    <a:pt x="0" y="1751577"/>
                  </a:cubicBezTo>
                  <a:cubicBezTo>
                    <a:pt x="1879" y="1747505"/>
                    <a:pt x="940" y="1743434"/>
                    <a:pt x="940" y="1739363"/>
                  </a:cubicBezTo>
                  <a:cubicBezTo>
                    <a:pt x="-313" y="1552716"/>
                    <a:pt x="2819" y="1367008"/>
                    <a:pt x="2192" y="1181300"/>
                  </a:cubicBezTo>
                  <a:cubicBezTo>
                    <a:pt x="1566" y="1021272"/>
                    <a:pt x="1566" y="860931"/>
                    <a:pt x="2192" y="700903"/>
                  </a:cubicBezTo>
                  <a:cubicBezTo>
                    <a:pt x="2505" y="637956"/>
                    <a:pt x="3758" y="574697"/>
                    <a:pt x="3445" y="511750"/>
                  </a:cubicBezTo>
                  <a:cubicBezTo>
                    <a:pt x="3445" y="493900"/>
                    <a:pt x="7203" y="491394"/>
                    <a:pt x="23801" y="499537"/>
                  </a:cubicBezTo>
                  <a:cubicBezTo>
                    <a:pt x="78292" y="525843"/>
                    <a:pt x="132469" y="553088"/>
                    <a:pt x="186334" y="580647"/>
                  </a:cubicBezTo>
                  <a:cubicBezTo>
                    <a:pt x="281850" y="629501"/>
                    <a:pt x="378305" y="677102"/>
                    <a:pt x="473821" y="726269"/>
                  </a:cubicBezTo>
                  <a:cubicBezTo>
                    <a:pt x="562447" y="771992"/>
                    <a:pt x="652013" y="815522"/>
                    <a:pt x="740639" y="860931"/>
                  </a:cubicBezTo>
                  <a:cubicBezTo>
                    <a:pt x="769763" y="875963"/>
                    <a:pt x="773835" y="873144"/>
                    <a:pt x="773835" y="841201"/>
                  </a:cubicBezTo>
                  <a:cubicBezTo>
                    <a:pt x="774148" y="714056"/>
                    <a:pt x="773835" y="586597"/>
                    <a:pt x="774461" y="459451"/>
                  </a:cubicBezTo>
                  <a:cubicBezTo>
                    <a:pt x="774774" y="401516"/>
                    <a:pt x="775400" y="343893"/>
                    <a:pt x="776966" y="285957"/>
                  </a:cubicBezTo>
                  <a:cubicBezTo>
                    <a:pt x="776966" y="281886"/>
                    <a:pt x="776653" y="277502"/>
                    <a:pt x="779158" y="273744"/>
                  </a:cubicBezTo>
                  <a:cubicBezTo>
                    <a:pt x="794504" y="264349"/>
                    <a:pt x="812041" y="264975"/>
                    <a:pt x="828952" y="262783"/>
                  </a:cubicBezTo>
                  <a:cubicBezTo>
                    <a:pt x="929165" y="249003"/>
                    <a:pt x="1029379" y="234598"/>
                    <a:pt x="1129279" y="220818"/>
                  </a:cubicBezTo>
                  <a:cubicBezTo>
                    <a:pt x="1254232" y="203281"/>
                    <a:pt x="1379186" y="185744"/>
                    <a:pt x="1504139" y="168207"/>
                  </a:cubicBezTo>
                  <a:cubicBezTo>
                    <a:pt x="1676067" y="144093"/>
                    <a:pt x="1847996" y="119979"/>
                    <a:pt x="2019924" y="95552"/>
                  </a:cubicBezTo>
                  <a:cubicBezTo>
                    <a:pt x="2140807" y="78328"/>
                    <a:pt x="2261376" y="61417"/>
                    <a:pt x="2382258" y="44506"/>
                  </a:cubicBezTo>
                  <a:cubicBezTo>
                    <a:pt x="2455539" y="34484"/>
                    <a:pt x="2528820" y="25089"/>
                    <a:pt x="2602101" y="15068"/>
                  </a:cubicBezTo>
                  <a:cubicBezTo>
                    <a:pt x="2636236" y="10371"/>
                    <a:pt x="2670058" y="4734"/>
                    <a:pt x="2704193" y="662"/>
                  </a:cubicBezTo>
                  <a:cubicBezTo>
                    <a:pt x="2713902" y="-590"/>
                    <a:pt x="2723610" y="-903"/>
                    <a:pt x="2730812" y="7552"/>
                  </a:cubicBezTo>
                  <a:cubicBezTo>
                    <a:pt x="2732692" y="19452"/>
                    <a:pt x="2732692" y="31353"/>
                    <a:pt x="2732692" y="43566"/>
                  </a:cubicBezTo>
                  <a:cubicBezTo>
                    <a:pt x="2732692" y="194199"/>
                    <a:pt x="2733005" y="345146"/>
                    <a:pt x="2732378" y="495779"/>
                  </a:cubicBezTo>
                  <a:cubicBezTo>
                    <a:pt x="2732378" y="538056"/>
                    <a:pt x="2729873" y="580334"/>
                    <a:pt x="2731126" y="622298"/>
                  </a:cubicBezTo>
                  <a:cubicBezTo>
                    <a:pt x="2731752" y="636077"/>
                    <a:pt x="2727681" y="642341"/>
                    <a:pt x="2713902" y="642967"/>
                  </a:cubicBezTo>
                  <a:cubicBezTo>
                    <a:pt x="2710770" y="643593"/>
                    <a:pt x="2706072" y="642341"/>
                    <a:pt x="2702941" y="64609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1CC299F-5241-4071-92A8-01CA6396375D}"/>
                </a:ext>
              </a:extLst>
            </p:cNvPr>
            <p:cNvSpPr/>
            <p:nvPr/>
          </p:nvSpPr>
          <p:spPr>
            <a:xfrm>
              <a:off x="3372744" y="5316593"/>
              <a:ext cx="1823255" cy="1540779"/>
            </a:xfrm>
            <a:custGeom>
              <a:avLst/>
              <a:gdLst>
                <a:gd name="connsiteX0" fmla="*/ 313 w 1823255"/>
                <a:gd name="connsiteY0" fmla="*/ 1540779 h 1540779"/>
                <a:gd name="connsiteX1" fmla="*/ 313 w 1823255"/>
                <a:gd name="connsiteY1" fmla="*/ 1537961 h 1540779"/>
                <a:gd name="connsiteX2" fmla="*/ 1879 w 1823255"/>
                <a:gd name="connsiteY2" fmla="*/ 1524182 h 1540779"/>
                <a:gd name="connsiteX3" fmla="*/ 1879 w 1823255"/>
                <a:gd name="connsiteY3" fmla="*/ 1091385 h 1540779"/>
                <a:gd name="connsiteX4" fmla="*/ 313 w 1823255"/>
                <a:gd name="connsiteY4" fmla="*/ 1077606 h 1540779"/>
                <a:gd name="connsiteX5" fmla="*/ 0 w 1823255"/>
                <a:gd name="connsiteY5" fmla="*/ 249594 h 1540779"/>
                <a:gd name="connsiteX6" fmla="*/ 16598 w 1823255"/>
                <a:gd name="connsiteY6" fmla="*/ 230491 h 1540779"/>
                <a:gd name="connsiteX7" fmla="*/ 224227 w 1823255"/>
                <a:gd name="connsiteY7" fmla="*/ 203558 h 1540779"/>
                <a:gd name="connsiteX8" fmla="*/ 430604 w 1823255"/>
                <a:gd name="connsiteY8" fmla="*/ 177252 h 1540779"/>
                <a:gd name="connsiteX9" fmla="*/ 698988 w 1823255"/>
                <a:gd name="connsiteY9" fmla="*/ 143744 h 1540779"/>
                <a:gd name="connsiteX10" fmla="*/ 948582 w 1823255"/>
                <a:gd name="connsiteY10" fmla="*/ 111487 h 1540779"/>
                <a:gd name="connsiteX11" fmla="*/ 1210702 w 1823255"/>
                <a:gd name="connsiteY11" fmla="*/ 78292 h 1540779"/>
                <a:gd name="connsiteX12" fmla="*/ 1464993 w 1823255"/>
                <a:gd name="connsiteY12" fmla="*/ 45722 h 1540779"/>
                <a:gd name="connsiteX13" fmla="*/ 1731811 w 1823255"/>
                <a:gd name="connsiteY13" fmla="*/ 12214 h 1540779"/>
                <a:gd name="connsiteX14" fmla="*/ 1823256 w 1823255"/>
                <a:gd name="connsiteY14" fmla="*/ 0 h 1540779"/>
                <a:gd name="connsiteX15" fmla="*/ 1822630 w 1823255"/>
                <a:gd name="connsiteY15" fmla="*/ 20356 h 1540779"/>
                <a:gd name="connsiteX16" fmla="*/ 1820124 w 1823255"/>
                <a:gd name="connsiteY16" fmla="*/ 1266132 h 1540779"/>
                <a:gd name="connsiteX17" fmla="*/ 1800081 w 1823255"/>
                <a:gd name="connsiteY17" fmla="*/ 1289307 h 1540779"/>
                <a:gd name="connsiteX18" fmla="*/ 1346303 w 1823255"/>
                <a:gd name="connsiteY18" fmla="*/ 1352566 h 1540779"/>
                <a:gd name="connsiteX19" fmla="*/ 909436 w 1823255"/>
                <a:gd name="connsiteY19" fmla="*/ 1413947 h 1540779"/>
                <a:gd name="connsiteX20" fmla="*/ 430917 w 1823255"/>
                <a:gd name="connsiteY20" fmla="*/ 1480965 h 1540779"/>
                <a:gd name="connsiteX21" fmla="*/ 18790 w 1823255"/>
                <a:gd name="connsiteY21" fmla="*/ 1538901 h 1540779"/>
                <a:gd name="connsiteX22" fmla="*/ 313 w 1823255"/>
                <a:gd name="connsiteY22" fmla="*/ 1540779 h 154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3255" h="1540779">
                  <a:moveTo>
                    <a:pt x="313" y="1540779"/>
                  </a:moveTo>
                  <a:cubicBezTo>
                    <a:pt x="313" y="1539840"/>
                    <a:pt x="313" y="1538901"/>
                    <a:pt x="313" y="1537961"/>
                  </a:cubicBezTo>
                  <a:cubicBezTo>
                    <a:pt x="3132" y="1533577"/>
                    <a:pt x="1879" y="1528879"/>
                    <a:pt x="1879" y="1524182"/>
                  </a:cubicBezTo>
                  <a:cubicBezTo>
                    <a:pt x="1879" y="1379812"/>
                    <a:pt x="1879" y="1235755"/>
                    <a:pt x="1879" y="1091385"/>
                  </a:cubicBezTo>
                  <a:cubicBezTo>
                    <a:pt x="1879" y="1086688"/>
                    <a:pt x="3132" y="1081990"/>
                    <a:pt x="313" y="1077606"/>
                  </a:cubicBezTo>
                  <a:cubicBezTo>
                    <a:pt x="313" y="801706"/>
                    <a:pt x="313" y="525493"/>
                    <a:pt x="0" y="249594"/>
                  </a:cubicBezTo>
                  <a:cubicBezTo>
                    <a:pt x="0" y="237067"/>
                    <a:pt x="4384" y="232056"/>
                    <a:pt x="16598" y="230491"/>
                  </a:cubicBezTo>
                  <a:cubicBezTo>
                    <a:pt x="85808" y="221722"/>
                    <a:pt x="155017" y="212640"/>
                    <a:pt x="224227" y="203558"/>
                  </a:cubicBezTo>
                  <a:cubicBezTo>
                    <a:pt x="292811" y="194790"/>
                    <a:pt x="361707" y="186021"/>
                    <a:pt x="430604" y="177252"/>
                  </a:cubicBezTo>
                  <a:cubicBezTo>
                    <a:pt x="520170" y="165978"/>
                    <a:pt x="609422" y="155017"/>
                    <a:pt x="698988" y="143744"/>
                  </a:cubicBezTo>
                  <a:cubicBezTo>
                    <a:pt x="782290" y="133096"/>
                    <a:pt x="865279" y="122135"/>
                    <a:pt x="948582" y="111487"/>
                  </a:cubicBezTo>
                  <a:cubicBezTo>
                    <a:pt x="1035955" y="100213"/>
                    <a:pt x="1123328" y="89566"/>
                    <a:pt x="1210702" y="78292"/>
                  </a:cubicBezTo>
                  <a:cubicBezTo>
                    <a:pt x="1295570" y="67644"/>
                    <a:pt x="1380125" y="56370"/>
                    <a:pt x="1464993" y="45722"/>
                  </a:cubicBezTo>
                  <a:cubicBezTo>
                    <a:pt x="1553932" y="34448"/>
                    <a:pt x="1642872" y="23487"/>
                    <a:pt x="1731811" y="12214"/>
                  </a:cubicBezTo>
                  <a:cubicBezTo>
                    <a:pt x="1762188" y="8456"/>
                    <a:pt x="1792879" y="4071"/>
                    <a:pt x="1823256" y="0"/>
                  </a:cubicBezTo>
                  <a:cubicBezTo>
                    <a:pt x="1822943" y="6890"/>
                    <a:pt x="1822630" y="13466"/>
                    <a:pt x="1822630" y="20356"/>
                  </a:cubicBezTo>
                  <a:cubicBezTo>
                    <a:pt x="1821690" y="435615"/>
                    <a:pt x="1820750" y="850874"/>
                    <a:pt x="1820124" y="1266132"/>
                  </a:cubicBezTo>
                  <a:cubicBezTo>
                    <a:pt x="1820124" y="1282104"/>
                    <a:pt x="1815113" y="1287115"/>
                    <a:pt x="1800081" y="1289307"/>
                  </a:cubicBezTo>
                  <a:cubicBezTo>
                    <a:pt x="1648822" y="1309976"/>
                    <a:pt x="1497562" y="1331271"/>
                    <a:pt x="1346303" y="1352566"/>
                  </a:cubicBezTo>
                  <a:cubicBezTo>
                    <a:pt x="1200681" y="1372922"/>
                    <a:pt x="1055058" y="1393591"/>
                    <a:pt x="909436" y="1413947"/>
                  </a:cubicBezTo>
                  <a:cubicBezTo>
                    <a:pt x="750034" y="1436495"/>
                    <a:pt x="590319" y="1458730"/>
                    <a:pt x="430917" y="1480965"/>
                  </a:cubicBezTo>
                  <a:cubicBezTo>
                    <a:pt x="293437" y="1500381"/>
                    <a:pt x="156270" y="1519484"/>
                    <a:pt x="18790" y="1538901"/>
                  </a:cubicBezTo>
                  <a:cubicBezTo>
                    <a:pt x="12840" y="1540466"/>
                    <a:pt x="6577" y="1540466"/>
                    <a:pt x="313" y="154077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B080B72-E1B3-4FF7-A0A3-316F8DCCB16B}"/>
                </a:ext>
              </a:extLst>
            </p:cNvPr>
            <p:cNvSpPr/>
            <p:nvPr/>
          </p:nvSpPr>
          <p:spPr>
            <a:xfrm>
              <a:off x="2465500" y="4190068"/>
              <a:ext cx="2824136" cy="752931"/>
            </a:xfrm>
            <a:custGeom>
              <a:avLst/>
              <a:gdLst>
                <a:gd name="connsiteX0" fmla="*/ 2821004 w 2824136"/>
                <a:gd name="connsiteY0" fmla="*/ 478270 h 752931"/>
                <a:gd name="connsiteX1" fmla="*/ 2717346 w 2824136"/>
                <a:gd name="connsiteY1" fmla="*/ 491736 h 752931"/>
                <a:gd name="connsiteX2" fmla="*/ 2494685 w 2824136"/>
                <a:gd name="connsiteY2" fmla="*/ 522426 h 752931"/>
                <a:gd name="connsiteX3" fmla="*/ 2259184 w 2824136"/>
                <a:gd name="connsiteY3" fmla="*/ 555309 h 752931"/>
                <a:gd name="connsiteX4" fmla="*/ 1910942 w 2824136"/>
                <a:gd name="connsiteY4" fmla="*/ 604163 h 752931"/>
                <a:gd name="connsiteX5" fmla="*/ 1656964 w 2824136"/>
                <a:gd name="connsiteY5" fmla="*/ 639864 h 752931"/>
                <a:gd name="connsiteX6" fmla="*/ 1282417 w 2824136"/>
                <a:gd name="connsiteY6" fmla="*/ 692162 h 752931"/>
                <a:gd name="connsiteX7" fmla="*/ 941692 w 2824136"/>
                <a:gd name="connsiteY7" fmla="*/ 740390 h 752931"/>
                <a:gd name="connsiteX8" fmla="*/ 873422 w 2824136"/>
                <a:gd name="connsiteY8" fmla="*/ 748532 h 752931"/>
                <a:gd name="connsiteX9" fmla="*/ 854005 w 2824136"/>
                <a:gd name="connsiteY9" fmla="*/ 748219 h 752931"/>
                <a:gd name="connsiteX10" fmla="*/ 673934 w 2824136"/>
                <a:gd name="connsiteY10" fmla="*/ 650511 h 752931"/>
                <a:gd name="connsiteX11" fmla="*/ 514846 w 2824136"/>
                <a:gd name="connsiteY11" fmla="*/ 563764 h 752931"/>
                <a:gd name="connsiteX12" fmla="*/ 277152 w 2824136"/>
                <a:gd name="connsiteY12" fmla="*/ 434739 h 752931"/>
                <a:gd name="connsiteX13" fmla="*/ 20669 w 2824136"/>
                <a:gd name="connsiteY13" fmla="*/ 294754 h 752931"/>
                <a:gd name="connsiteX14" fmla="*/ 3445 w 2824136"/>
                <a:gd name="connsiteY14" fmla="*/ 281288 h 752931"/>
                <a:gd name="connsiteX15" fmla="*/ 0 w 2824136"/>
                <a:gd name="connsiteY15" fmla="*/ 275338 h 752931"/>
                <a:gd name="connsiteX16" fmla="*/ 62320 w 2824136"/>
                <a:gd name="connsiteY16" fmla="*/ 263751 h 752931"/>
                <a:gd name="connsiteX17" fmla="*/ 652639 w 2824136"/>
                <a:gd name="connsiteY17" fmla="*/ 180761 h 752931"/>
                <a:gd name="connsiteX18" fmla="*/ 1174061 w 2824136"/>
                <a:gd name="connsiteY18" fmla="*/ 106854 h 752931"/>
                <a:gd name="connsiteX19" fmla="*/ 1721163 w 2824136"/>
                <a:gd name="connsiteY19" fmla="*/ 30441 h 752931"/>
                <a:gd name="connsiteX20" fmla="*/ 1930359 w 2824136"/>
                <a:gd name="connsiteY20" fmla="*/ 691 h 752931"/>
                <a:gd name="connsiteX21" fmla="*/ 1967626 w 2824136"/>
                <a:gd name="connsiteY21" fmla="*/ 7267 h 752931"/>
                <a:gd name="connsiteX22" fmla="*/ 2810357 w 2824136"/>
                <a:gd name="connsiteY22" fmla="*/ 466056 h 752931"/>
                <a:gd name="connsiteX23" fmla="*/ 2824136 w 2824136"/>
                <a:gd name="connsiteY23" fmla="*/ 475764 h 752931"/>
                <a:gd name="connsiteX24" fmla="*/ 2821004 w 2824136"/>
                <a:gd name="connsiteY24" fmla="*/ 478270 h 75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4136" h="752931">
                  <a:moveTo>
                    <a:pt x="2821004" y="478270"/>
                  </a:moveTo>
                  <a:cubicBezTo>
                    <a:pt x="2786556" y="482654"/>
                    <a:pt x="2751795" y="486412"/>
                    <a:pt x="2717346" y="491736"/>
                  </a:cubicBezTo>
                  <a:cubicBezTo>
                    <a:pt x="2643126" y="502697"/>
                    <a:pt x="2568905" y="512718"/>
                    <a:pt x="2494685" y="522426"/>
                  </a:cubicBezTo>
                  <a:cubicBezTo>
                    <a:pt x="2416080" y="532447"/>
                    <a:pt x="2337789" y="544035"/>
                    <a:pt x="2259184" y="555309"/>
                  </a:cubicBezTo>
                  <a:cubicBezTo>
                    <a:pt x="2142999" y="571593"/>
                    <a:pt x="2026814" y="587878"/>
                    <a:pt x="1910942" y="604163"/>
                  </a:cubicBezTo>
                  <a:cubicBezTo>
                    <a:pt x="1826387" y="616063"/>
                    <a:pt x="1741833" y="627963"/>
                    <a:pt x="1656964" y="639864"/>
                  </a:cubicBezTo>
                  <a:cubicBezTo>
                    <a:pt x="1532011" y="657401"/>
                    <a:pt x="1407057" y="674625"/>
                    <a:pt x="1282417" y="692162"/>
                  </a:cubicBezTo>
                  <a:cubicBezTo>
                    <a:pt x="1168738" y="708134"/>
                    <a:pt x="1055371" y="724732"/>
                    <a:pt x="941692" y="740390"/>
                  </a:cubicBezTo>
                  <a:cubicBezTo>
                    <a:pt x="919144" y="743522"/>
                    <a:pt x="896596" y="749159"/>
                    <a:pt x="873422" y="748532"/>
                  </a:cubicBezTo>
                  <a:cubicBezTo>
                    <a:pt x="866845" y="756675"/>
                    <a:pt x="859955" y="751664"/>
                    <a:pt x="854005" y="748219"/>
                  </a:cubicBezTo>
                  <a:cubicBezTo>
                    <a:pt x="794190" y="715337"/>
                    <a:pt x="734062" y="683081"/>
                    <a:pt x="673934" y="650511"/>
                  </a:cubicBezTo>
                  <a:cubicBezTo>
                    <a:pt x="621009" y="621387"/>
                    <a:pt x="567771" y="592575"/>
                    <a:pt x="514846" y="563764"/>
                  </a:cubicBezTo>
                  <a:cubicBezTo>
                    <a:pt x="435615" y="520547"/>
                    <a:pt x="356697" y="477017"/>
                    <a:pt x="277152" y="434739"/>
                  </a:cubicBezTo>
                  <a:cubicBezTo>
                    <a:pt x="191032" y="389017"/>
                    <a:pt x="105850" y="342042"/>
                    <a:pt x="20669" y="294754"/>
                  </a:cubicBezTo>
                  <a:cubicBezTo>
                    <a:pt x="14092" y="291309"/>
                    <a:pt x="8455" y="286925"/>
                    <a:pt x="3445" y="281288"/>
                  </a:cubicBezTo>
                  <a:cubicBezTo>
                    <a:pt x="1879" y="279409"/>
                    <a:pt x="1253" y="277217"/>
                    <a:pt x="0" y="275338"/>
                  </a:cubicBezTo>
                  <a:cubicBezTo>
                    <a:pt x="19729" y="265943"/>
                    <a:pt x="41338" y="266882"/>
                    <a:pt x="62320" y="263751"/>
                  </a:cubicBezTo>
                  <a:cubicBezTo>
                    <a:pt x="258989" y="235879"/>
                    <a:pt x="455971" y="208633"/>
                    <a:pt x="652639" y="180761"/>
                  </a:cubicBezTo>
                  <a:cubicBezTo>
                    <a:pt x="826133" y="156021"/>
                    <a:pt x="1000254" y="131281"/>
                    <a:pt x="1174061" y="106854"/>
                  </a:cubicBezTo>
                  <a:cubicBezTo>
                    <a:pt x="1356324" y="81174"/>
                    <a:pt x="1538901" y="55808"/>
                    <a:pt x="1721163" y="30441"/>
                  </a:cubicBezTo>
                  <a:cubicBezTo>
                    <a:pt x="1791000" y="20733"/>
                    <a:pt x="1860523" y="11025"/>
                    <a:pt x="1930359" y="691"/>
                  </a:cubicBezTo>
                  <a:cubicBezTo>
                    <a:pt x="1943825" y="-1188"/>
                    <a:pt x="1955412" y="691"/>
                    <a:pt x="1967626" y="7267"/>
                  </a:cubicBezTo>
                  <a:cubicBezTo>
                    <a:pt x="2248536" y="160406"/>
                    <a:pt x="2529446" y="313231"/>
                    <a:pt x="2810357" y="466056"/>
                  </a:cubicBezTo>
                  <a:cubicBezTo>
                    <a:pt x="2815368" y="468875"/>
                    <a:pt x="2821318" y="470127"/>
                    <a:pt x="2824136" y="475764"/>
                  </a:cubicBezTo>
                  <a:cubicBezTo>
                    <a:pt x="2823510" y="477017"/>
                    <a:pt x="2822570" y="477956"/>
                    <a:pt x="2821004" y="478270"/>
                  </a:cubicBezTo>
                  <a:close/>
                </a:path>
              </a:pathLst>
            </a:custGeom>
            <a:solidFill>
              <a:schemeClr val="accent2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4BF173-1C71-4CD5-819C-7FA50B46C5AA}"/>
                </a:ext>
              </a:extLst>
            </p:cNvPr>
            <p:cNvSpPr/>
            <p:nvPr/>
          </p:nvSpPr>
          <p:spPr>
            <a:xfrm>
              <a:off x="2462056" y="4467911"/>
              <a:ext cx="879869" cy="1945077"/>
            </a:xfrm>
            <a:custGeom>
              <a:avLst/>
              <a:gdLst>
                <a:gd name="connsiteX0" fmla="*/ 6263 w 879869"/>
                <a:gd name="connsiteY0" fmla="*/ 0 h 1945077"/>
                <a:gd name="connsiteX1" fmla="*/ 124953 w 879869"/>
                <a:gd name="connsiteY1" fmla="*/ 63260 h 1945077"/>
                <a:gd name="connsiteX2" fmla="*/ 299387 w 879869"/>
                <a:gd name="connsiteY2" fmla="*/ 157836 h 1945077"/>
                <a:gd name="connsiteX3" fmla="*/ 572468 w 879869"/>
                <a:gd name="connsiteY3" fmla="*/ 306590 h 1945077"/>
                <a:gd name="connsiteX4" fmla="*/ 724981 w 879869"/>
                <a:gd name="connsiteY4" fmla="*/ 389266 h 1945077"/>
                <a:gd name="connsiteX5" fmla="*/ 860895 w 879869"/>
                <a:gd name="connsiteY5" fmla="*/ 463173 h 1945077"/>
                <a:gd name="connsiteX6" fmla="*/ 876553 w 879869"/>
                <a:gd name="connsiteY6" fmla="*/ 470063 h 1945077"/>
                <a:gd name="connsiteX7" fmla="*/ 879685 w 879869"/>
                <a:gd name="connsiteY7" fmla="*/ 493237 h 1945077"/>
                <a:gd name="connsiteX8" fmla="*/ 877806 w 879869"/>
                <a:gd name="connsiteY8" fmla="*/ 613493 h 1945077"/>
                <a:gd name="connsiteX9" fmla="*/ 877493 w 879869"/>
                <a:gd name="connsiteY9" fmla="*/ 735002 h 1945077"/>
                <a:gd name="connsiteX10" fmla="*/ 876553 w 879869"/>
                <a:gd name="connsiteY10" fmla="*/ 1054119 h 1945077"/>
                <a:gd name="connsiteX11" fmla="*/ 876553 w 879869"/>
                <a:gd name="connsiteY11" fmla="*/ 1068211 h 1945077"/>
                <a:gd name="connsiteX12" fmla="*/ 861208 w 879869"/>
                <a:gd name="connsiteY12" fmla="*/ 1077293 h 1945077"/>
                <a:gd name="connsiteX13" fmla="*/ 586248 w 879869"/>
                <a:gd name="connsiteY13" fmla="*/ 937934 h 1945077"/>
                <a:gd name="connsiteX14" fmla="*/ 546163 w 879869"/>
                <a:gd name="connsiteY14" fmla="*/ 916952 h 1945077"/>
                <a:gd name="connsiteX15" fmla="*/ 122761 w 879869"/>
                <a:gd name="connsiteY15" fmla="*/ 703685 h 1945077"/>
                <a:gd name="connsiteX16" fmla="*/ 100526 w 879869"/>
                <a:gd name="connsiteY16" fmla="*/ 716838 h 1945077"/>
                <a:gd name="connsiteX17" fmla="*/ 100213 w 879869"/>
                <a:gd name="connsiteY17" fmla="*/ 1524495 h 1945077"/>
                <a:gd name="connsiteX18" fmla="*/ 97395 w 879869"/>
                <a:gd name="connsiteY18" fmla="*/ 1928166 h 1945077"/>
                <a:gd name="connsiteX19" fmla="*/ 94889 w 879869"/>
                <a:gd name="connsiteY19" fmla="*/ 1945078 h 1945077"/>
                <a:gd name="connsiteX20" fmla="*/ 94263 w 879869"/>
                <a:gd name="connsiteY20" fmla="*/ 1873362 h 1945077"/>
                <a:gd name="connsiteX21" fmla="*/ 94889 w 879869"/>
                <a:gd name="connsiteY21" fmla="*/ 1569278 h 1945077"/>
                <a:gd name="connsiteX22" fmla="*/ 95829 w 879869"/>
                <a:gd name="connsiteY22" fmla="*/ 1550801 h 1945077"/>
                <a:gd name="connsiteX23" fmla="*/ 95829 w 879869"/>
                <a:gd name="connsiteY23" fmla="*/ 870916 h 1945077"/>
                <a:gd name="connsiteX24" fmla="*/ 97082 w 879869"/>
                <a:gd name="connsiteY24" fmla="*/ 850874 h 1945077"/>
                <a:gd name="connsiteX25" fmla="*/ 96455 w 879869"/>
                <a:gd name="connsiteY25" fmla="*/ 712141 h 1945077"/>
                <a:gd name="connsiteX26" fmla="*/ 77665 w 879869"/>
                <a:gd name="connsiteY26" fmla="*/ 681450 h 1945077"/>
                <a:gd name="connsiteX27" fmla="*/ 9708 w 879869"/>
                <a:gd name="connsiteY27" fmla="*/ 646689 h 1945077"/>
                <a:gd name="connsiteX28" fmla="*/ 0 w 879869"/>
                <a:gd name="connsiteY28" fmla="*/ 632910 h 1945077"/>
                <a:gd name="connsiteX29" fmla="*/ 1879 w 879869"/>
                <a:gd name="connsiteY29" fmla="*/ 261181 h 1945077"/>
                <a:gd name="connsiteX30" fmla="*/ 2818 w 879869"/>
                <a:gd name="connsiteY30" fmla="*/ 256483 h 1945077"/>
                <a:gd name="connsiteX31" fmla="*/ 5011 w 879869"/>
                <a:gd name="connsiteY31" fmla="*/ 273081 h 1945077"/>
                <a:gd name="connsiteX32" fmla="*/ 5011 w 879869"/>
                <a:gd name="connsiteY32" fmla="*/ 603159 h 1945077"/>
                <a:gd name="connsiteX33" fmla="*/ 5011 w 879869"/>
                <a:gd name="connsiteY33" fmla="*/ 18790 h 1945077"/>
                <a:gd name="connsiteX34" fmla="*/ 6263 w 879869"/>
                <a:gd name="connsiteY34" fmla="*/ 0 h 194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9869" h="1945077">
                  <a:moveTo>
                    <a:pt x="6263" y="0"/>
                  </a:moveTo>
                  <a:cubicBezTo>
                    <a:pt x="47288" y="18477"/>
                    <a:pt x="85181" y="42277"/>
                    <a:pt x="124953" y="63260"/>
                  </a:cubicBezTo>
                  <a:cubicBezTo>
                    <a:pt x="183516" y="94263"/>
                    <a:pt x="241451" y="126206"/>
                    <a:pt x="299387" y="157836"/>
                  </a:cubicBezTo>
                  <a:cubicBezTo>
                    <a:pt x="390519" y="207316"/>
                    <a:pt x="481337" y="257110"/>
                    <a:pt x="572468" y="306590"/>
                  </a:cubicBezTo>
                  <a:cubicBezTo>
                    <a:pt x="623201" y="334149"/>
                    <a:pt x="674248" y="361707"/>
                    <a:pt x="724981" y="389266"/>
                  </a:cubicBezTo>
                  <a:cubicBezTo>
                    <a:pt x="770390" y="414006"/>
                    <a:pt x="815486" y="438746"/>
                    <a:pt x="860895" y="463173"/>
                  </a:cubicBezTo>
                  <a:cubicBezTo>
                    <a:pt x="865906" y="465992"/>
                    <a:pt x="871229" y="467558"/>
                    <a:pt x="876553" y="470063"/>
                  </a:cubicBezTo>
                  <a:cubicBezTo>
                    <a:pt x="879998" y="477579"/>
                    <a:pt x="879372" y="485408"/>
                    <a:pt x="879685" y="493237"/>
                  </a:cubicBezTo>
                  <a:cubicBezTo>
                    <a:pt x="880938" y="533323"/>
                    <a:pt x="875301" y="573095"/>
                    <a:pt x="877806" y="613493"/>
                  </a:cubicBezTo>
                  <a:cubicBezTo>
                    <a:pt x="880311" y="653892"/>
                    <a:pt x="877493" y="694603"/>
                    <a:pt x="877493" y="735002"/>
                  </a:cubicBezTo>
                  <a:cubicBezTo>
                    <a:pt x="877180" y="841479"/>
                    <a:pt x="876866" y="947642"/>
                    <a:pt x="876553" y="1054119"/>
                  </a:cubicBezTo>
                  <a:cubicBezTo>
                    <a:pt x="876553" y="1058816"/>
                    <a:pt x="876553" y="1063514"/>
                    <a:pt x="876553" y="1068211"/>
                  </a:cubicBezTo>
                  <a:cubicBezTo>
                    <a:pt x="876240" y="1079172"/>
                    <a:pt x="870603" y="1081990"/>
                    <a:pt x="861208" y="1077293"/>
                  </a:cubicBezTo>
                  <a:cubicBezTo>
                    <a:pt x="769450" y="1030944"/>
                    <a:pt x="677692" y="984596"/>
                    <a:pt x="586248" y="937934"/>
                  </a:cubicBezTo>
                  <a:cubicBezTo>
                    <a:pt x="572782" y="931044"/>
                    <a:pt x="559629" y="923528"/>
                    <a:pt x="546163" y="916952"/>
                  </a:cubicBezTo>
                  <a:cubicBezTo>
                    <a:pt x="404924" y="845863"/>
                    <a:pt x="263999" y="774774"/>
                    <a:pt x="122761" y="703685"/>
                  </a:cubicBezTo>
                  <a:cubicBezTo>
                    <a:pt x="100526" y="692411"/>
                    <a:pt x="100526" y="692411"/>
                    <a:pt x="100526" y="716838"/>
                  </a:cubicBezTo>
                  <a:cubicBezTo>
                    <a:pt x="100526" y="986162"/>
                    <a:pt x="101153" y="1255172"/>
                    <a:pt x="100213" y="1524495"/>
                  </a:cubicBezTo>
                  <a:cubicBezTo>
                    <a:pt x="99900" y="1659156"/>
                    <a:pt x="96142" y="1793505"/>
                    <a:pt x="97395" y="1928166"/>
                  </a:cubicBezTo>
                  <a:cubicBezTo>
                    <a:pt x="97395" y="1933803"/>
                    <a:pt x="97395" y="1939754"/>
                    <a:pt x="94889" y="1945078"/>
                  </a:cubicBezTo>
                  <a:cubicBezTo>
                    <a:pt x="94576" y="1921277"/>
                    <a:pt x="94263" y="1897163"/>
                    <a:pt x="94263" y="1873362"/>
                  </a:cubicBezTo>
                  <a:cubicBezTo>
                    <a:pt x="94263" y="1771896"/>
                    <a:pt x="94576" y="1670744"/>
                    <a:pt x="94889" y="1569278"/>
                  </a:cubicBezTo>
                  <a:cubicBezTo>
                    <a:pt x="96768" y="1563014"/>
                    <a:pt x="95829" y="1556751"/>
                    <a:pt x="95829" y="1550801"/>
                  </a:cubicBezTo>
                  <a:cubicBezTo>
                    <a:pt x="95829" y="1324068"/>
                    <a:pt x="95829" y="1097336"/>
                    <a:pt x="95829" y="870916"/>
                  </a:cubicBezTo>
                  <a:cubicBezTo>
                    <a:pt x="95829" y="864340"/>
                    <a:pt x="94576" y="857450"/>
                    <a:pt x="97082" y="850874"/>
                  </a:cubicBezTo>
                  <a:cubicBezTo>
                    <a:pt x="94263" y="804525"/>
                    <a:pt x="96142" y="758176"/>
                    <a:pt x="96455" y="712141"/>
                  </a:cubicBezTo>
                  <a:cubicBezTo>
                    <a:pt x="96768" y="696482"/>
                    <a:pt x="92384" y="688027"/>
                    <a:pt x="77665" y="681450"/>
                  </a:cubicBezTo>
                  <a:cubicBezTo>
                    <a:pt x="54491" y="671116"/>
                    <a:pt x="32256" y="658276"/>
                    <a:pt x="9708" y="646689"/>
                  </a:cubicBezTo>
                  <a:cubicBezTo>
                    <a:pt x="3758" y="643557"/>
                    <a:pt x="0" y="640739"/>
                    <a:pt x="0" y="632910"/>
                  </a:cubicBezTo>
                  <a:cubicBezTo>
                    <a:pt x="626" y="508896"/>
                    <a:pt x="1253" y="385195"/>
                    <a:pt x="1879" y="261181"/>
                  </a:cubicBezTo>
                  <a:cubicBezTo>
                    <a:pt x="1879" y="259615"/>
                    <a:pt x="2505" y="258049"/>
                    <a:pt x="2818" y="256483"/>
                  </a:cubicBezTo>
                  <a:cubicBezTo>
                    <a:pt x="6890" y="261494"/>
                    <a:pt x="5011" y="267444"/>
                    <a:pt x="5011" y="273081"/>
                  </a:cubicBezTo>
                  <a:cubicBezTo>
                    <a:pt x="5011" y="383003"/>
                    <a:pt x="5011" y="493237"/>
                    <a:pt x="5011" y="603159"/>
                  </a:cubicBezTo>
                  <a:cubicBezTo>
                    <a:pt x="5011" y="408369"/>
                    <a:pt x="5011" y="213580"/>
                    <a:pt x="5011" y="18790"/>
                  </a:cubicBezTo>
                  <a:cubicBezTo>
                    <a:pt x="4384" y="12213"/>
                    <a:pt x="2505" y="5637"/>
                    <a:pt x="626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741D444-E9BC-42FC-B3FE-80A32F8EE2B5}"/>
                </a:ext>
              </a:extLst>
            </p:cNvPr>
            <p:cNvSpPr/>
            <p:nvPr/>
          </p:nvSpPr>
          <p:spPr>
            <a:xfrm>
              <a:off x="4378322" y="5759591"/>
              <a:ext cx="502993" cy="270394"/>
            </a:xfrm>
            <a:custGeom>
              <a:avLst/>
              <a:gdLst>
                <a:gd name="connsiteX0" fmla="*/ 0 w 502993"/>
                <a:gd name="connsiteY0" fmla="*/ 270395 h 270394"/>
                <a:gd name="connsiteX1" fmla="*/ 155331 w 502993"/>
                <a:gd name="connsiteY1" fmla="*/ 80929 h 270394"/>
                <a:gd name="connsiteX2" fmla="*/ 160028 w 502993"/>
                <a:gd name="connsiteY2" fmla="*/ 74666 h 270394"/>
                <a:gd name="connsiteX3" fmla="*/ 244896 w 502993"/>
                <a:gd name="connsiteY3" fmla="*/ 30509 h 270394"/>
                <a:gd name="connsiteX4" fmla="*/ 461608 w 502993"/>
                <a:gd name="connsiteY4" fmla="*/ 759 h 270394"/>
                <a:gd name="connsiteX5" fmla="*/ 502632 w 502993"/>
                <a:gd name="connsiteY5" fmla="*/ 34894 h 270394"/>
                <a:gd name="connsiteX6" fmla="*/ 502632 w 502993"/>
                <a:gd name="connsiteY6" fmla="*/ 158595 h 270394"/>
                <a:gd name="connsiteX7" fmla="*/ 459415 w 502993"/>
                <a:gd name="connsiteY7" fmla="*/ 206196 h 270394"/>
                <a:gd name="connsiteX8" fmla="*/ 115872 w 502993"/>
                <a:gd name="connsiteY8" fmla="*/ 254737 h 270394"/>
                <a:gd name="connsiteX9" fmla="*/ 0 w 502993"/>
                <a:gd name="connsiteY9" fmla="*/ 270395 h 2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93" h="270394">
                  <a:moveTo>
                    <a:pt x="0" y="270395"/>
                  </a:moveTo>
                  <a:cubicBezTo>
                    <a:pt x="52612" y="206509"/>
                    <a:pt x="103971" y="143563"/>
                    <a:pt x="155331" y="80929"/>
                  </a:cubicBezTo>
                  <a:cubicBezTo>
                    <a:pt x="156896" y="79050"/>
                    <a:pt x="158462" y="76858"/>
                    <a:pt x="160028" y="74666"/>
                  </a:cubicBezTo>
                  <a:cubicBezTo>
                    <a:pt x="192284" y="36460"/>
                    <a:pt x="192597" y="37399"/>
                    <a:pt x="244896" y="30509"/>
                  </a:cubicBezTo>
                  <a:cubicBezTo>
                    <a:pt x="317238" y="21114"/>
                    <a:pt x="389266" y="10780"/>
                    <a:pt x="461608" y="759"/>
                  </a:cubicBezTo>
                  <a:cubicBezTo>
                    <a:pt x="489166" y="-2999"/>
                    <a:pt x="502319" y="7022"/>
                    <a:pt x="502632" y="34894"/>
                  </a:cubicBezTo>
                  <a:cubicBezTo>
                    <a:pt x="502945" y="76232"/>
                    <a:pt x="503259" y="117257"/>
                    <a:pt x="502632" y="158595"/>
                  </a:cubicBezTo>
                  <a:cubicBezTo>
                    <a:pt x="502319" y="188346"/>
                    <a:pt x="488853" y="202125"/>
                    <a:pt x="459415" y="206196"/>
                  </a:cubicBezTo>
                  <a:cubicBezTo>
                    <a:pt x="344796" y="222167"/>
                    <a:pt x="230491" y="238765"/>
                    <a:pt x="115872" y="254737"/>
                  </a:cubicBezTo>
                  <a:cubicBezTo>
                    <a:pt x="77979" y="260374"/>
                    <a:pt x="39459" y="265071"/>
                    <a:pt x="0" y="270395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6F45A1E-7035-4C61-8AC7-777CDD79455F}"/>
                </a:ext>
              </a:extLst>
            </p:cNvPr>
            <p:cNvSpPr/>
            <p:nvPr/>
          </p:nvSpPr>
          <p:spPr>
            <a:xfrm>
              <a:off x="3777981" y="5840520"/>
              <a:ext cx="448454" cy="252945"/>
            </a:xfrm>
            <a:custGeom>
              <a:avLst/>
              <a:gdLst>
                <a:gd name="connsiteX0" fmla="*/ 381124 w 448454"/>
                <a:gd name="connsiteY0" fmla="*/ 0 h 252945"/>
                <a:gd name="connsiteX1" fmla="*/ 365152 w 448454"/>
                <a:gd name="connsiteY1" fmla="*/ 23487 h 252945"/>
                <a:gd name="connsiteX2" fmla="*/ 371416 w 448454"/>
                <a:gd name="connsiteY2" fmla="*/ 125893 h 252945"/>
                <a:gd name="connsiteX3" fmla="*/ 408056 w 448454"/>
                <a:gd name="connsiteY3" fmla="*/ 160028 h 252945"/>
                <a:gd name="connsiteX4" fmla="*/ 448455 w 448454"/>
                <a:gd name="connsiteY4" fmla="*/ 194790 h 252945"/>
                <a:gd name="connsiteX5" fmla="*/ 354818 w 448454"/>
                <a:gd name="connsiteY5" fmla="*/ 208569 h 252945"/>
                <a:gd name="connsiteX6" fmla="*/ 162847 w 448454"/>
                <a:gd name="connsiteY6" fmla="*/ 235501 h 252945"/>
                <a:gd name="connsiteX7" fmla="*/ 43530 w 448454"/>
                <a:gd name="connsiteY7" fmla="*/ 252099 h 252945"/>
                <a:gd name="connsiteX8" fmla="*/ 0 w 448454"/>
                <a:gd name="connsiteY8" fmla="*/ 215145 h 252945"/>
                <a:gd name="connsiteX9" fmla="*/ 2819 w 448454"/>
                <a:gd name="connsiteY9" fmla="*/ 82363 h 252945"/>
                <a:gd name="connsiteX10" fmla="*/ 34448 w 448454"/>
                <a:gd name="connsiteY10" fmla="*/ 49167 h 252945"/>
                <a:gd name="connsiteX11" fmla="*/ 200114 w 448454"/>
                <a:gd name="connsiteY11" fmla="*/ 24740 h 252945"/>
                <a:gd name="connsiteX12" fmla="*/ 372042 w 448454"/>
                <a:gd name="connsiteY12" fmla="*/ 626 h 252945"/>
                <a:gd name="connsiteX13" fmla="*/ 381124 w 448454"/>
                <a:gd name="connsiteY13" fmla="*/ 0 h 25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8454" h="252945">
                  <a:moveTo>
                    <a:pt x="381124" y="0"/>
                  </a:moveTo>
                  <a:cubicBezTo>
                    <a:pt x="377366" y="10961"/>
                    <a:pt x="370476" y="16598"/>
                    <a:pt x="365152" y="23487"/>
                  </a:cubicBezTo>
                  <a:cubicBezTo>
                    <a:pt x="343857" y="50733"/>
                    <a:pt x="335088" y="94576"/>
                    <a:pt x="371416" y="125893"/>
                  </a:cubicBezTo>
                  <a:cubicBezTo>
                    <a:pt x="383942" y="136854"/>
                    <a:pt x="395529" y="149067"/>
                    <a:pt x="408056" y="160028"/>
                  </a:cubicBezTo>
                  <a:cubicBezTo>
                    <a:pt x="420583" y="170989"/>
                    <a:pt x="431230" y="183829"/>
                    <a:pt x="448455" y="194790"/>
                  </a:cubicBezTo>
                  <a:cubicBezTo>
                    <a:pt x="414946" y="199800"/>
                    <a:pt x="384882" y="204185"/>
                    <a:pt x="354818" y="208569"/>
                  </a:cubicBezTo>
                  <a:cubicBezTo>
                    <a:pt x="290932" y="217651"/>
                    <a:pt x="226733" y="226420"/>
                    <a:pt x="162847" y="235501"/>
                  </a:cubicBezTo>
                  <a:cubicBezTo>
                    <a:pt x="123075" y="241138"/>
                    <a:pt x="83302" y="247088"/>
                    <a:pt x="43530" y="252099"/>
                  </a:cubicBezTo>
                  <a:cubicBezTo>
                    <a:pt x="12840" y="256170"/>
                    <a:pt x="0" y="245836"/>
                    <a:pt x="0" y="215145"/>
                  </a:cubicBezTo>
                  <a:cubicBezTo>
                    <a:pt x="0" y="170989"/>
                    <a:pt x="1253" y="126519"/>
                    <a:pt x="2819" y="82363"/>
                  </a:cubicBezTo>
                  <a:cubicBezTo>
                    <a:pt x="3445" y="64512"/>
                    <a:pt x="15032" y="52299"/>
                    <a:pt x="34448" y="49167"/>
                  </a:cubicBezTo>
                  <a:cubicBezTo>
                    <a:pt x="89566" y="40712"/>
                    <a:pt x="144683" y="32882"/>
                    <a:pt x="200114" y="24740"/>
                  </a:cubicBezTo>
                  <a:cubicBezTo>
                    <a:pt x="257423" y="16598"/>
                    <a:pt x="314732" y="8769"/>
                    <a:pt x="372042" y="626"/>
                  </a:cubicBezTo>
                  <a:cubicBezTo>
                    <a:pt x="373921" y="626"/>
                    <a:pt x="376426" y="626"/>
                    <a:pt x="381124" y="0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87C5DB0-5842-4C37-AC9E-1F5A65783D1C}"/>
                </a:ext>
              </a:extLst>
            </p:cNvPr>
            <p:cNvSpPr/>
            <p:nvPr/>
          </p:nvSpPr>
          <p:spPr>
            <a:xfrm>
              <a:off x="3883465" y="6056465"/>
              <a:ext cx="870449" cy="559490"/>
            </a:xfrm>
            <a:custGeom>
              <a:avLst/>
              <a:gdLst>
                <a:gd name="connsiteX0" fmla="*/ 853433 w 870449"/>
                <a:gd name="connsiteY0" fmla="*/ 454 h 559490"/>
                <a:gd name="connsiteX1" fmla="*/ 761988 w 870449"/>
                <a:gd name="connsiteY1" fmla="*/ 13293 h 559490"/>
                <a:gd name="connsiteX2" fmla="*/ 378046 w 870449"/>
                <a:gd name="connsiteY2" fmla="*/ 67785 h 559490"/>
                <a:gd name="connsiteX3" fmla="*/ 31371 w 870449"/>
                <a:gd name="connsiteY3" fmla="*/ 116325 h 559490"/>
                <a:gd name="connsiteX4" fmla="*/ 54 w 870449"/>
                <a:gd name="connsiteY4" fmla="*/ 160482 h 559490"/>
                <a:gd name="connsiteX5" fmla="*/ 5691 w 870449"/>
                <a:gd name="connsiteY5" fmla="*/ 252240 h 559490"/>
                <a:gd name="connsiteX6" fmla="*/ 18844 w 870449"/>
                <a:gd name="connsiteY6" fmla="*/ 498702 h 559490"/>
                <a:gd name="connsiteX7" fmla="*/ 93065 w 870449"/>
                <a:gd name="connsiteY7" fmla="*/ 558517 h 559490"/>
                <a:gd name="connsiteX8" fmla="*/ 288167 w 870449"/>
                <a:gd name="connsiteY8" fmla="*/ 531271 h 559490"/>
                <a:gd name="connsiteX9" fmla="*/ 777334 w 870449"/>
                <a:gd name="connsiteY9" fmla="*/ 462374 h 559490"/>
                <a:gd name="connsiteX10" fmla="*/ 848109 w 870449"/>
                <a:gd name="connsiteY10" fmla="*/ 389407 h 559490"/>
                <a:gd name="connsiteX11" fmla="*/ 854999 w 870449"/>
                <a:gd name="connsiteY11" fmla="*/ 275727 h 559490"/>
                <a:gd name="connsiteX12" fmla="*/ 863454 w 870449"/>
                <a:gd name="connsiteY12" fmla="*/ 141692 h 559490"/>
                <a:gd name="connsiteX13" fmla="*/ 870344 w 870449"/>
                <a:gd name="connsiteY13" fmla="*/ 15486 h 559490"/>
                <a:gd name="connsiteX14" fmla="*/ 853433 w 870449"/>
                <a:gd name="connsiteY14" fmla="*/ 454 h 559490"/>
                <a:gd name="connsiteX15" fmla="*/ 205178 w 870449"/>
                <a:gd name="connsiteY15" fmla="*/ 352766 h 559490"/>
                <a:gd name="connsiteX16" fmla="*/ 203925 w 870449"/>
                <a:gd name="connsiteY16" fmla="*/ 426047 h 559490"/>
                <a:gd name="connsiteX17" fmla="*/ 197662 w 870449"/>
                <a:gd name="connsiteY17" fmla="*/ 452979 h 559490"/>
                <a:gd name="connsiteX18" fmla="*/ 178872 w 870449"/>
                <a:gd name="connsiteY18" fmla="*/ 464880 h 559490"/>
                <a:gd name="connsiteX19" fmla="*/ 161022 w 870449"/>
                <a:gd name="connsiteY19" fmla="*/ 449534 h 559490"/>
                <a:gd name="connsiteX20" fmla="*/ 156951 w 870449"/>
                <a:gd name="connsiteY20" fmla="*/ 423542 h 559490"/>
                <a:gd name="connsiteX21" fmla="*/ 156951 w 870449"/>
                <a:gd name="connsiteY21" fmla="*/ 345563 h 559490"/>
                <a:gd name="connsiteX22" fmla="*/ 159769 w 870449"/>
                <a:gd name="connsiteY22" fmla="*/ 225307 h 559490"/>
                <a:gd name="connsiteX23" fmla="*/ 169477 w 870449"/>
                <a:gd name="connsiteY23" fmla="*/ 201193 h 559490"/>
                <a:gd name="connsiteX24" fmla="*/ 202673 w 870449"/>
                <a:gd name="connsiteY24" fmla="*/ 207770 h 559490"/>
                <a:gd name="connsiteX25" fmla="*/ 206431 w 870449"/>
                <a:gd name="connsiteY25" fmla="*/ 224368 h 559490"/>
                <a:gd name="connsiteX26" fmla="*/ 205178 w 870449"/>
                <a:gd name="connsiteY26" fmla="*/ 352766 h 559490"/>
                <a:gd name="connsiteX27" fmla="*/ 373035 w 870449"/>
                <a:gd name="connsiteY27" fmla="*/ 303286 h 559490"/>
                <a:gd name="connsiteX28" fmla="*/ 373035 w 870449"/>
                <a:gd name="connsiteY28" fmla="*/ 303286 h 559490"/>
                <a:gd name="connsiteX29" fmla="*/ 373035 w 870449"/>
                <a:gd name="connsiteY29" fmla="*/ 403186 h 559490"/>
                <a:gd name="connsiteX30" fmla="*/ 363954 w 870449"/>
                <a:gd name="connsiteY30" fmla="*/ 432310 h 559490"/>
                <a:gd name="connsiteX31" fmla="*/ 330445 w 870449"/>
                <a:gd name="connsiteY31" fmla="*/ 427300 h 559490"/>
                <a:gd name="connsiteX32" fmla="*/ 326060 w 870449"/>
                <a:gd name="connsiteY32" fmla="*/ 402873 h 559490"/>
                <a:gd name="connsiteX33" fmla="*/ 326060 w 870449"/>
                <a:gd name="connsiteY33" fmla="*/ 215286 h 559490"/>
                <a:gd name="connsiteX34" fmla="*/ 332324 w 870449"/>
                <a:gd name="connsiteY34" fmla="*/ 184909 h 559490"/>
                <a:gd name="connsiteX35" fmla="*/ 354872 w 870449"/>
                <a:gd name="connsiteY35" fmla="*/ 169250 h 559490"/>
                <a:gd name="connsiteX36" fmla="*/ 372722 w 870449"/>
                <a:gd name="connsiteY36" fmla="*/ 192112 h 559490"/>
                <a:gd name="connsiteX37" fmla="*/ 373035 w 870449"/>
                <a:gd name="connsiteY37" fmla="*/ 209336 h 559490"/>
                <a:gd name="connsiteX38" fmla="*/ 373035 w 870449"/>
                <a:gd name="connsiteY38" fmla="*/ 303286 h 559490"/>
                <a:gd name="connsiteX39" fmla="*/ 541832 w 870449"/>
                <a:gd name="connsiteY39" fmla="*/ 378446 h 559490"/>
                <a:gd name="connsiteX40" fmla="*/ 528679 w 870449"/>
                <a:gd name="connsiteY40" fmla="*/ 412268 h 559490"/>
                <a:gd name="connsiteX41" fmla="*/ 500181 w 870449"/>
                <a:gd name="connsiteY41" fmla="*/ 407883 h 559490"/>
                <a:gd name="connsiteX42" fmla="*/ 494857 w 870449"/>
                <a:gd name="connsiteY42" fmla="*/ 385335 h 559490"/>
                <a:gd name="connsiteX43" fmla="*/ 494857 w 870449"/>
                <a:gd name="connsiteY43" fmla="*/ 186788 h 559490"/>
                <a:gd name="connsiteX44" fmla="*/ 503000 w 870449"/>
                <a:gd name="connsiteY44" fmla="*/ 157037 h 559490"/>
                <a:gd name="connsiteX45" fmla="*/ 524608 w 870449"/>
                <a:gd name="connsiteY45" fmla="*/ 147329 h 559490"/>
                <a:gd name="connsiteX46" fmla="*/ 539640 w 870449"/>
                <a:gd name="connsiteY46" fmla="*/ 161734 h 559490"/>
                <a:gd name="connsiteX47" fmla="*/ 542145 w 870449"/>
                <a:gd name="connsiteY47" fmla="*/ 181777 h 559490"/>
                <a:gd name="connsiteX48" fmla="*/ 542145 w 870449"/>
                <a:gd name="connsiteY48" fmla="*/ 280424 h 559490"/>
                <a:gd name="connsiteX49" fmla="*/ 542145 w 870449"/>
                <a:gd name="connsiteY49" fmla="*/ 280424 h 559490"/>
                <a:gd name="connsiteX50" fmla="*/ 541832 w 870449"/>
                <a:gd name="connsiteY50" fmla="*/ 378446 h 559490"/>
                <a:gd name="connsiteX51" fmla="*/ 710942 w 870449"/>
                <a:gd name="connsiteY51" fmla="*/ 351827 h 559490"/>
                <a:gd name="connsiteX52" fmla="*/ 704366 w 870449"/>
                <a:gd name="connsiteY52" fmla="*/ 380325 h 559490"/>
                <a:gd name="connsiteX53" fmla="*/ 681505 w 870449"/>
                <a:gd name="connsiteY53" fmla="*/ 393164 h 559490"/>
                <a:gd name="connsiteX54" fmla="*/ 664594 w 870449"/>
                <a:gd name="connsiteY54" fmla="*/ 372809 h 559490"/>
                <a:gd name="connsiteX55" fmla="*/ 663654 w 870449"/>
                <a:gd name="connsiteY55" fmla="*/ 339926 h 559490"/>
                <a:gd name="connsiteX56" fmla="*/ 663654 w 870449"/>
                <a:gd name="connsiteY56" fmla="*/ 261634 h 559490"/>
                <a:gd name="connsiteX57" fmla="*/ 663654 w 870449"/>
                <a:gd name="connsiteY57" fmla="*/ 261634 h 559490"/>
                <a:gd name="connsiteX58" fmla="*/ 663654 w 870449"/>
                <a:gd name="connsiteY58" fmla="*/ 161421 h 559490"/>
                <a:gd name="connsiteX59" fmla="*/ 671796 w 870449"/>
                <a:gd name="connsiteY59" fmla="*/ 131670 h 559490"/>
                <a:gd name="connsiteX60" fmla="*/ 706558 w 870449"/>
                <a:gd name="connsiteY60" fmla="*/ 134489 h 559490"/>
                <a:gd name="connsiteX61" fmla="*/ 710629 w 870449"/>
                <a:gd name="connsiteY61" fmla="*/ 157350 h 559490"/>
                <a:gd name="connsiteX62" fmla="*/ 710942 w 870449"/>
                <a:gd name="connsiteY62" fmla="*/ 351827 h 55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70449" h="559490">
                  <a:moveTo>
                    <a:pt x="853433" y="454"/>
                  </a:moveTo>
                  <a:cubicBezTo>
                    <a:pt x="823056" y="5151"/>
                    <a:pt x="792679" y="8909"/>
                    <a:pt x="761988" y="13293"/>
                  </a:cubicBezTo>
                  <a:cubicBezTo>
                    <a:pt x="633903" y="31457"/>
                    <a:pt x="506131" y="49621"/>
                    <a:pt x="378046" y="67785"/>
                  </a:cubicBezTo>
                  <a:cubicBezTo>
                    <a:pt x="262488" y="84069"/>
                    <a:pt x="146929" y="100041"/>
                    <a:pt x="31371" y="116325"/>
                  </a:cubicBezTo>
                  <a:cubicBezTo>
                    <a:pt x="-259" y="120710"/>
                    <a:pt x="-259" y="121336"/>
                    <a:pt x="54" y="160482"/>
                  </a:cubicBezTo>
                  <a:cubicBezTo>
                    <a:pt x="4752" y="185535"/>
                    <a:pt x="3499" y="219044"/>
                    <a:pt x="5691" y="252240"/>
                  </a:cubicBezTo>
                  <a:cubicBezTo>
                    <a:pt x="11328" y="334289"/>
                    <a:pt x="14460" y="416652"/>
                    <a:pt x="18844" y="498702"/>
                  </a:cubicBezTo>
                  <a:cubicBezTo>
                    <a:pt x="21036" y="540353"/>
                    <a:pt x="51727" y="564780"/>
                    <a:pt x="93065" y="558517"/>
                  </a:cubicBezTo>
                  <a:cubicBezTo>
                    <a:pt x="157890" y="549122"/>
                    <a:pt x="223029" y="540353"/>
                    <a:pt x="288167" y="531271"/>
                  </a:cubicBezTo>
                  <a:cubicBezTo>
                    <a:pt x="451327" y="508410"/>
                    <a:pt x="614174" y="485235"/>
                    <a:pt x="777334" y="462374"/>
                  </a:cubicBezTo>
                  <a:cubicBezTo>
                    <a:pt x="814914" y="457051"/>
                    <a:pt x="844977" y="426673"/>
                    <a:pt x="848109" y="389407"/>
                  </a:cubicBezTo>
                  <a:cubicBezTo>
                    <a:pt x="851241" y="351513"/>
                    <a:pt x="852494" y="313620"/>
                    <a:pt x="854999" y="275727"/>
                  </a:cubicBezTo>
                  <a:cubicBezTo>
                    <a:pt x="857817" y="230944"/>
                    <a:pt x="860949" y="186475"/>
                    <a:pt x="863454" y="141692"/>
                  </a:cubicBezTo>
                  <a:cubicBezTo>
                    <a:pt x="865960" y="99728"/>
                    <a:pt x="868152" y="57450"/>
                    <a:pt x="870344" y="15486"/>
                  </a:cubicBezTo>
                  <a:cubicBezTo>
                    <a:pt x="871284" y="2333"/>
                    <a:pt x="865960" y="-1425"/>
                    <a:pt x="853433" y="454"/>
                  </a:cubicBezTo>
                  <a:close/>
                  <a:moveTo>
                    <a:pt x="205178" y="352766"/>
                  </a:moveTo>
                  <a:cubicBezTo>
                    <a:pt x="203612" y="377193"/>
                    <a:pt x="204239" y="401620"/>
                    <a:pt x="203925" y="426047"/>
                  </a:cubicBezTo>
                  <a:cubicBezTo>
                    <a:pt x="203925" y="435755"/>
                    <a:pt x="202673" y="444837"/>
                    <a:pt x="197662" y="452979"/>
                  </a:cubicBezTo>
                  <a:cubicBezTo>
                    <a:pt x="193278" y="459869"/>
                    <a:pt x="187328" y="465506"/>
                    <a:pt x="178872" y="464880"/>
                  </a:cubicBezTo>
                  <a:cubicBezTo>
                    <a:pt x="169477" y="464253"/>
                    <a:pt x="164153" y="457364"/>
                    <a:pt x="161022" y="449534"/>
                  </a:cubicBezTo>
                  <a:cubicBezTo>
                    <a:pt x="157577" y="441392"/>
                    <a:pt x="156951" y="432310"/>
                    <a:pt x="156951" y="423542"/>
                  </a:cubicBezTo>
                  <a:cubicBezTo>
                    <a:pt x="156951" y="397549"/>
                    <a:pt x="156951" y="371556"/>
                    <a:pt x="156951" y="345563"/>
                  </a:cubicBezTo>
                  <a:cubicBezTo>
                    <a:pt x="157264" y="305478"/>
                    <a:pt x="156324" y="265393"/>
                    <a:pt x="159769" y="225307"/>
                  </a:cubicBezTo>
                  <a:cubicBezTo>
                    <a:pt x="160709" y="216225"/>
                    <a:pt x="162901" y="208083"/>
                    <a:pt x="169477" y="201193"/>
                  </a:cubicBezTo>
                  <a:cubicBezTo>
                    <a:pt x="181691" y="188667"/>
                    <a:pt x="196723" y="191485"/>
                    <a:pt x="202673" y="207770"/>
                  </a:cubicBezTo>
                  <a:cubicBezTo>
                    <a:pt x="204552" y="213094"/>
                    <a:pt x="206431" y="218731"/>
                    <a:pt x="206431" y="224368"/>
                  </a:cubicBezTo>
                  <a:cubicBezTo>
                    <a:pt x="206431" y="267585"/>
                    <a:pt x="207997" y="310175"/>
                    <a:pt x="205178" y="352766"/>
                  </a:cubicBezTo>
                  <a:close/>
                  <a:moveTo>
                    <a:pt x="373035" y="303286"/>
                  </a:moveTo>
                  <a:cubicBezTo>
                    <a:pt x="373035" y="303286"/>
                    <a:pt x="373035" y="303286"/>
                    <a:pt x="373035" y="303286"/>
                  </a:cubicBezTo>
                  <a:cubicBezTo>
                    <a:pt x="373035" y="336481"/>
                    <a:pt x="373035" y="369990"/>
                    <a:pt x="373035" y="403186"/>
                  </a:cubicBezTo>
                  <a:cubicBezTo>
                    <a:pt x="373035" y="413834"/>
                    <a:pt x="371470" y="423855"/>
                    <a:pt x="363954" y="432310"/>
                  </a:cubicBezTo>
                  <a:cubicBezTo>
                    <a:pt x="352367" y="445463"/>
                    <a:pt x="337335" y="443271"/>
                    <a:pt x="330445" y="427300"/>
                  </a:cubicBezTo>
                  <a:cubicBezTo>
                    <a:pt x="327000" y="419471"/>
                    <a:pt x="326060" y="411328"/>
                    <a:pt x="326060" y="402873"/>
                  </a:cubicBezTo>
                  <a:cubicBezTo>
                    <a:pt x="326060" y="340239"/>
                    <a:pt x="326060" y="277919"/>
                    <a:pt x="326060" y="215286"/>
                  </a:cubicBezTo>
                  <a:cubicBezTo>
                    <a:pt x="326060" y="204638"/>
                    <a:pt x="327313" y="194304"/>
                    <a:pt x="332324" y="184909"/>
                  </a:cubicBezTo>
                  <a:cubicBezTo>
                    <a:pt x="337021" y="176140"/>
                    <a:pt x="343285" y="167058"/>
                    <a:pt x="354872" y="169250"/>
                  </a:cubicBezTo>
                  <a:cubicBezTo>
                    <a:pt x="366772" y="171443"/>
                    <a:pt x="371470" y="181151"/>
                    <a:pt x="372722" y="192112"/>
                  </a:cubicBezTo>
                  <a:cubicBezTo>
                    <a:pt x="373349" y="197749"/>
                    <a:pt x="373035" y="203699"/>
                    <a:pt x="373035" y="209336"/>
                  </a:cubicBezTo>
                  <a:cubicBezTo>
                    <a:pt x="373035" y="240966"/>
                    <a:pt x="373035" y="272282"/>
                    <a:pt x="373035" y="303286"/>
                  </a:cubicBezTo>
                  <a:close/>
                  <a:moveTo>
                    <a:pt x="541832" y="378446"/>
                  </a:moveTo>
                  <a:cubicBezTo>
                    <a:pt x="541832" y="391599"/>
                    <a:pt x="539014" y="403186"/>
                    <a:pt x="528679" y="412268"/>
                  </a:cubicBezTo>
                  <a:cubicBezTo>
                    <a:pt x="518032" y="421663"/>
                    <a:pt x="507697" y="420097"/>
                    <a:pt x="500181" y="407883"/>
                  </a:cubicBezTo>
                  <a:cubicBezTo>
                    <a:pt x="496110" y="400994"/>
                    <a:pt x="494857" y="393478"/>
                    <a:pt x="494857" y="385335"/>
                  </a:cubicBezTo>
                  <a:cubicBezTo>
                    <a:pt x="494857" y="319257"/>
                    <a:pt x="494857" y="252866"/>
                    <a:pt x="494857" y="186788"/>
                  </a:cubicBezTo>
                  <a:cubicBezTo>
                    <a:pt x="494857" y="176140"/>
                    <a:pt x="497050" y="166119"/>
                    <a:pt x="503000" y="157037"/>
                  </a:cubicBezTo>
                  <a:cubicBezTo>
                    <a:pt x="508010" y="149521"/>
                    <a:pt x="515213" y="146076"/>
                    <a:pt x="524608" y="147329"/>
                  </a:cubicBezTo>
                  <a:cubicBezTo>
                    <a:pt x="533377" y="148268"/>
                    <a:pt x="536508" y="154845"/>
                    <a:pt x="539640" y="161734"/>
                  </a:cubicBezTo>
                  <a:cubicBezTo>
                    <a:pt x="542459" y="168311"/>
                    <a:pt x="542145" y="174888"/>
                    <a:pt x="542145" y="181777"/>
                  </a:cubicBezTo>
                  <a:cubicBezTo>
                    <a:pt x="542145" y="214660"/>
                    <a:pt x="542145" y="247542"/>
                    <a:pt x="542145" y="280424"/>
                  </a:cubicBezTo>
                  <a:cubicBezTo>
                    <a:pt x="542145" y="280424"/>
                    <a:pt x="542145" y="280424"/>
                    <a:pt x="542145" y="280424"/>
                  </a:cubicBezTo>
                  <a:cubicBezTo>
                    <a:pt x="541832" y="312681"/>
                    <a:pt x="541832" y="345563"/>
                    <a:pt x="541832" y="378446"/>
                  </a:cubicBezTo>
                  <a:close/>
                  <a:moveTo>
                    <a:pt x="710942" y="351827"/>
                  </a:moveTo>
                  <a:cubicBezTo>
                    <a:pt x="710942" y="361848"/>
                    <a:pt x="709689" y="371556"/>
                    <a:pt x="704366" y="380325"/>
                  </a:cubicBezTo>
                  <a:cubicBezTo>
                    <a:pt x="699042" y="389093"/>
                    <a:pt x="692465" y="395357"/>
                    <a:pt x="681505" y="393164"/>
                  </a:cubicBezTo>
                  <a:cubicBezTo>
                    <a:pt x="671170" y="390972"/>
                    <a:pt x="665846" y="382830"/>
                    <a:pt x="664594" y="372809"/>
                  </a:cubicBezTo>
                  <a:cubicBezTo>
                    <a:pt x="663341" y="361848"/>
                    <a:pt x="663654" y="350887"/>
                    <a:pt x="663654" y="339926"/>
                  </a:cubicBezTo>
                  <a:cubicBezTo>
                    <a:pt x="663654" y="313933"/>
                    <a:pt x="663654" y="287941"/>
                    <a:pt x="663654" y="261634"/>
                  </a:cubicBezTo>
                  <a:cubicBezTo>
                    <a:pt x="663654" y="261634"/>
                    <a:pt x="663654" y="261634"/>
                    <a:pt x="663654" y="261634"/>
                  </a:cubicBezTo>
                  <a:cubicBezTo>
                    <a:pt x="663654" y="228126"/>
                    <a:pt x="663654" y="194930"/>
                    <a:pt x="663654" y="161421"/>
                  </a:cubicBezTo>
                  <a:cubicBezTo>
                    <a:pt x="663654" y="150774"/>
                    <a:pt x="665533" y="140439"/>
                    <a:pt x="671796" y="131670"/>
                  </a:cubicBezTo>
                  <a:cubicBezTo>
                    <a:pt x="682131" y="116952"/>
                    <a:pt x="698416" y="118518"/>
                    <a:pt x="706558" y="134489"/>
                  </a:cubicBezTo>
                  <a:cubicBezTo>
                    <a:pt x="710316" y="141692"/>
                    <a:pt x="710942" y="149521"/>
                    <a:pt x="710629" y="157350"/>
                  </a:cubicBezTo>
                  <a:cubicBezTo>
                    <a:pt x="710942" y="222489"/>
                    <a:pt x="710942" y="287001"/>
                    <a:pt x="710942" y="351827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F0C9811-90FE-4820-AE82-3C04C573C964}"/>
                </a:ext>
              </a:extLst>
            </p:cNvPr>
            <p:cNvSpPr/>
            <p:nvPr/>
          </p:nvSpPr>
          <p:spPr>
            <a:xfrm>
              <a:off x="4193987" y="5461353"/>
              <a:ext cx="484347" cy="556458"/>
            </a:xfrm>
            <a:custGeom>
              <a:avLst/>
              <a:gdLst>
                <a:gd name="connsiteX0" fmla="*/ 469942 w 484347"/>
                <a:gd name="connsiteY0" fmla="*/ 64122 h 556458"/>
                <a:gd name="connsiteX1" fmla="*/ 415138 w 484347"/>
                <a:gd name="connsiteY1" fmla="*/ 12763 h 556458"/>
                <a:gd name="connsiteX2" fmla="*/ 361274 w 484347"/>
                <a:gd name="connsiteY2" fmla="*/ 16208 h 556458"/>
                <a:gd name="connsiteX3" fmla="*/ 287992 w 484347"/>
                <a:gd name="connsiteY3" fmla="*/ 99823 h 556458"/>
                <a:gd name="connsiteX4" fmla="*/ 106356 w 484347"/>
                <a:gd name="connsiteY4" fmla="*/ 320919 h 556458"/>
                <a:gd name="connsiteX5" fmla="*/ 11466 w 484347"/>
                <a:gd name="connsiteY5" fmla="*/ 437417 h 556458"/>
                <a:gd name="connsiteX6" fmla="*/ 15224 w 484347"/>
                <a:gd name="connsiteY6" fmla="*/ 492534 h 556458"/>
                <a:gd name="connsiteX7" fmla="*/ 66584 w 484347"/>
                <a:gd name="connsiteY7" fmla="*/ 540762 h 556458"/>
                <a:gd name="connsiteX8" fmla="*/ 126712 w 484347"/>
                <a:gd name="connsiteY8" fmla="*/ 537317 h 556458"/>
                <a:gd name="connsiteX9" fmla="*/ 378498 w 484347"/>
                <a:gd name="connsiteY9" fmla="*/ 230100 h 556458"/>
                <a:gd name="connsiteX10" fmla="*/ 472448 w 484347"/>
                <a:gd name="connsiteY10" fmla="*/ 121118 h 556458"/>
                <a:gd name="connsiteX11" fmla="*/ 484348 w 484347"/>
                <a:gd name="connsiteY11" fmla="*/ 92933 h 556458"/>
                <a:gd name="connsiteX12" fmla="*/ 469942 w 484347"/>
                <a:gd name="connsiteY12" fmla="*/ 64122 h 556458"/>
                <a:gd name="connsiteX13" fmla="*/ 89445 w 484347"/>
                <a:gd name="connsiteY13" fmla="*/ 494413 h 556458"/>
                <a:gd name="connsiteX14" fmla="*/ 59381 w 484347"/>
                <a:gd name="connsiteY14" fmla="*/ 461844 h 556458"/>
                <a:gd name="connsiteX15" fmla="*/ 96961 w 484347"/>
                <a:gd name="connsiteY15" fmla="*/ 419566 h 556458"/>
                <a:gd name="connsiteX16" fmla="*/ 127338 w 484347"/>
                <a:gd name="connsiteY16" fmla="*/ 451509 h 556458"/>
                <a:gd name="connsiteX17" fmla="*/ 89445 w 484347"/>
                <a:gd name="connsiteY17" fmla="*/ 494413 h 55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4347" h="556458">
                  <a:moveTo>
                    <a:pt x="469942" y="64122"/>
                  </a:moveTo>
                  <a:cubicBezTo>
                    <a:pt x="451465" y="47211"/>
                    <a:pt x="433615" y="29674"/>
                    <a:pt x="415138" y="12763"/>
                  </a:cubicBezTo>
                  <a:cubicBezTo>
                    <a:pt x="396035" y="-5088"/>
                    <a:pt x="378185" y="-4461"/>
                    <a:pt x="361274" y="16208"/>
                  </a:cubicBezTo>
                  <a:cubicBezTo>
                    <a:pt x="320875" y="64748"/>
                    <a:pt x="328078" y="50969"/>
                    <a:pt x="287992" y="99823"/>
                  </a:cubicBezTo>
                  <a:cubicBezTo>
                    <a:pt x="227551" y="173417"/>
                    <a:pt x="166797" y="247325"/>
                    <a:pt x="106356" y="320919"/>
                  </a:cubicBezTo>
                  <a:cubicBezTo>
                    <a:pt x="74726" y="359751"/>
                    <a:pt x="42783" y="398271"/>
                    <a:pt x="11466" y="437417"/>
                  </a:cubicBezTo>
                  <a:cubicBezTo>
                    <a:pt x="-5131" y="458086"/>
                    <a:pt x="-3566" y="474370"/>
                    <a:pt x="15224" y="492534"/>
                  </a:cubicBezTo>
                  <a:cubicBezTo>
                    <a:pt x="32136" y="508819"/>
                    <a:pt x="49673" y="524477"/>
                    <a:pt x="66584" y="540762"/>
                  </a:cubicBezTo>
                  <a:cubicBezTo>
                    <a:pt x="89132" y="562683"/>
                    <a:pt x="106982" y="561744"/>
                    <a:pt x="126712" y="537317"/>
                  </a:cubicBezTo>
                  <a:cubicBezTo>
                    <a:pt x="210640" y="434911"/>
                    <a:pt x="294569" y="332506"/>
                    <a:pt x="378498" y="230100"/>
                  </a:cubicBezTo>
                  <a:cubicBezTo>
                    <a:pt x="425473" y="172791"/>
                    <a:pt x="425473" y="178115"/>
                    <a:pt x="472448" y="121118"/>
                  </a:cubicBezTo>
                  <a:cubicBezTo>
                    <a:pt x="479337" y="112663"/>
                    <a:pt x="483722" y="103581"/>
                    <a:pt x="484348" y="92933"/>
                  </a:cubicBezTo>
                  <a:cubicBezTo>
                    <a:pt x="483095" y="81346"/>
                    <a:pt x="478398" y="71951"/>
                    <a:pt x="469942" y="64122"/>
                  </a:cubicBezTo>
                  <a:close/>
                  <a:moveTo>
                    <a:pt x="89445" y="494413"/>
                  </a:moveTo>
                  <a:cubicBezTo>
                    <a:pt x="71594" y="494726"/>
                    <a:pt x="59381" y="481573"/>
                    <a:pt x="59381" y="461844"/>
                  </a:cubicBezTo>
                  <a:cubicBezTo>
                    <a:pt x="59381" y="438982"/>
                    <a:pt x="76292" y="419566"/>
                    <a:pt x="96961" y="419566"/>
                  </a:cubicBezTo>
                  <a:cubicBezTo>
                    <a:pt x="112932" y="419566"/>
                    <a:pt x="126712" y="433972"/>
                    <a:pt x="127338" y="451509"/>
                  </a:cubicBezTo>
                  <a:cubicBezTo>
                    <a:pt x="127651" y="472491"/>
                    <a:pt x="108861" y="494100"/>
                    <a:pt x="89445" y="494413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54A5F88-42C6-4B8F-B868-9B731742391C}"/>
              </a:ext>
            </a:extLst>
          </p:cNvPr>
          <p:cNvSpPr txBox="1"/>
          <p:nvPr/>
        </p:nvSpPr>
        <p:spPr>
          <a:xfrm>
            <a:off x="8385028" y="2496603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B59C46-BCFE-461F-9E24-0BA28A134A06}"/>
              </a:ext>
            </a:extLst>
          </p:cNvPr>
          <p:cNvSpPr txBox="1"/>
          <p:nvPr/>
        </p:nvSpPr>
        <p:spPr>
          <a:xfrm>
            <a:off x="8385027" y="1735781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AD2BD29-FE76-473B-8D7C-BF6F8C9D6568}"/>
              </a:ext>
            </a:extLst>
          </p:cNvPr>
          <p:cNvGrpSpPr/>
          <p:nvPr/>
        </p:nvGrpSpPr>
        <p:grpSpPr>
          <a:xfrm>
            <a:off x="114301" y="977332"/>
            <a:ext cx="4353684" cy="5965922"/>
            <a:chOff x="3261442" y="5094961"/>
            <a:chExt cx="1189015" cy="1629326"/>
          </a:xfrm>
        </p:grpSpPr>
        <p:sp>
          <p:nvSpPr>
            <p:cNvPr id="64" name="Rounded Rectangle 39">
              <a:extLst>
                <a:ext uri="{FF2B5EF4-FFF2-40B4-BE49-F238E27FC236}">
                  <a16:creationId xmlns:a16="http://schemas.microsoft.com/office/drawing/2014/main" id="{086958EB-AA4C-4320-94DD-657462E345A7}"/>
                </a:ext>
              </a:extLst>
            </p:cNvPr>
            <p:cNvSpPr/>
            <p:nvPr/>
          </p:nvSpPr>
          <p:spPr>
            <a:xfrm rot="2483232">
              <a:off x="3261442" y="5287651"/>
              <a:ext cx="1189015" cy="1436636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2979EC-9B82-44A7-A247-BFD59242BAC8}"/>
                </a:ext>
              </a:extLst>
            </p:cNvPr>
            <p:cNvGrpSpPr/>
            <p:nvPr/>
          </p:nvGrpSpPr>
          <p:grpSpPr>
            <a:xfrm>
              <a:off x="3588095" y="5094961"/>
              <a:ext cx="743430" cy="1087769"/>
              <a:chOff x="3588095" y="5094961"/>
              <a:chExt cx="743430" cy="1087769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7B5869AE-908D-49EA-B611-7C5507C65B31}"/>
                  </a:ext>
                </a:extLst>
              </p:cNvPr>
              <p:cNvGrpSpPr/>
              <p:nvPr/>
            </p:nvGrpSpPr>
            <p:grpSpPr>
              <a:xfrm rot="20671139">
                <a:off x="3588095" y="5094961"/>
                <a:ext cx="582809" cy="1087769"/>
                <a:chOff x="3501573" y="3178068"/>
                <a:chExt cx="1340594" cy="2737840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1A093F8-0E4A-4136-B6FF-C20BDB6E3712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552741A8-8135-4BFA-B726-FB2473F89920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1D4FF3AE-2742-4BC1-A1A1-B969AAAB70C1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D3BE7D07-22CD-4CCA-82CE-A46E6E65F389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48A4E1EE-1060-4A51-BB14-2710BC8D8E82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DF771D33-0DC3-4EAD-B221-F9735D7A4C32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99D29B6-F316-4CFC-8A4E-C87B00F56824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6710F34D-7B15-457A-AFA7-C13089C71A33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D6D81638-EBCB-4A4E-A8AA-F9433BB29106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473ADCA8-11A4-43B2-9502-1D23631F957C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D6B56965-3935-4CB8-9070-F05A7E8F1831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2BD48F8E-F75B-46B2-8891-8453841E7E9D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BEE956B-38AE-4F46-9B8B-682058BAF314}"/>
                  </a:ext>
                </a:extLst>
              </p:cNvPr>
              <p:cNvSpPr/>
              <p:nvPr/>
            </p:nvSpPr>
            <p:spPr>
              <a:xfrm rot="3148397">
                <a:off x="3988676" y="5571112"/>
                <a:ext cx="370789" cy="314909"/>
              </a:xfrm>
              <a:custGeom>
                <a:avLst/>
                <a:gdLst>
                  <a:gd name="connsiteX0" fmla="*/ 21125 w 370789"/>
                  <a:gd name="connsiteY0" fmla="*/ 21125 h 314909"/>
                  <a:gd name="connsiteX1" fmla="*/ 72124 w 370789"/>
                  <a:gd name="connsiteY1" fmla="*/ 0 h 314909"/>
                  <a:gd name="connsiteX2" fmla="*/ 144248 w 370789"/>
                  <a:gd name="connsiteY2" fmla="*/ 72124 h 314909"/>
                  <a:gd name="connsiteX3" fmla="*/ 144248 w 370789"/>
                  <a:gd name="connsiteY3" fmla="*/ 91659 h 314909"/>
                  <a:gd name="connsiteX4" fmla="*/ 161551 w 370789"/>
                  <a:gd name="connsiteY4" fmla="*/ 79993 h 314909"/>
                  <a:gd name="connsiteX5" fmla="*/ 189624 w 370789"/>
                  <a:gd name="connsiteY5" fmla="*/ 74325 h 314909"/>
                  <a:gd name="connsiteX6" fmla="*/ 261749 w 370789"/>
                  <a:gd name="connsiteY6" fmla="*/ 146449 h 314909"/>
                  <a:gd name="connsiteX7" fmla="*/ 261748 w 370789"/>
                  <a:gd name="connsiteY7" fmla="*/ 166778 h 314909"/>
                  <a:gd name="connsiteX8" fmla="*/ 302400 w 370789"/>
                  <a:gd name="connsiteY8" fmla="*/ 149940 h 314909"/>
                  <a:gd name="connsiteX9" fmla="*/ 370789 w 370789"/>
                  <a:gd name="connsiteY9" fmla="*/ 218329 h 314909"/>
                  <a:gd name="connsiteX10" fmla="*/ 370789 w 370789"/>
                  <a:gd name="connsiteY10" fmla="*/ 246520 h 314909"/>
                  <a:gd name="connsiteX11" fmla="*/ 302400 w 370789"/>
                  <a:gd name="connsiteY11" fmla="*/ 314909 h 314909"/>
                  <a:gd name="connsiteX12" fmla="*/ 239385 w 370789"/>
                  <a:gd name="connsiteY12" fmla="*/ 273139 h 314909"/>
                  <a:gd name="connsiteX13" fmla="*/ 234750 w 370789"/>
                  <a:gd name="connsiteY13" fmla="*/ 250181 h 314909"/>
                  <a:gd name="connsiteX14" fmla="*/ 217698 w 370789"/>
                  <a:gd name="connsiteY14" fmla="*/ 261678 h 314909"/>
                  <a:gd name="connsiteX15" fmla="*/ 189625 w 370789"/>
                  <a:gd name="connsiteY15" fmla="*/ 267346 h 314909"/>
                  <a:gd name="connsiteX16" fmla="*/ 117501 w 370789"/>
                  <a:gd name="connsiteY16" fmla="*/ 195221 h 314909"/>
                  <a:gd name="connsiteX17" fmla="*/ 117501 w 370789"/>
                  <a:gd name="connsiteY17" fmla="*/ 175686 h 314909"/>
                  <a:gd name="connsiteX18" fmla="*/ 100198 w 370789"/>
                  <a:gd name="connsiteY18" fmla="*/ 187352 h 314909"/>
                  <a:gd name="connsiteX19" fmla="*/ 72124 w 370789"/>
                  <a:gd name="connsiteY19" fmla="*/ 193020 h 314909"/>
                  <a:gd name="connsiteX20" fmla="*/ 0 w 370789"/>
                  <a:gd name="connsiteY20" fmla="*/ 120896 h 314909"/>
                  <a:gd name="connsiteX21" fmla="*/ 0 w 370789"/>
                  <a:gd name="connsiteY21" fmla="*/ 72124 h 314909"/>
                  <a:gd name="connsiteX22" fmla="*/ 21125 w 370789"/>
                  <a:gd name="connsiteY22" fmla="*/ 21125 h 31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789" h="314909">
                    <a:moveTo>
                      <a:pt x="21125" y="21125"/>
                    </a:moveTo>
                    <a:cubicBezTo>
                      <a:pt x="34177" y="8073"/>
                      <a:pt x="52207" y="0"/>
                      <a:pt x="72124" y="0"/>
                    </a:cubicBezTo>
                    <a:cubicBezTo>
                      <a:pt x="111957" y="0"/>
                      <a:pt x="144248" y="32291"/>
                      <a:pt x="144248" y="72124"/>
                    </a:cubicBezTo>
                    <a:lnTo>
                      <a:pt x="144248" y="91659"/>
                    </a:lnTo>
                    <a:lnTo>
                      <a:pt x="161551" y="79993"/>
                    </a:lnTo>
                    <a:cubicBezTo>
                      <a:pt x="170179" y="76343"/>
                      <a:pt x="179666" y="74326"/>
                      <a:pt x="189624" y="74325"/>
                    </a:cubicBezTo>
                    <a:cubicBezTo>
                      <a:pt x="229457" y="74326"/>
                      <a:pt x="261748" y="106617"/>
                      <a:pt x="261749" y="146449"/>
                    </a:cubicBezTo>
                    <a:lnTo>
                      <a:pt x="261748" y="166778"/>
                    </a:lnTo>
                    <a:lnTo>
                      <a:pt x="302400" y="149940"/>
                    </a:lnTo>
                    <a:cubicBezTo>
                      <a:pt x="340170" y="149940"/>
                      <a:pt x="370789" y="180559"/>
                      <a:pt x="370789" y="218329"/>
                    </a:cubicBezTo>
                    <a:lnTo>
                      <a:pt x="370789" y="246520"/>
                    </a:lnTo>
                    <a:cubicBezTo>
                      <a:pt x="370789" y="284290"/>
                      <a:pt x="340170" y="314909"/>
                      <a:pt x="302400" y="314909"/>
                    </a:cubicBezTo>
                    <a:cubicBezTo>
                      <a:pt x="274072" y="314908"/>
                      <a:pt x="249768" y="297685"/>
                      <a:pt x="239385" y="273139"/>
                    </a:cubicBezTo>
                    <a:lnTo>
                      <a:pt x="234750" y="250181"/>
                    </a:lnTo>
                    <a:lnTo>
                      <a:pt x="217698" y="261678"/>
                    </a:lnTo>
                    <a:cubicBezTo>
                      <a:pt x="209070" y="265327"/>
                      <a:pt x="199583" y="267346"/>
                      <a:pt x="189625" y="267346"/>
                    </a:cubicBezTo>
                    <a:cubicBezTo>
                      <a:pt x="149791" y="267346"/>
                      <a:pt x="117501" y="235054"/>
                      <a:pt x="117501" y="195221"/>
                    </a:cubicBezTo>
                    <a:lnTo>
                      <a:pt x="117501" y="175686"/>
                    </a:lnTo>
                    <a:lnTo>
                      <a:pt x="100198" y="187352"/>
                    </a:lnTo>
                    <a:cubicBezTo>
                      <a:pt x="91569" y="191002"/>
                      <a:pt x="82082" y="193020"/>
                      <a:pt x="72124" y="193020"/>
                    </a:cubicBezTo>
                    <a:cubicBezTo>
                      <a:pt x="32291" y="193020"/>
                      <a:pt x="0" y="160729"/>
                      <a:pt x="0" y="120896"/>
                    </a:cubicBezTo>
                    <a:lnTo>
                      <a:pt x="0" y="72124"/>
                    </a:lnTo>
                    <a:cubicBezTo>
                      <a:pt x="0" y="52208"/>
                      <a:pt x="8073" y="34177"/>
                      <a:pt x="21125" y="2112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65C075-BC2F-4C91-8BAF-14D8E7F2D346}"/>
              </a:ext>
            </a:extLst>
          </p:cNvPr>
          <p:cNvGrpSpPr/>
          <p:nvPr/>
        </p:nvGrpSpPr>
        <p:grpSpPr>
          <a:xfrm>
            <a:off x="1922946" y="2390080"/>
            <a:ext cx="1220008" cy="1630925"/>
            <a:chOff x="4912335" y="3886249"/>
            <a:chExt cx="1506023" cy="201327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4C290AC-881C-4BE7-A0EE-7EA477149611}"/>
                </a:ext>
              </a:extLst>
            </p:cNvPr>
            <p:cNvGrpSpPr/>
            <p:nvPr/>
          </p:nvGrpSpPr>
          <p:grpSpPr>
            <a:xfrm>
              <a:off x="4912335" y="3961162"/>
              <a:ext cx="1506023" cy="1713001"/>
              <a:chOff x="4912335" y="3961162"/>
              <a:chExt cx="1506023" cy="1713001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679E397-D22C-4C0C-AC94-8E8C49102E35}"/>
                  </a:ext>
                </a:extLst>
              </p:cNvPr>
              <p:cNvSpPr/>
              <p:nvPr/>
            </p:nvSpPr>
            <p:spPr>
              <a:xfrm>
                <a:off x="5179844" y="3967645"/>
                <a:ext cx="971006" cy="1271314"/>
              </a:xfrm>
              <a:custGeom>
                <a:avLst/>
                <a:gdLst>
                  <a:gd name="connsiteX0" fmla="*/ 488429 w 971006"/>
                  <a:gd name="connsiteY0" fmla="*/ 0 h 1271314"/>
                  <a:gd name="connsiteX1" fmla="*/ 917478 w 971006"/>
                  <a:gd name="connsiteY1" fmla="*/ 496794 h 1271314"/>
                  <a:gd name="connsiteX2" fmla="*/ 655434 w 971006"/>
                  <a:gd name="connsiteY2" fmla="*/ 954548 h 1271314"/>
                  <a:gd name="connsiteX3" fmla="*/ 637122 w 971006"/>
                  <a:gd name="connsiteY3" fmla="*/ 961130 h 1271314"/>
                  <a:gd name="connsiteX4" fmla="*/ 637122 w 971006"/>
                  <a:gd name="connsiteY4" fmla="*/ 1082028 h 1271314"/>
                  <a:gd name="connsiteX5" fmla="*/ 674483 w 971006"/>
                  <a:gd name="connsiteY5" fmla="*/ 1084353 h 1271314"/>
                  <a:gd name="connsiteX6" fmla="*/ 971006 w 971006"/>
                  <a:gd name="connsiteY6" fmla="*/ 1174010 h 1271314"/>
                  <a:gd name="connsiteX7" fmla="*/ 485503 w 971006"/>
                  <a:gd name="connsiteY7" fmla="*/ 1271314 h 1271314"/>
                  <a:gd name="connsiteX8" fmla="*/ 0 w 971006"/>
                  <a:gd name="connsiteY8" fmla="*/ 1174010 h 1271314"/>
                  <a:gd name="connsiteX9" fmla="*/ 296524 w 971006"/>
                  <a:gd name="connsiteY9" fmla="*/ 1084353 h 1271314"/>
                  <a:gd name="connsiteX10" fmla="*/ 333884 w 971006"/>
                  <a:gd name="connsiteY10" fmla="*/ 1082028 h 1271314"/>
                  <a:gd name="connsiteX11" fmla="*/ 333884 w 971006"/>
                  <a:gd name="connsiteY11" fmla="*/ 959026 h 1271314"/>
                  <a:gd name="connsiteX12" fmla="*/ 321424 w 971006"/>
                  <a:gd name="connsiteY12" fmla="*/ 954548 h 1271314"/>
                  <a:gd name="connsiteX13" fmla="*/ 59380 w 971006"/>
                  <a:gd name="connsiteY13" fmla="*/ 496794 h 1271314"/>
                  <a:gd name="connsiteX14" fmla="*/ 488429 w 971006"/>
                  <a:gd name="connsiteY14" fmla="*/ 0 h 127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1006" h="1271314">
                    <a:moveTo>
                      <a:pt x="488429" y="0"/>
                    </a:moveTo>
                    <a:cubicBezTo>
                      <a:pt x="725386" y="0"/>
                      <a:pt x="917478" y="222422"/>
                      <a:pt x="917478" y="496794"/>
                    </a:cubicBezTo>
                    <a:cubicBezTo>
                      <a:pt x="917478" y="702573"/>
                      <a:pt x="809427" y="879130"/>
                      <a:pt x="655434" y="954548"/>
                    </a:cubicBezTo>
                    <a:lnTo>
                      <a:pt x="637122" y="961130"/>
                    </a:lnTo>
                    <a:lnTo>
                      <a:pt x="637122" y="1082028"/>
                    </a:lnTo>
                    <a:lnTo>
                      <a:pt x="674483" y="1084353"/>
                    </a:lnTo>
                    <a:cubicBezTo>
                      <a:pt x="848737" y="1099124"/>
                      <a:pt x="971006" y="1133705"/>
                      <a:pt x="971006" y="1174010"/>
                    </a:cubicBezTo>
                    <a:cubicBezTo>
                      <a:pt x="971006" y="1227750"/>
                      <a:pt x="753639" y="1271314"/>
                      <a:pt x="485503" y="1271314"/>
                    </a:cubicBezTo>
                    <a:cubicBezTo>
                      <a:pt x="217367" y="1271314"/>
                      <a:pt x="0" y="1227750"/>
                      <a:pt x="0" y="1174010"/>
                    </a:cubicBezTo>
                    <a:cubicBezTo>
                      <a:pt x="0" y="1133705"/>
                      <a:pt x="122269" y="1099124"/>
                      <a:pt x="296524" y="1084353"/>
                    </a:cubicBezTo>
                    <a:lnTo>
                      <a:pt x="333884" y="1082028"/>
                    </a:lnTo>
                    <a:lnTo>
                      <a:pt x="333884" y="959026"/>
                    </a:lnTo>
                    <a:lnTo>
                      <a:pt x="321424" y="954548"/>
                    </a:lnTo>
                    <a:cubicBezTo>
                      <a:pt x="167432" y="879130"/>
                      <a:pt x="59380" y="702573"/>
                      <a:pt x="59380" y="496794"/>
                    </a:cubicBezTo>
                    <a:cubicBezTo>
                      <a:pt x="59380" y="222422"/>
                      <a:pt x="251472" y="0"/>
                      <a:pt x="488429" y="0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859504E-00ED-46F0-84E2-EC546F06FCE5}"/>
                  </a:ext>
                </a:extLst>
              </p:cNvPr>
              <p:cNvSpPr/>
              <p:nvPr/>
            </p:nvSpPr>
            <p:spPr>
              <a:xfrm>
                <a:off x="4912335" y="5075485"/>
                <a:ext cx="1506023" cy="598678"/>
              </a:xfrm>
              <a:custGeom>
                <a:avLst/>
                <a:gdLst>
                  <a:gd name="connsiteX0" fmla="*/ 792978 w 3989594"/>
                  <a:gd name="connsiteY0" fmla="*/ 0 h 1585955"/>
                  <a:gd name="connsiteX1" fmla="*/ 1049921 w 3989594"/>
                  <a:gd name="connsiteY1" fmla="*/ 0 h 1585955"/>
                  <a:gd name="connsiteX2" fmla="*/ 1085760 w 3989594"/>
                  <a:gd name="connsiteY2" fmla="*/ 33651 h 1585955"/>
                  <a:gd name="connsiteX3" fmla="*/ 1994796 w 3989594"/>
                  <a:gd name="connsiteY3" fmla="*/ 279982 h 1585955"/>
                  <a:gd name="connsiteX4" fmla="*/ 2903832 w 3989594"/>
                  <a:gd name="connsiteY4" fmla="*/ 33651 h 1585955"/>
                  <a:gd name="connsiteX5" fmla="*/ 2939671 w 3989594"/>
                  <a:gd name="connsiteY5" fmla="*/ 0 h 1585955"/>
                  <a:gd name="connsiteX6" fmla="*/ 3196616 w 3989594"/>
                  <a:gd name="connsiteY6" fmla="*/ 0 h 1585955"/>
                  <a:gd name="connsiteX7" fmla="*/ 3989594 w 3989594"/>
                  <a:gd name="connsiteY7" fmla="*/ 792978 h 1585955"/>
                  <a:gd name="connsiteX8" fmla="*/ 3989593 w 3989594"/>
                  <a:gd name="connsiteY8" fmla="*/ 1585955 h 1585955"/>
                  <a:gd name="connsiteX9" fmla="*/ 0 w 3989594"/>
                  <a:gd name="connsiteY9" fmla="*/ 1585955 h 1585955"/>
                  <a:gd name="connsiteX10" fmla="*/ 0 w 3989594"/>
                  <a:gd name="connsiteY10" fmla="*/ 792978 h 1585955"/>
                  <a:gd name="connsiteX11" fmla="*/ 792978 w 3989594"/>
                  <a:gd name="connsiteY11" fmla="*/ 0 h 158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89594" h="1585955">
                    <a:moveTo>
                      <a:pt x="792978" y="0"/>
                    </a:moveTo>
                    <a:lnTo>
                      <a:pt x="1049921" y="0"/>
                    </a:lnTo>
                    <a:lnTo>
                      <a:pt x="1085760" y="33651"/>
                    </a:lnTo>
                    <a:cubicBezTo>
                      <a:pt x="1282766" y="182270"/>
                      <a:pt x="1616391" y="279982"/>
                      <a:pt x="1994796" y="279982"/>
                    </a:cubicBezTo>
                    <a:cubicBezTo>
                      <a:pt x="2373201" y="279982"/>
                      <a:pt x="2706826" y="182270"/>
                      <a:pt x="2903832" y="33651"/>
                    </a:cubicBezTo>
                    <a:lnTo>
                      <a:pt x="2939671" y="0"/>
                    </a:lnTo>
                    <a:lnTo>
                      <a:pt x="3196616" y="0"/>
                    </a:lnTo>
                    <a:cubicBezTo>
                      <a:pt x="3634566" y="0"/>
                      <a:pt x="3989594" y="355028"/>
                      <a:pt x="3989594" y="792978"/>
                    </a:cubicBezTo>
                    <a:cubicBezTo>
                      <a:pt x="3989594" y="1057304"/>
                      <a:pt x="3989593" y="1321629"/>
                      <a:pt x="3989593" y="1585955"/>
                    </a:cubicBezTo>
                    <a:lnTo>
                      <a:pt x="0" y="1585955"/>
                    </a:lnTo>
                    <a:lnTo>
                      <a:pt x="0" y="792978"/>
                    </a:lnTo>
                    <a:cubicBezTo>
                      <a:pt x="0" y="355028"/>
                      <a:pt x="355028" y="0"/>
                      <a:pt x="7929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798D9EF-53AF-4AEC-8FF7-0C4B9C33C6E2}"/>
                  </a:ext>
                </a:extLst>
              </p:cNvPr>
              <p:cNvSpPr/>
              <p:nvPr/>
            </p:nvSpPr>
            <p:spPr>
              <a:xfrm>
                <a:off x="5479465" y="4409892"/>
                <a:ext cx="419225" cy="116134"/>
              </a:xfrm>
              <a:custGeom>
                <a:avLst/>
                <a:gdLst>
                  <a:gd name="connsiteX0" fmla="*/ 378363 w 419225"/>
                  <a:gd name="connsiteY0" fmla="*/ 0 h 116134"/>
                  <a:gd name="connsiteX1" fmla="*/ 419225 w 419225"/>
                  <a:gd name="connsiteY1" fmla="*/ 58067 h 116134"/>
                  <a:gd name="connsiteX2" fmla="*/ 378363 w 419225"/>
                  <a:gd name="connsiteY2" fmla="*/ 116134 h 116134"/>
                  <a:gd name="connsiteX3" fmla="*/ 337501 w 419225"/>
                  <a:gd name="connsiteY3" fmla="*/ 58067 h 116134"/>
                  <a:gd name="connsiteX4" fmla="*/ 378363 w 419225"/>
                  <a:gd name="connsiteY4" fmla="*/ 0 h 116134"/>
                  <a:gd name="connsiteX5" fmla="*/ 40862 w 419225"/>
                  <a:gd name="connsiteY5" fmla="*/ 0 h 116134"/>
                  <a:gd name="connsiteX6" fmla="*/ 81724 w 419225"/>
                  <a:gd name="connsiteY6" fmla="*/ 58067 h 116134"/>
                  <a:gd name="connsiteX7" fmla="*/ 40862 w 419225"/>
                  <a:gd name="connsiteY7" fmla="*/ 116134 h 116134"/>
                  <a:gd name="connsiteX8" fmla="*/ 0 w 419225"/>
                  <a:gd name="connsiteY8" fmla="*/ 58067 h 116134"/>
                  <a:gd name="connsiteX9" fmla="*/ 40862 w 419225"/>
                  <a:gd name="connsiteY9" fmla="*/ 0 h 11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225" h="116134">
                    <a:moveTo>
                      <a:pt x="378363" y="0"/>
                    </a:moveTo>
                    <a:cubicBezTo>
                      <a:pt x="400930" y="0"/>
                      <a:pt x="419225" y="25997"/>
                      <a:pt x="419225" y="58067"/>
                    </a:cubicBezTo>
                    <a:cubicBezTo>
                      <a:pt x="419225" y="90137"/>
                      <a:pt x="400930" y="116134"/>
                      <a:pt x="378363" y="116134"/>
                    </a:cubicBezTo>
                    <a:cubicBezTo>
                      <a:pt x="355796" y="116134"/>
                      <a:pt x="337501" y="90137"/>
                      <a:pt x="337501" y="58067"/>
                    </a:cubicBezTo>
                    <a:cubicBezTo>
                      <a:pt x="337501" y="25997"/>
                      <a:pt x="355796" y="0"/>
                      <a:pt x="378363" y="0"/>
                    </a:cubicBezTo>
                    <a:close/>
                    <a:moveTo>
                      <a:pt x="40862" y="0"/>
                    </a:moveTo>
                    <a:cubicBezTo>
                      <a:pt x="63429" y="0"/>
                      <a:pt x="81724" y="25997"/>
                      <a:pt x="81724" y="58067"/>
                    </a:cubicBezTo>
                    <a:cubicBezTo>
                      <a:pt x="81724" y="90137"/>
                      <a:pt x="63429" y="116134"/>
                      <a:pt x="40862" y="116134"/>
                    </a:cubicBezTo>
                    <a:cubicBezTo>
                      <a:pt x="18295" y="116134"/>
                      <a:pt x="0" y="90137"/>
                      <a:pt x="0" y="58067"/>
                    </a:cubicBezTo>
                    <a:cubicBezTo>
                      <a:pt x="0" y="25997"/>
                      <a:pt x="18295" y="0"/>
                      <a:pt x="4086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D0656FA-F566-4B24-8FD9-80CD79EB9DD4}"/>
                  </a:ext>
                </a:extLst>
              </p:cNvPr>
              <p:cNvSpPr/>
              <p:nvPr/>
            </p:nvSpPr>
            <p:spPr>
              <a:xfrm>
                <a:off x="5232778" y="3961162"/>
                <a:ext cx="840071" cy="407738"/>
              </a:xfrm>
              <a:custGeom>
                <a:avLst/>
                <a:gdLst>
                  <a:gd name="connsiteX0" fmla="*/ 0 w 2214820"/>
                  <a:gd name="connsiteY0" fmla="*/ 1079766 h 1072067"/>
                  <a:gd name="connsiteX1" fmla="*/ 333401 w 2214820"/>
                  <a:gd name="connsiteY1" fmla="*/ 367018 h 1072067"/>
                  <a:gd name="connsiteX2" fmla="*/ 2021613 w 2214820"/>
                  <a:gd name="connsiteY2" fmla="*/ 453019 h 1072067"/>
                  <a:gd name="connsiteX3" fmla="*/ 2225424 w 2214820"/>
                  <a:gd name="connsiteY3" fmla="*/ 858284 h 1072067"/>
                  <a:gd name="connsiteX4" fmla="*/ 2139423 w 2214820"/>
                  <a:gd name="connsiteY4" fmla="*/ 864174 h 1072067"/>
                  <a:gd name="connsiteX5" fmla="*/ 2036928 w 2214820"/>
                  <a:gd name="connsiteY5" fmla="*/ 858284 h 1072067"/>
                  <a:gd name="connsiteX6" fmla="*/ 1986270 w 2214820"/>
                  <a:gd name="connsiteY6" fmla="*/ 848859 h 1072067"/>
                  <a:gd name="connsiteX7" fmla="*/ 2006298 w 2214820"/>
                  <a:gd name="connsiteY7" fmla="*/ 841791 h 1072067"/>
                  <a:gd name="connsiteX8" fmla="*/ 2019257 w 2214820"/>
                  <a:gd name="connsiteY8" fmla="*/ 847681 h 1072067"/>
                  <a:gd name="connsiteX9" fmla="*/ 1955640 w 2214820"/>
                  <a:gd name="connsiteY9" fmla="*/ 845325 h 1072067"/>
                  <a:gd name="connsiteX10" fmla="*/ 1446702 w 2214820"/>
                  <a:gd name="connsiteY10" fmla="*/ 747543 h 1072067"/>
                  <a:gd name="connsiteX11" fmla="*/ 1412537 w 2214820"/>
                  <a:gd name="connsiteY11" fmla="*/ 742831 h 1072067"/>
                  <a:gd name="connsiteX12" fmla="*/ 1291193 w 2214820"/>
                  <a:gd name="connsiteY12" fmla="*/ 727515 h 1072067"/>
                  <a:gd name="connsiteX13" fmla="*/ 1286481 w 2214820"/>
                  <a:gd name="connsiteY13" fmla="*/ 731050 h 1072067"/>
                  <a:gd name="connsiteX14" fmla="*/ 1291193 w 2214820"/>
                  <a:gd name="connsiteY14" fmla="*/ 727515 h 1072067"/>
                  <a:gd name="connsiteX15" fmla="*/ 1328893 w 2214820"/>
                  <a:gd name="connsiteY15" fmla="*/ 756968 h 1072067"/>
                  <a:gd name="connsiteX16" fmla="*/ 1425497 w 2214820"/>
                  <a:gd name="connsiteY16" fmla="*/ 834722 h 1072067"/>
                  <a:gd name="connsiteX17" fmla="*/ 1343030 w 2214820"/>
                  <a:gd name="connsiteY17" fmla="*/ 845325 h 1072067"/>
                  <a:gd name="connsiteX18" fmla="*/ 658556 w 2214820"/>
                  <a:gd name="connsiteY18" fmla="*/ 494252 h 1072067"/>
                  <a:gd name="connsiteX19" fmla="*/ 633816 w 2214820"/>
                  <a:gd name="connsiteY19" fmla="*/ 477759 h 1072067"/>
                  <a:gd name="connsiteX20" fmla="*/ 625569 w 2214820"/>
                  <a:gd name="connsiteY20" fmla="*/ 484827 h 1072067"/>
                  <a:gd name="connsiteX21" fmla="*/ 620857 w 2214820"/>
                  <a:gd name="connsiteY21" fmla="*/ 460087 h 1072067"/>
                  <a:gd name="connsiteX22" fmla="*/ 622035 w 2214820"/>
                  <a:gd name="connsiteY22" fmla="*/ 516636 h 1072067"/>
                  <a:gd name="connsiteX23" fmla="*/ 0 w 2214820"/>
                  <a:gd name="connsiteY23" fmla="*/ 1079766 h 1072067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2019257 w 2225455"/>
                  <a:gd name="connsiteY7" fmla="*/ 847681 h 1080136"/>
                  <a:gd name="connsiteX8" fmla="*/ 1955640 w 2225455"/>
                  <a:gd name="connsiteY8" fmla="*/ 845325 h 1080136"/>
                  <a:gd name="connsiteX9" fmla="*/ 1446702 w 2225455"/>
                  <a:gd name="connsiteY9" fmla="*/ 747543 h 1080136"/>
                  <a:gd name="connsiteX10" fmla="*/ 1412537 w 2225455"/>
                  <a:gd name="connsiteY10" fmla="*/ 742831 h 1080136"/>
                  <a:gd name="connsiteX11" fmla="*/ 1291193 w 2225455"/>
                  <a:gd name="connsiteY11" fmla="*/ 727515 h 1080136"/>
                  <a:gd name="connsiteX12" fmla="*/ 1286481 w 2225455"/>
                  <a:gd name="connsiteY12" fmla="*/ 731050 h 1080136"/>
                  <a:gd name="connsiteX13" fmla="*/ 1291193 w 2225455"/>
                  <a:gd name="connsiteY13" fmla="*/ 727515 h 1080136"/>
                  <a:gd name="connsiteX14" fmla="*/ 1328893 w 2225455"/>
                  <a:gd name="connsiteY14" fmla="*/ 756968 h 1080136"/>
                  <a:gd name="connsiteX15" fmla="*/ 1425497 w 2225455"/>
                  <a:gd name="connsiteY15" fmla="*/ 834722 h 1080136"/>
                  <a:gd name="connsiteX16" fmla="*/ 1343030 w 2225455"/>
                  <a:gd name="connsiteY16" fmla="*/ 845325 h 1080136"/>
                  <a:gd name="connsiteX17" fmla="*/ 658556 w 2225455"/>
                  <a:gd name="connsiteY17" fmla="*/ 494252 h 1080136"/>
                  <a:gd name="connsiteX18" fmla="*/ 633816 w 2225455"/>
                  <a:gd name="connsiteY18" fmla="*/ 477759 h 1080136"/>
                  <a:gd name="connsiteX19" fmla="*/ 625569 w 2225455"/>
                  <a:gd name="connsiteY19" fmla="*/ 484827 h 1080136"/>
                  <a:gd name="connsiteX20" fmla="*/ 620857 w 2225455"/>
                  <a:gd name="connsiteY20" fmla="*/ 460087 h 1080136"/>
                  <a:gd name="connsiteX21" fmla="*/ 622035 w 2225455"/>
                  <a:gd name="connsiteY21" fmla="*/ 516636 h 1080136"/>
                  <a:gd name="connsiteX22" fmla="*/ 0 w 2225455"/>
                  <a:gd name="connsiteY22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2019257 w 2225455"/>
                  <a:gd name="connsiteY7" fmla="*/ 847681 h 1080136"/>
                  <a:gd name="connsiteX8" fmla="*/ 1446702 w 2225455"/>
                  <a:gd name="connsiteY8" fmla="*/ 747543 h 1080136"/>
                  <a:gd name="connsiteX9" fmla="*/ 1412537 w 2225455"/>
                  <a:gd name="connsiteY9" fmla="*/ 742831 h 1080136"/>
                  <a:gd name="connsiteX10" fmla="*/ 1291193 w 2225455"/>
                  <a:gd name="connsiteY10" fmla="*/ 727515 h 1080136"/>
                  <a:gd name="connsiteX11" fmla="*/ 1286481 w 2225455"/>
                  <a:gd name="connsiteY11" fmla="*/ 731050 h 1080136"/>
                  <a:gd name="connsiteX12" fmla="*/ 1291193 w 2225455"/>
                  <a:gd name="connsiteY12" fmla="*/ 727515 h 1080136"/>
                  <a:gd name="connsiteX13" fmla="*/ 1328893 w 2225455"/>
                  <a:gd name="connsiteY13" fmla="*/ 756968 h 1080136"/>
                  <a:gd name="connsiteX14" fmla="*/ 1425497 w 2225455"/>
                  <a:gd name="connsiteY14" fmla="*/ 834722 h 1080136"/>
                  <a:gd name="connsiteX15" fmla="*/ 1343030 w 2225455"/>
                  <a:gd name="connsiteY15" fmla="*/ 845325 h 1080136"/>
                  <a:gd name="connsiteX16" fmla="*/ 658556 w 2225455"/>
                  <a:gd name="connsiteY16" fmla="*/ 494252 h 1080136"/>
                  <a:gd name="connsiteX17" fmla="*/ 633816 w 2225455"/>
                  <a:gd name="connsiteY17" fmla="*/ 477759 h 1080136"/>
                  <a:gd name="connsiteX18" fmla="*/ 625569 w 2225455"/>
                  <a:gd name="connsiteY18" fmla="*/ 484827 h 1080136"/>
                  <a:gd name="connsiteX19" fmla="*/ 620857 w 2225455"/>
                  <a:gd name="connsiteY19" fmla="*/ 460087 h 1080136"/>
                  <a:gd name="connsiteX20" fmla="*/ 622035 w 2225455"/>
                  <a:gd name="connsiteY20" fmla="*/ 516636 h 1080136"/>
                  <a:gd name="connsiteX21" fmla="*/ 0 w 2225455"/>
                  <a:gd name="connsiteY21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1446702 w 2225455"/>
                  <a:gd name="connsiteY7" fmla="*/ 747543 h 1080136"/>
                  <a:gd name="connsiteX8" fmla="*/ 1412537 w 2225455"/>
                  <a:gd name="connsiteY8" fmla="*/ 742831 h 1080136"/>
                  <a:gd name="connsiteX9" fmla="*/ 1291193 w 2225455"/>
                  <a:gd name="connsiteY9" fmla="*/ 727515 h 1080136"/>
                  <a:gd name="connsiteX10" fmla="*/ 1286481 w 2225455"/>
                  <a:gd name="connsiteY10" fmla="*/ 731050 h 1080136"/>
                  <a:gd name="connsiteX11" fmla="*/ 1291193 w 2225455"/>
                  <a:gd name="connsiteY11" fmla="*/ 727515 h 1080136"/>
                  <a:gd name="connsiteX12" fmla="*/ 1328893 w 2225455"/>
                  <a:gd name="connsiteY12" fmla="*/ 756968 h 1080136"/>
                  <a:gd name="connsiteX13" fmla="*/ 1425497 w 2225455"/>
                  <a:gd name="connsiteY13" fmla="*/ 834722 h 1080136"/>
                  <a:gd name="connsiteX14" fmla="*/ 1343030 w 2225455"/>
                  <a:gd name="connsiteY14" fmla="*/ 845325 h 1080136"/>
                  <a:gd name="connsiteX15" fmla="*/ 658556 w 2225455"/>
                  <a:gd name="connsiteY15" fmla="*/ 494252 h 1080136"/>
                  <a:gd name="connsiteX16" fmla="*/ 633816 w 2225455"/>
                  <a:gd name="connsiteY16" fmla="*/ 477759 h 1080136"/>
                  <a:gd name="connsiteX17" fmla="*/ 625569 w 2225455"/>
                  <a:gd name="connsiteY17" fmla="*/ 484827 h 1080136"/>
                  <a:gd name="connsiteX18" fmla="*/ 620857 w 2225455"/>
                  <a:gd name="connsiteY18" fmla="*/ 460087 h 1080136"/>
                  <a:gd name="connsiteX19" fmla="*/ 622035 w 2225455"/>
                  <a:gd name="connsiteY19" fmla="*/ 516636 h 1080136"/>
                  <a:gd name="connsiteX20" fmla="*/ 0 w 2225455"/>
                  <a:gd name="connsiteY20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1446702 w 2225455"/>
                  <a:gd name="connsiteY6" fmla="*/ 747543 h 1080136"/>
                  <a:gd name="connsiteX7" fmla="*/ 1412537 w 2225455"/>
                  <a:gd name="connsiteY7" fmla="*/ 742831 h 1080136"/>
                  <a:gd name="connsiteX8" fmla="*/ 1291193 w 2225455"/>
                  <a:gd name="connsiteY8" fmla="*/ 727515 h 1080136"/>
                  <a:gd name="connsiteX9" fmla="*/ 1286481 w 2225455"/>
                  <a:gd name="connsiteY9" fmla="*/ 731050 h 1080136"/>
                  <a:gd name="connsiteX10" fmla="*/ 1291193 w 2225455"/>
                  <a:gd name="connsiteY10" fmla="*/ 727515 h 1080136"/>
                  <a:gd name="connsiteX11" fmla="*/ 1328893 w 2225455"/>
                  <a:gd name="connsiteY11" fmla="*/ 756968 h 1080136"/>
                  <a:gd name="connsiteX12" fmla="*/ 1425497 w 2225455"/>
                  <a:gd name="connsiteY12" fmla="*/ 834722 h 1080136"/>
                  <a:gd name="connsiteX13" fmla="*/ 1343030 w 2225455"/>
                  <a:gd name="connsiteY13" fmla="*/ 845325 h 1080136"/>
                  <a:gd name="connsiteX14" fmla="*/ 658556 w 2225455"/>
                  <a:gd name="connsiteY14" fmla="*/ 494252 h 1080136"/>
                  <a:gd name="connsiteX15" fmla="*/ 633816 w 2225455"/>
                  <a:gd name="connsiteY15" fmla="*/ 477759 h 1080136"/>
                  <a:gd name="connsiteX16" fmla="*/ 625569 w 2225455"/>
                  <a:gd name="connsiteY16" fmla="*/ 484827 h 1080136"/>
                  <a:gd name="connsiteX17" fmla="*/ 620857 w 2225455"/>
                  <a:gd name="connsiteY17" fmla="*/ 460087 h 1080136"/>
                  <a:gd name="connsiteX18" fmla="*/ 622035 w 2225455"/>
                  <a:gd name="connsiteY18" fmla="*/ 516636 h 1080136"/>
                  <a:gd name="connsiteX19" fmla="*/ 0 w 2225455"/>
                  <a:gd name="connsiteY19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446702 w 2225455"/>
                  <a:gd name="connsiteY5" fmla="*/ 747543 h 1080136"/>
                  <a:gd name="connsiteX6" fmla="*/ 1412537 w 2225455"/>
                  <a:gd name="connsiteY6" fmla="*/ 742831 h 1080136"/>
                  <a:gd name="connsiteX7" fmla="*/ 1291193 w 2225455"/>
                  <a:gd name="connsiteY7" fmla="*/ 727515 h 1080136"/>
                  <a:gd name="connsiteX8" fmla="*/ 1286481 w 2225455"/>
                  <a:gd name="connsiteY8" fmla="*/ 731050 h 1080136"/>
                  <a:gd name="connsiteX9" fmla="*/ 1291193 w 2225455"/>
                  <a:gd name="connsiteY9" fmla="*/ 727515 h 1080136"/>
                  <a:gd name="connsiteX10" fmla="*/ 1328893 w 2225455"/>
                  <a:gd name="connsiteY10" fmla="*/ 756968 h 1080136"/>
                  <a:gd name="connsiteX11" fmla="*/ 1425497 w 2225455"/>
                  <a:gd name="connsiteY11" fmla="*/ 834722 h 1080136"/>
                  <a:gd name="connsiteX12" fmla="*/ 1343030 w 2225455"/>
                  <a:gd name="connsiteY12" fmla="*/ 845325 h 1080136"/>
                  <a:gd name="connsiteX13" fmla="*/ 658556 w 2225455"/>
                  <a:gd name="connsiteY13" fmla="*/ 494252 h 1080136"/>
                  <a:gd name="connsiteX14" fmla="*/ 633816 w 2225455"/>
                  <a:gd name="connsiteY14" fmla="*/ 477759 h 1080136"/>
                  <a:gd name="connsiteX15" fmla="*/ 625569 w 2225455"/>
                  <a:gd name="connsiteY15" fmla="*/ 484827 h 1080136"/>
                  <a:gd name="connsiteX16" fmla="*/ 620857 w 2225455"/>
                  <a:gd name="connsiteY16" fmla="*/ 460087 h 1080136"/>
                  <a:gd name="connsiteX17" fmla="*/ 622035 w 2225455"/>
                  <a:gd name="connsiteY17" fmla="*/ 516636 h 1080136"/>
                  <a:gd name="connsiteX18" fmla="*/ 0 w 2225455"/>
                  <a:gd name="connsiteY18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446702 w 2225424"/>
                  <a:gd name="connsiteY4" fmla="*/ 747543 h 1080136"/>
                  <a:gd name="connsiteX5" fmla="*/ 1412537 w 2225424"/>
                  <a:gd name="connsiteY5" fmla="*/ 742831 h 1080136"/>
                  <a:gd name="connsiteX6" fmla="*/ 1291193 w 2225424"/>
                  <a:gd name="connsiteY6" fmla="*/ 727515 h 1080136"/>
                  <a:gd name="connsiteX7" fmla="*/ 1286481 w 2225424"/>
                  <a:gd name="connsiteY7" fmla="*/ 731050 h 1080136"/>
                  <a:gd name="connsiteX8" fmla="*/ 1291193 w 2225424"/>
                  <a:gd name="connsiteY8" fmla="*/ 727515 h 1080136"/>
                  <a:gd name="connsiteX9" fmla="*/ 1328893 w 2225424"/>
                  <a:gd name="connsiteY9" fmla="*/ 756968 h 1080136"/>
                  <a:gd name="connsiteX10" fmla="*/ 1425497 w 2225424"/>
                  <a:gd name="connsiteY10" fmla="*/ 834722 h 1080136"/>
                  <a:gd name="connsiteX11" fmla="*/ 1343030 w 2225424"/>
                  <a:gd name="connsiteY11" fmla="*/ 845325 h 1080136"/>
                  <a:gd name="connsiteX12" fmla="*/ 658556 w 2225424"/>
                  <a:gd name="connsiteY12" fmla="*/ 494252 h 1080136"/>
                  <a:gd name="connsiteX13" fmla="*/ 633816 w 2225424"/>
                  <a:gd name="connsiteY13" fmla="*/ 477759 h 1080136"/>
                  <a:gd name="connsiteX14" fmla="*/ 625569 w 2225424"/>
                  <a:gd name="connsiteY14" fmla="*/ 484827 h 1080136"/>
                  <a:gd name="connsiteX15" fmla="*/ 620857 w 2225424"/>
                  <a:gd name="connsiteY15" fmla="*/ 460087 h 1080136"/>
                  <a:gd name="connsiteX16" fmla="*/ 622035 w 2225424"/>
                  <a:gd name="connsiteY16" fmla="*/ 516636 h 1080136"/>
                  <a:gd name="connsiteX17" fmla="*/ 0 w 2225424"/>
                  <a:gd name="connsiteY1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412537 w 2225424"/>
                  <a:gd name="connsiteY4" fmla="*/ 742831 h 1080136"/>
                  <a:gd name="connsiteX5" fmla="*/ 1291193 w 2225424"/>
                  <a:gd name="connsiteY5" fmla="*/ 727515 h 1080136"/>
                  <a:gd name="connsiteX6" fmla="*/ 1286481 w 2225424"/>
                  <a:gd name="connsiteY6" fmla="*/ 731050 h 1080136"/>
                  <a:gd name="connsiteX7" fmla="*/ 1291193 w 2225424"/>
                  <a:gd name="connsiteY7" fmla="*/ 727515 h 1080136"/>
                  <a:gd name="connsiteX8" fmla="*/ 1328893 w 2225424"/>
                  <a:gd name="connsiteY8" fmla="*/ 756968 h 1080136"/>
                  <a:gd name="connsiteX9" fmla="*/ 1425497 w 2225424"/>
                  <a:gd name="connsiteY9" fmla="*/ 834722 h 1080136"/>
                  <a:gd name="connsiteX10" fmla="*/ 1343030 w 2225424"/>
                  <a:gd name="connsiteY10" fmla="*/ 845325 h 1080136"/>
                  <a:gd name="connsiteX11" fmla="*/ 658556 w 2225424"/>
                  <a:gd name="connsiteY11" fmla="*/ 494252 h 1080136"/>
                  <a:gd name="connsiteX12" fmla="*/ 633816 w 2225424"/>
                  <a:gd name="connsiteY12" fmla="*/ 477759 h 1080136"/>
                  <a:gd name="connsiteX13" fmla="*/ 625569 w 2225424"/>
                  <a:gd name="connsiteY13" fmla="*/ 484827 h 1080136"/>
                  <a:gd name="connsiteX14" fmla="*/ 620857 w 2225424"/>
                  <a:gd name="connsiteY14" fmla="*/ 460087 h 1080136"/>
                  <a:gd name="connsiteX15" fmla="*/ 622035 w 2225424"/>
                  <a:gd name="connsiteY15" fmla="*/ 516636 h 1080136"/>
                  <a:gd name="connsiteX16" fmla="*/ 0 w 2225424"/>
                  <a:gd name="connsiteY16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291193 w 2225424"/>
                  <a:gd name="connsiteY6" fmla="*/ 727515 h 1080136"/>
                  <a:gd name="connsiteX7" fmla="*/ 1328893 w 2225424"/>
                  <a:gd name="connsiteY7" fmla="*/ 756968 h 1080136"/>
                  <a:gd name="connsiteX8" fmla="*/ 1425497 w 2225424"/>
                  <a:gd name="connsiteY8" fmla="*/ 834722 h 1080136"/>
                  <a:gd name="connsiteX9" fmla="*/ 1343030 w 2225424"/>
                  <a:gd name="connsiteY9" fmla="*/ 845325 h 1080136"/>
                  <a:gd name="connsiteX10" fmla="*/ 658556 w 2225424"/>
                  <a:gd name="connsiteY10" fmla="*/ 494252 h 1080136"/>
                  <a:gd name="connsiteX11" fmla="*/ 633816 w 2225424"/>
                  <a:gd name="connsiteY11" fmla="*/ 477759 h 1080136"/>
                  <a:gd name="connsiteX12" fmla="*/ 625569 w 2225424"/>
                  <a:gd name="connsiteY12" fmla="*/ 484827 h 1080136"/>
                  <a:gd name="connsiteX13" fmla="*/ 620857 w 2225424"/>
                  <a:gd name="connsiteY13" fmla="*/ 460087 h 1080136"/>
                  <a:gd name="connsiteX14" fmla="*/ 622035 w 2225424"/>
                  <a:gd name="connsiteY14" fmla="*/ 516636 h 1080136"/>
                  <a:gd name="connsiteX15" fmla="*/ 0 w 2225424"/>
                  <a:gd name="connsiteY15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328893 w 2225424"/>
                  <a:gd name="connsiteY6" fmla="*/ 756968 h 1080136"/>
                  <a:gd name="connsiteX7" fmla="*/ 1425497 w 2225424"/>
                  <a:gd name="connsiteY7" fmla="*/ 834722 h 1080136"/>
                  <a:gd name="connsiteX8" fmla="*/ 1343030 w 2225424"/>
                  <a:gd name="connsiteY8" fmla="*/ 845325 h 1080136"/>
                  <a:gd name="connsiteX9" fmla="*/ 658556 w 2225424"/>
                  <a:gd name="connsiteY9" fmla="*/ 494252 h 1080136"/>
                  <a:gd name="connsiteX10" fmla="*/ 633816 w 2225424"/>
                  <a:gd name="connsiteY10" fmla="*/ 477759 h 1080136"/>
                  <a:gd name="connsiteX11" fmla="*/ 625569 w 2225424"/>
                  <a:gd name="connsiteY11" fmla="*/ 484827 h 1080136"/>
                  <a:gd name="connsiteX12" fmla="*/ 620857 w 2225424"/>
                  <a:gd name="connsiteY12" fmla="*/ 460087 h 1080136"/>
                  <a:gd name="connsiteX13" fmla="*/ 622035 w 2225424"/>
                  <a:gd name="connsiteY13" fmla="*/ 516636 h 1080136"/>
                  <a:gd name="connsiteX14" fmla="*/ 0 w 2225424"/>
                  <a:gd name="connsiteY14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425497 w 2225424"/>
                  <a:gd name="connsiteY6" fmla="*/ 834722 h 1080136"/>
                  <a:gd name="connsiteX7" fmla="*/ 1343030 w 2225424"/>
                  <a:gd name="connsiteY7" fmla="*/ 845325 h 1080136"/>
                  <a:gd name="connsiteX8" fmla="*/ 658556 w 2225424"/>
                  <a:gd name="connsiteY8" fmla="*/ 494252 h 1080136"/>
                  <a:gd name="connsiteX9" fmla="*/ 633816 w 2225424"/>
                  <a:gd name="connsiteY9" fmla="*/ 477759 h 1080136"/>
                  <a:gd name="connsiteX10" fmla="*/ 625569 w 2225424"/>
                  <a:gd name="connsiteY10" fmla="*/ 484827 h 1080136"/>
                  <a:gd name="connsiteX11" fmla="*/ 620857 w 2225424"/>
                  <a:gd name="connsiteY11" fmla="*/ 460087 h 1080136"/>
                  <a:gd name="connsiteX12" fmla="*/ 622035 w 2225424"/>
                  <a:gd name="connsiteY12" fmla="*/ 516636 h 1080136"/>
                  <a:gd name="connsiteX13" fmla="*/ 0 w 2225424"/>
                  <a:gd name="connsiteY13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25497 w 2225424"/>
                  <a:gd name="connsiteY5" fmla="*/ 834722 h 1080136"/>
                  <a:gd name="connsiteX6" fmla="*/ 1343030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25497 w 2225424"/>
                  <a:gd name="connsiteY5" fmla="*/ 834722 h 1080136"/>
                  <a:gd name="connsiteX6" fmla="*/ 1291755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1291755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93742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34042 w 2225424"/>
                  <a:gd name="connsiteY5" fmla="*/ 843267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5569 w 2225424"/>
                  <a:gd name="connsiteY7" fmla="*/ 484827 h 1080136"/>
                  <a:gd name="connsiteX8" fmla="*/ 620857 w 2225424"/>
                  <a:gd name="connsiteY8" fmla="*/ 460087 h 1080136"/>
                  <a:gd name="connsiteX9" fmla="*/ 622035 w 2225424"/>
                  <a:gd name="connsiteY9" fmla="*/ 516636 h 1080136"/>
                  <a:gd name="connsiteX10" fmla="*/ 0 w 2225424"/>
                  <a:gd name="connsiteY10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5569 w 2225424"/>
                  <a:gd name="connsiteY7" fmla="*/ 484827 h 1080136"/>
                  <a:gd name="connsiteX8" fmla="*/ 622035 w 2225424"/>
                  <a:gd name="connsiteY8" fmla="*/ 516636 h 1080136"/>
                  <a:gd name="connsiteX9" fmla="*/ 0 w 2225424"/>
                  <a:gd name="connsiteY9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2035 w 2225424"/>
                  <a:gd name="connsiteY7" fmla="*/ 516636 h 1080136"/>
                  <a:gd name="connsiteX8" fmla="*/ 0 w 2225424"/>
                  <a:gd name="connsiteY8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25496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25496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5424" h="1080136">
                    <a:moveTo>
                      <a:pt x="0" y="1079766"/>
                    </a:moveTo>
                    <a:cubicBezTo>
                      <a:pt x="41233" y="809982"/>
                      <a:pt x="146084" y="568472"/>
                      <a:pt x="333401" y="367018"/>
                    </a:cubicBezTo>
                    <a:cubicBezTo>
                      <a:pt x="816421" y="-154879"/>
                      <a:pt x="1592786" y="-114824"/>
                      <a:pt x="2021613" y="453019"/>
                    </a:cubicBezTo>
                    <a:cubicBezTo>
                      <a:pt x="2114683" y="574363"/>
                      <a:pt x="2190081" y="706310"/>
                      <a:pt x="2225424" y="858284"/>
                    </a:cubicBezTo>
                    <a:cubicBezTo>
                      <a:pt x="2103687" y="904033"/>
                      <a:pt x="1464776" y="723083"/>
                      <a:pt x="1308285" y="701877"/>
                    </a:cubicBezTo>
                    <a:cubicBezTo>
                      <a:pt x="1174964" y="697950"/>
                      <a:pt x="1365582" y="797995"/>
                      <a:pt x="1425496" y="911633"/>
                    </a:cubicBezTo>
                    <a:cubicBezTo>
                      <a:pt x="1311121" y="880760"/>
                      <a:pt x="940803" y="796262"/>
                      <a:pt x="622035" y="516636"/>
                    </a:cubicBezTo>
                    <a:cubicBezTo>
                      <a:pt x="587870" y="820585"/>
                      <a:pt x="288634" y="1091547"/>
                      <a:pt x="0" y="1079766"/>
                    </a:cubicBezTo>
                    <a:close/>
                  </a:path>
                </a:pathLst>
              </a:custGeom>
              <a:solidFill>
                <a:srgbClr val="94643F"/>
              </a:solidFill>
              <a:ln w="117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C632116-9B8F-4DA6-B65A-F38A37BC9B64}"/>
                </a:ext>
              </a:extLst>
            </p:cNvPr>
            <p:cNvGrpSpPr/>
            <p:nvPr/>
          </p:nvGrpSpPr>
          <p:grpSpPr>
            <a:xfrm>
              <a:off x="5013780" y="5128586"/>
              <a:ext cx="1301248" cy="770937"/>
              <a:chOff x="5013780" y="5128586"/>
              <a:chExt cx="1301248" cy="770937"/>
            </a:xfrm>
          </p:grpSpPr>
          <p:sp>
            <p:nvSpPr>
              <p:cNvPr id="21" name="Graphic 222">
                <a:extLst>
                  <a:ext uri="{FF2B5EF4-FFF2-40B4-BE49-F238E27FC236}">
                    <a16:creationId xmlns:a16="http://schemas.microsoft.com/office/drawing/2014/main" id="{E321C170-F2B2-477C-B634-DC7C64F81EE1}"/>
                  </a:ext>
                </a:extLst>
              </p:cNvPr>
              <p:cNvSpPr/>
              <p:nvPr/>
            </p:nvSpPr>
            <p:spPr>
              <a:xfrm rot="10800000">
                <a:off x="5013780" y="5669407"/>
                <a:ext cx="1301248" cy="230116"/>
              </a:xfrm>
              <a:custGeom>
                <a:avLst/>
                <a:gdLst>
                  <a:gd name="connsiteX0" fmla="*/ 3438624 w 3543300"/>
                  <a:gd name="connsiteY0" fmla="*/ 609600 h 609600"/>
                  <a:gd name="connsiteX1" fmla="*/ 112494 w 3543300"/>
                  <a:gd name="connsiteY1" fmla="*/ 609600 h 609600"/>
                  <a:gd name="connsiteX2" fmla="*/ 7719 w 3543300"/>
                  <a:gd name="connsiteY2" fmla="*/ 456248 h 609600"/>
                  <a:gd name="connsiteX3" fmla="*/ 158214 w 3543300"/>
                  <a:gd name="connsiteY3" fmla="*/ 71438 h 609600"/>
                  <a:gd name="connsiteX4" fmla="*/ 262989 w 3543300"/>
                  <a:gd name="connsiteY4" fmla="*/ 0 h 609600"/>
                  <a:gd name="connsiteX5" fmla="*/ 3282414 w 3543300"/>
                  <a:gd name="connsiteY5" fmla="*/ 0 h 609600"/>
                  <a:gd name="connsiteX6" fmla="*/ 3386236 w 3543300"/>
                  <a:gd name="connsiteY6" fmla="*/ 69533 h 609600"/>
                  <a:gd name="connsiteX7" fmla="*/ 3542446 w 3543300"/>
                  <a:gd name="connsiteY7" fmla="*/ 454343 h 609600"/>
                  <a:gd name="connsiteX8" fmla="*/ 3438624 w 3543300"/>
                  <a:gd name="connsiteY8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3300" h="609600">
                    <a:moveTo>
                      <a:pt x="3438624" y="609600"/>
                    </a:moveTo>
                    <a:lnTo>
                      <a:pt x="112494" y="609600"/>
                    </a:lnTo>
                    <a:cubicBezTo>
                      <a:pt x="33436" y="609600"/>
                      <a:pt x="-20856" y="530543"/>
                      <a:pt x="7719" y="456248"/>
                    </a:cubicBezTo>
                    <a:lnTo>
                      <a:pt x="158214" y="71438"/>
                    </a:lnTo>
                    <a:cubicBezTo>
                      <a:pt x="175359" y="28575"/>
                      <a:pt x="216316" y="0"/>
                      <a:pt x="262989" y="0"/>
                    </a:cubicBezTo>
                    <a:lnTo>
                      <a:pt x="3282414" y="0"/>
                    </a:lnTo>
                    <a:cubicBezTo>
                      <a:pt x="3328134" y="0"/>
                      <a:pt x="3369091" y="27623"/>
                      <a:pt x="3386236" y="69533"/>
                    </a:cubicBezTo>
                    <a:lnTo>
                      <a:pt x="3542446" y="454343"/>
                    </a:lnTo>
                    <a:cubicBezTo>
                      <a:pt x="3572926" y="528638"/>
                      <a:pt x="3518634" y="609600"/>
                      <a:pt x="3438624" y="60960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A54D196-8C08-41C2-A344-8E6C7A6C5738}"/>
                  </a:ext>
                </a:extLst>
              </p:cNvPr>
              <p:cNvSpPr/>
              <p:nvPr/>
            </p:nvSpPr>
            <p:spPr>
              <a:xfrm>
                <a:off x="5050961" y="5128586"/>
                <a:ext cx="1225640" cy="770164"/>
              </a:xfrm>
              <a:prstGeom prst="roundRect">
                <a:avLst>
                  <a:gd name="adj" fmla="val 947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E98EA8D-C32E-462E-9011-B2240FE78A25}"/>
                  </a:ext>
                </a:extLst>
              </p:cNvPr>
              <p:cNvSpPr/>
              <p:nvPr/>
            </p:nvSpPr>
            <p:spPr>
              <a:xfrm>
                <a:off x="5607096" y="5420343"/>
                <a:ext cx="113370" cy="1133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66139EF-F65C-4894-987A-BA208E70B9E7}"/>
                </a:ext>
              </a:extLst>
            </p:cNvPr>
            <p:cNvSpPr/>
            <p:nvPr/>
          </p:nvSpPr>
          <p:spPr>
            <a:xfrm>
              <a:off x="5144547" y="3886249"/>
              <a:ext cx="1044140" cy="902608"/>
            </a:xfrm>
            <a:custGeom>
              <a:avLst/>
              <a:gdLst>
                <a:gd name="connsiteX0" fmla="*/ 523726 w 1044140"/>
                <a:gd name="connsiteY0" fmla="*/ 0 h 902608"/>
                <a:gd name="connsiteX1" fmla="*/ 764384 w 1044140"/>
                <a:gd name="connsiteY1" fmla="*/ 72434 h 902608"/>
                <a:gd name="connsiteX2" fmla="*/ 988382 w 1044140"/>
                <a:gd name="connsiteY2" fmla="*/ 363683 h 902608"/>
                <a:gd name="connsiteX3" fmla="*/ 999042 w 1044140"/>
                <a:gd name="connsiteY3" fmla="*/ 444029 h 902608"/>
                <a:gd name="connsiteX4" fmla="*/ 1017193 w 1044140"/>
                <a:gd name="connsiteY4" fmla="*/ 444029 h 902608"/>
                <a:gd name="connsiteX5" fmla="*/ 1044140 w 1044140"/>
                <a:gd name="connsiteY5" fmla="*/ 470976 h 902608"/>
                <a:gd name="connsiteX6" fmla="*/ 1044140 w 1044140"/>
                <a:gd name="connsiteY6" fmla="*/ 678813 h 902608"/>
                <a:gd name="connsiteX7" fmla="*/ 1017193 w 1044140"/>
                <a:gd name="connsiteY7" fmla="*/ 705760 h 902608"/>
                <a:gd name="connsiteX8" fmla="*/ 988388 w 1044140"/>
                <a:gd name="connsiteY8" fmla="*/ 705760 h 902608"/>
                <a:gd name="connsiteX9" fmla="*/ 916860 w 1044140"/>
                <a:gd name="connsiteY9" fmla="*/ 768535 h 902608"/>
                <a:gd name="connsiteX10" fmla="*/ 677463 w 1044140"/>
                <a:gd name="connsiteY10" fmla="*/ 868476 h 902608"/>
                <a:gd name="connsiteX11" fmla="*/ 669581 w 1044140"/>
                <a:gd name="connsiteY11" fmla="*/ 869232 h 902608"/>
                <a:gd name="connsiteX12" fmla="*/ 669581 w 1044140"/>
                <a:gd name="connsiteY12" fmla="*/ 875032 h 902608"/>
                <a:gd name="connsiteX13" fmla="*/ 642005 w 1044140"/>
                <a:gd name="connsiteY13" fmla="*/ 902608 h 902608"/>
                <a:gd name="connsiteX14" fmla="*/ 492587 w 1044140"/>
                <a:gd name="connsiteY14" fmla="*/ 902608 h 902608"/>
                <a:gd name="connsiteX15" fmla="*/ 465011 w 1044140"/>
                <a:gd name="connsiteY15" fmla="*/ 875032 h 902608"/>
                <a:gd name="connsiteX16" fmla="*/ 465011 w 1044140"/>
                <a:gd name="connsiteY16" fmla="*/ 857920 h 902608"/>
                <a:gd name="connsiteX17" fmla="*/ 492587 w 1044140"/>
                <a:gd name="connsiteY17" fmla="*/ 830344 h 902608"/>
                <a:gd name="connsiteX18" fmla="*/ 642005 w 1044140"/>
                <a:gd name="connsiteY18" fmla="*/ 830344 h 902608"/>
                <a:gd name="connsiteX19" fmla="*/ 661505 w 1044140"/>
                <a:gd name="connsiteY19" fmla="*/ 838421 h 902608"/>
                <a:gd name="connsiteX20" fmla="*/ 667253 w 1044140"/>
                <a:gd name="connsiteY20" fmla="*/ 852298 h 902608"/>
                <a:gd name="connsiteX21" fmla="*/ 674545 w 1044140"/>
                <a:gd name="connsiteY21" fmla="*/ 851599 h 902608"/>
                <a:gd name="connsiteX22" fmla="*/ 906914 w 1044140"/>
                <a:gd name="connsiteY22" fmla="*/ 754593 h 902608"/>
                <a:gd name="connsiteX23" fmla="*/ 977432 w 1044140"/>
                <a:gd name="connsiteY23" fmla="*/ 692704 h 902608"/>
                <a:gd name="connsiteX24" fmla="*/ 977432 w 1044140"/>
                <a:gd name="connsiteY24" fmla="*/ 489267 h 902608"/>
                <a:gd name="connsiteX25" fmla="*/ 977300 w 1044140"/>
                <a:gd name="connsiteY25" fmla="*/ 489267 h 902608"/>
                <a:gd name="connsiteX26" fmla="*/ 750513 w 1044140"/>
                <a:gd name="connsiteY26" fmla="*/ 96460 h 902608"/>
                <a:gd name="connsiteX27" fmla="*/ 296939 w 1044140"/>
                <a:gd name="connsiteY27" fmla="*/ 96460 h 902608"/>
                <a:gd name="connsiteX28" fmla="*/ 70152 w 1044140"/>
                <a:gd name="connsiteY28" fmla="*/ 489267 h 902608"/>
                <a:gd name="connsiteX29" fmla="*/ 66709 w 1044140"/>
                <a:gd name="connsiteY29" fmla="*/ 489267 h 902608"/>
                <a:gd name="connsiteX30" fmla="*/ 66709 w 1044140"/>
                <a:gd name="connsiteY30" fmla="*/ 705760 h 902608"/>
                <a:gd name="connsiteX31" fmla="*/ 26947 w 1044140"/>
                <a:gd name="connsiteY31" fmla="*/ 705760 h 902608"/>
                <a:gd name="connsiteX32" fmla="*/ 0 w 1044140"/>
                <a:gd name="connsiteY32" fmla="*/ 678813 h 902608"/>
                <a:gd name="connsiteX33" fmla="*/ 0 w 1044140"/>
                <a:gd name="connsiteY33" fmla="*/ 470976 h 902608"/>
                <a:gd name="connsiteX34" fmla="*/ 26947 w 1044140"/>
                <a:gd name="connsiteY34" fmla="*/ 444029 h 902608"/>
                <a:gd name="connsiteX35" fmla="*/ 48410 w 1044140"/>
                <a:gd name="connsiteY35" fmla="*/ 444029 h 902608"/>
                <a:gd name="connsiteX36" fmla="*/ 59069 w 1044140"/>
                <a:gd name="connsiteY36" fmla="*/ 363683 h 902608"/>
                <a:gd name="connsiteX37" fmla="*/ 283067 w 1044140"/>
                <a:gd name="connsiteY37" fmla="*/ 72434 h 902608"/>
                <a:gd name="connsiteX38" fmla="*/ 523726 w 1044140"/>
                <a:gd name="connsiteY38" fmla="*/ 0 h 90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4140" h="902608">
                  <a:moveTo>
                    <a:pt x="523726" y="0"/>
                  </a:moveTo>
                  <a:cubicBezTo>
                    <a:pt x="602235" y="0"/>
                    <a:pt x="680744" y="24145"/>
                    <a:pt x="764384" y="72434"/>
                  </a:cubicBezTo>
                  <a:cubicBezTo>
                    <a:pt x="876074" y="136918"/>
                    <a:pt x="955600" y="242418"/>
                    <a:pt x="988382" y="363683"/>
                  </a:cubicBezTo>
                  <a:lnTo>
                    <a:pt x="999042" y="444029"/>
                  </a:lnTo>
                  <a:lnTo>
                    <a:pt x="1017193" y="444029"/>
                  </a:lnTo>
                  <a:cubicBezTo>
                    <a:pt x="1032075" y="444029"/>
                    <a:pt x="1044140" y="456094"/>
                    <a:pt x="1044140" y="470976"/>
                  </a:cubicBezTo>
                  <a:lnTo>
                    <a:pt x="1044140" y="678813"/>
                  </a:lnTo>
                  <a:cubicBezTo>
                    <a:pt x="1044140" y="693695"/>
                    <a:pt x="1032075" y="705760"/>
                    <a:pt x="1017193" y="705760"/>
                  </a:cubicBezTo>
                  <a:lnTo>
                    <a:pt x="988388" y="705760"/>
                  </a:lnTo>
                  <a:lnTo>
                    <a:pt x="916860" y="768535"/>
                  </a:lnTo>
                  <a:cubicBezTo>
                    <a:pt x="845683" y="819316"/>
                    <a:pt x="763855" y="853537"/>
                    <a:pt x="677463" y="868476"/>
                  </a:cubicBezTo>
                  <a:lnTo>
                    <a:pt x="669581" y="869232"/>
                  </a:lnTo>
                  <a:lnTo>
                    <a:pt x="669581" y="875032"/>
                  </a:lnTo>
                  <a:cubicBezTo>
                    <a:pt x="669581" y="890262"/>
                    <a:pt x="657235" y="902608"/>
                    <a:pt x="642005" y="902608"/>
                  </a:cubicBezTo>
                  <a:lnTo>
                    <a:pt x="492587" y="902608"/>
                  </a:lnTo>
                  <a:cubicBezTo>
                    <a:pt x="477357" y="902608"/>
                    <a:pt x="465011" y="890262"/>
                    <a:pt x="465011" y="875032"/>
                  </a:cubicBezTo>
                  <a:lnTo>
                    <a:pt x="465011" y="857920"/>
                  </a:lnTo>
                  <a:cubicBezTo>
                    <a:pt x="465011" y="842690"/>
                    <a:pt x="477357" y="830344"/>
                    <a:pt x="492587" y="830344"/>
                  </a:cubicBezTo>
                  <a:lnTo>
                    <a:pt x="642005" y="830344"/>
                  </a:lnTo>
                  <a:cubicBezTo>
                    <a:pt x="649620" y="830344"/>
                    <a:pt x="656514" y="833431"/>
                    <a:pt x="661505" y="838421"/>
                  </a:cubicBezTo>
                  <a:lnTo>
                    <a:pt x="667253" y="852298"/>
                  </a:lnTo>
                  <a:lnTo>
                    <a:pt x="674545" y="851599"/>
                  </a:lnTo>
                  <a:cubicBezTo>
                    <a:pt x="758401" y="837098"/>
                    <a:pt x="837827" y="803882"/>
                    <a:pt x="906914" y="754593"/>
                  </a:cubicBezTo>
                  <a:lnTo>
                    <a:pt x="977432" y="692704"/>
                  </a:lnTo>
                  <a:lnTo>
                    <a:pt x="977432" y="489267"/>
                  </a:lnTo>
                  <a:lnTo>
                    <a:pt x="977300" y="489267"/>
                  </a:lnTo>
                  <a:cubicBezTo>
                    <a:pt x="977300" y="327221"/>
                    <a:pt x="890849" y="177484"/>
                    <a:pt x="750513" y="96460"/>
                  </a:cubicBezTo>
                  <a:cubicBezTo>
                    <a:pt x="610177" y="15437"/>
                    <a:pt x="437275" y="15437"/>
                    <a:pt x="296939" y="96460"/>
                  </a:cubicBezTo>
                  <a:cubicBezTo>
                    <a:pt x="156603" y="177483"/>
                    <a:pt x="70152" y="327220"/>
                    <a:pt x="70152" y="489267"/>
                  </a:cubicBezTo>
                  <a:lnTo>
                    <a:pt x="66709" y="489267"/>
                  </a:lnTo>
                  <a:lnTo>
                    <a:pt x="66709" y="705760"/>
                  </a:lnTo>
                  <a:lnTo>
                    <a:pt x="26947" y="705760"/>
                  </a:lnTo>
                  <a:cubicBezTo>
                    <a:pt x="12065" y="705760"/>
                    <a:pt x="0" y="693695"/>
                    <a:pt x="0" y="678813"/>
                  </a:cubicBezTo>
                  <a:lnTo>
                    <a:pt x="0" y="470976"/>
                  </a:lnTo>
                  <a:cubicBezTo>
                    <a:pt x="0" y="456094"/>
                    <a:pt x="12065" y="444029"/>
                    <a:pt x="26947" y="444029"/>
                  </a:cubicBezTo>
                  <a:lnTo>
                    <a:pt x="48410" y="444029"/>
                  </a:lnTo>
                  <a:lnTo>
                    <a:pt x="59069" y="363683"/>
                  </a:lnTo>
                  <a:cubicBezTo>
                    <a:pt x="91852" y="242418"/>
                    <a:pt x="171377" y="136918"/>
                    <a:pt x="283067" y="72434"/>
                  </a:cubicBezTo>
                  <a:cubicBezTo>
                    <a:pt x="366708" y="24145"/>
                    <a:pt x="445217" y="0"/>
                    <a:pt x="5237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72D3F13-7821-488F-BE62-3D7465A16AE2}"/>
              </a:ext>
            </a:extLst>
          </p:cNvPr>
          <p:cNvGrpSpPr/>
          <p:nvPr/>
        </p:nvGrpSpPr>
        <p:grpSpPr>
          <a:xfrm>
            <a:off x="618525" y="1024372"/>
            <a:ext cx="2832651" cy="1235626"/>
            <a:chOff x="618525" y="1024372"/>
            <a:chExt cx="2832651" cy="1235626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0E006C7-5D1F-4412-884C-D5687959FCDC}"/>
                </a:ext>
              </a:extLst>
            </p:cNvPr>
            <p:cNvSpPr/>
            <p:nvPr/>
          </p:nvSpPr>
          <p:spPr>
            <a:xfrm rot="20705322">
              <a:off x="700635" y="1142977"/>
              <a:ext cx="2719919" cy="1117021"/>
            </a:xfrm>
            <a:custGeom>
              <a:avLst/>
              <a:gdLst>
                <a:gd name="connsiteX0" fmla="*/ 531539 w 2833662"/>
                <a:gd name="connsiteY0" fmla="*/ 155632 h 1163733"/>
                <a:gd name="connsiteX1" fmla="*/ 502008 w 2833662"/>
                <a:gd name="connsiteY1" fmla="*/ 349878 h 1163733"/>
                <a:gd name="connsiteX2" fmla="*/ 503690 w 2833662"/>
                <a:gd name="connsiteY2" fmla="*/ 339341 h 1163733"/>
                <a:gd name="connsiteX3" fmla="*/ 529694 w 2833662"/>
                <a:gd name="connsiteY3" fmla="*/ 169349 h 1163733"/>
                <a:gd name="connsiteX4" fmla="*/ 717345 w 2833662"/>
                <a:gd name="connsiteY4" fmla="*/ 119524 h 1163733"/>
                <a:gd name="connsiteX5" fmla="*/ 551397 w 2833662"/>
                <a:gd name="connsiteY5" fmla="*/ 119524 h 1163733"/>
                <a:gd name="connsiteX6" fmla="*/ 543741 w 2833662"/>
                <a:gd name="connsiteY6" fmla="*/ 121683 h 1163733"/>
                <a:gd name="connsiteX7" fmla="*/ 551397 w 2833662"/>
                <a:gd name="connsiteY7" fmla="*/ 119837 h 1163733"/>
                <a:gd name="connsiteX8" fmla="*/ 711203 w 2833662"/>
                <a:gd name="connsiteY8" fmla="*/ 119562 h 1163733"/>
                <a:gd name="connsiteX9" fmla="*/ 886952 w 2833662"/>
                <a:gd name="connsiteY9" fmla="*/ 122932 h 1163733"/>
                <a:gd name="connsiteX10" fmla="*/ 885036 w 2833662"/>
                <a:gd name="connsiteY10" fmla="*/ 122422 h 1163733"/>
                <a:gd name="connsiteX11" fmla="*/ 889165 w 2833662"/>
                <a:gd name="connsiteY11" fmla="*/ 135756 h 1163733"/>
                <a:gd name="connsiteX12" fmla="*/ 889185 w 2833662"/>
                <a:gd name="connsiteY12" fmla="*/ 135505 h 1163733"/>
                <a:gd name="connsiteX13" fmla="*/ 886952 w 2833662"/>
                <a:gd name="connsiteY13" fmla="*/ 122932 h 1163733"/>
                <a:gd name="connsiteX14" fmla="*/ 1929084 w 2833662"/>
                <a:gd name="connsiteY14" fmla="*/ 123097 h 1163733"/>
                <a:gd name="connsiteX15" fmla="*/ 1926792 w 2833662"/>
                <a:gd name="connsiteY15" fmla="*/ 123950 h 1163733"/>
                <a:gd name="connsiteX16" fmla="*/ 1926382 w 2833662"/>
                <a:gd name="connsiteY16" fmla="*/ 130830 h 1163733"/>
                <a:gd name="connsiteX17" fmla="*/ 2279033 w 2833662"/>
                <a:gd name="connsiteY17" fmla="*/ 121913 h 1163733"/>
                <a:gd name="connsiteX18" fmla="*/ 2268536 w 2833662"/>
                <a:gd name="connsiteY18" fmla="*/ 119524 h 1163733"/>
                <a:gd name="connsiteX19" fmla="*/ 2068663 w 2833662"/>
                <a:gd name="connsiteY19" fmla="*/ 119334 h 1163733"/>
                <a:gd name="connsiteX20" fmla="*/ 2106848 w 2833662"/>
                <a:gd name="connsiteY20" fmla="*/ 119563 h 1163733"/>
                <a:gd name="connsiteX21" fmla="*/ 2269788 w 2833662"/>
                <a:gd name="connsiteY21" fmla="*/ 119837 h 1163733"/>
                <a:gd name="connsiteX22" fmla="*/ 2279116 w 2833662"/>
                <a:gd name="connsiteY22" fmla="*/ 122087 h 1163733"/>
                <a:gd name="connsiteX23" fmla="*/ 2391901 w 2833662"/>
                <a:gd name="connsiteY23" fmla="*/ 3968 h 1163733"/>
                <a:gd name="connsiteX24" fmla="*/ 2431163 w 2833662"/>
                <a:gd name="connsiteY24" fmla="*/ 67509 h 1163733"/>
                <a:gd name="connsiteX25" fmla="*/ 2441503 w 2833662"/>
                <a:gd name="connsiteY25" fmla="*/ 112944 h 1163733"/>
                <a:gd name="connsiteX26" fmla="*/ 2827859 w 2833662"/>
                <a:gd name="connsiteY26" fmla="*/ 958979 h 1163733"/>
                <a:gd name="connsiteX27" fmla="*/ 2828799 w 2833662"/>
                <a:gd name="connsiteY27" fmla="*/ 992820 h 1163733"/>
                <a:gd name="connsiteX28" fmla="*/ 2655832 w 2833662"/>
                <a:gd name="connsiteY28" fmla="*/ 1126305 h 1163733"/>
                <a:gd name="connsiteX29" fmla="*/ 2459990 w 2833662"/>
                <a:gd name="connsiteY29" fmla="*/ 1080557 h 1163733"/>
                <a:gd name="connsiteX30" fmla="*/ 2450640 w 2833662"/>
                <a:gd name="connsiteY30" fmla="*/ 1064317 h 1163733"/>
                <a:gd name="connsiteX31" fmla="*/ 2451216 w 2833662"/>
                <a:gd name="connsiteY31" fmla="*/ 1071157 h 1163733"/>
                <a:gd name="connsiteX32" fmla="*/ 2378520 w 2833662"/>
                <a:gd name="connsiteY32" fmla="*/ 1108758 h 1163733"/>
                <a:gd name="connsiteX33" fmla="*/ 2236260 w 2833662"/>
                <a:gd name="connsiteY33" fmla="*/ 1157640 h 1163733"/>
                <a:gd name="connsiteX34" fmla="*/ 2063607 w 2833662"/>
                <a:gd name="connsiteY34" fmla="*/ 1116592 h 1163733"/>
                <a:gd name="connsiteX35" fmla="*/ 2016605 w 2833662"/>
                <a:gd name="connsiteY35" fmla="*/ 1078991 h 1163733"/>
                <a:gd name="connsiteX36" fmla="*/ 2016450 w 2833662"/>
                <a:gd name="connsiteY36" fmla="*/ 1077428 h 1163733"/>
                <a:gd name="connsiteX37" fmla="*/ 1999371 w 2833662"/>
                <a:gd name="connsiteY37" fmla="*/ 1097165 h 1163733"/>
                <a:gd name="connsiteX38" fmla="*/ 1883433 w 2833662"/>
                <a:gd name="connsiteY38" fmla="*/ 1152626 h 1163733"/>
                <a:gd name="connsiteX39" fmla="*/ 1702318 w 2833662"/>
                <a:gd name="connsiteY39" fmla="*/ 1112205 h 1163733"/>
                <a:gd name="connsiteX40" fmla="*/ 1669731 w 2833662"/>
                <a:gd name="connsiteY40" fmla="*/ 1087764 h 1163733"/>
                <a:gd name="connsiteX41" fmla="*/ 1659247 w 2833662"/>
                <a:gd name="connsiteY41" fmla="*/ 1075136 h 1163733"/>
                <a:gd name="connsiteX42" fmla="*/ 1618029 w 2833662"/>
                <a:gd name="connsiteY42" fmla="*/ 1100612 h 1163733"/>
                <a:gd name="connsiteX43" fmla="*/ 1405893 w 2833662"/>
                <a:gd name="connsiteY43" fmla="*/ 1160774 h 1163733"/>
                <a:gd name="connsiteX44" fmla="*/ 1263633 w 2833662"/>
                <a:gd name="connsiteY44" fmla="*/ 1111892 h 1163733"/>
                <a:gd name="connsiteX45" fmla="*/ 1198487 w 2833662"/>
                <a:gd name="connsiteY45" fmla="*/ 1074494 h 1163733"/>
                <a:gd name="connsiteX46" fmla="*/ 1194070 w 2833662"/>
                <a:gd name="connsiteY46" fmla="*/ 1082751 h 1163733"/>
                <a:gd name="connsiteX47" fmla="*/ 1073432 w 2833662"/>
                <a:gd name="connsiteY47" fmla="*/ 1153253 h 1163733"/>
                <a:gd name="connsiteX48" fmla="*/ 870697 w 2833662"/>
                <a:gd name="connsiteY48" fmla="*/ 1122232 h 1163733"/>
                <a:gd name="connsiteX49" fmla="*/ 824635 w 2833662"/>
                <a:gd name="connsiteY49" fmla="*/ 1089957 h 1163733"/>
                <a:gd name="connsiteX50" fmla="*/ 817193 w 2833662"/>
                <a:gd name="connsiteY50" fmla="*/ 1082946 h 1163733"/>
                <a:gd name="connsiteX51" fmla="*/ 817147 w 2833662"/>
                <a:gd name="connsiteY51" fmla="*/ 1081703 h 1163733"/>
                <a:gd name="connsiteX52" fmla="*/ 817114 w 2833662"/>
                <a:gd name="connsiteY52" fmla="*/ 1082123 h 1163733"/>
                <a:gd name="connsiteX53" fmla="*/ 770113 w 2833662"/>
                <a:gd name="connsiteY53" fmla="*/ 1119724 h 1163733"/>
                <a:gd name="connsiteX54" fmla="*/ 597459 w 2833662"/>
                <a:gd name="connsiteY54" fmla="*/ 1160772 h 1163733"/>
                <a:gd name="connsiteX55" fmla="*/ 455200 w 2833662"/>
                <a:gd name="connsiteY55" fmla="*/ 1111890 h 1163733"/>
                <a:gd name="connsiteX56" fmla="*/ 388770 w 2833662"/>
                <a:gd name="connsiteY56" fmla="*/ 1074289 h 1163733"/>
                <a:gd name="connsiteX57" fmla="*/ 389103 w 2833662"/>
                <a:gd name="connsiteY57" fmla="*/ 1069174 h 1163733"/>
                <a:gd name="connsiteX58" fmla="*/ 382817 w 2833662"/>
                <a:gd name="connsiteY58" fmla="*/ 1080557 h 1163733"/>
                <a:gd name="connsiteX59" fmla="*/ 83885 w 2833662"/>
                <a:gd name="connsiteY59" fmla="*/ 1079617 h 1163733"/>
                <a:gd name="connsiteX60" fmla="*/ 10875 w 2833662"/>
                <a:gd name="connsiteY60" fmla="*/ 1004728 h 1163733"/>
                <a:gd name="connsiteX61" fmla="*/ 5234 w 2833662"/>
                <a:gd name="connsiteY61" fmla="*/ 956159 h 1163733"/>
                <a:gd name="connsiteX62" fmla="*/ 392217 w 2833662"/>
                <a:gd name="connsiteY62" fmla="*/ 108557 h 1163733"/>
                <a:gd name="connsiteX63" fmla="*/ 398484 w 2833662"/>
                <a:gd name="connsiteY63" fmla="*/ 67509 h 1163733"/>
                <a:gd name="connsiteX64" fmla="*/ 457706 w 2833662"/>
                <a:gd name="connsiteY64" fmla="*/ 139 h 1163733"/>
                <a:gd name="connsiteX65" fmla="*/ 617513 w 2833662"/>
                <a:gd name="connsiteY65" fmla="*/ 139 h 1163733"/>
                <a:gd name="connsiteX66" fmla="*/ 2360972 w 2833662"/>
                <a:gd name="connsiteY66" fmla="*/ 139 h 1163733"/>
                <a:gd name="connsiteX67" fmla="*/ 2391901 w 2833662"/>
                <a:gd name="connsiteY67" fmla="*/ 3968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33662" h="1163733">
                  <a:moveTo>
                    <a:pt x="531539" y="155632"/>
                  </a:moveTo>
                  <a:lnTo>
                    <a:pt x="502008" y="349878"/>
                  </a:lnTo>
                  <a:lnTo>
                    <a:pt x="503690" y="339341"/>
                  </a:lnTo>
                  <a:cubicBezTo>
                    <a:pt x="514765" y="269260"/>
                    <a:pt x="523989" y="209471"/>
                    <a:pt x="529694" y="169349"/>
                  </a:cubicBezTo>
                  <a:close/>
                  <a:moveTo>
                    <a:pt x="717345" y="119524"/>
                  </a:moveTo>
                  <a:lnTo>
                    <a:pt x="551397" y="119524"/>
                  </a:lnTo>
                  <a:lnTo>
                    <a:pt x="543741" y="121683"/>
                  </a:lnTo>
                  <a:lnTo>
                    <a:pt x="551397" y="119837"/>
                  </a:lnTo>
                  <a:cubicBezTo>
                    <a:pt x="610933" y="119993"/>
                    <a:pt x="661068" y="119837"/>
                    <a:pt x="711203" y="119562"/>
                  </a:cubicBezTo>
                  <a:close/>
                  <a:moveTo>
                    <a:pt x="886952" y="122932"/>
                  </a:moveTo>
                  <a:lnTo>
                    <a:pt x="885036" y="122422"/>
                  </a:lnTo>
                  <a:lnTo>
                    <a:pt x="889165" y="135756"/>
                  </a:lnTo>
                  <a:lnTo>
                    <a:pt x="889185" y="135505"/>
                  </a:lnTo>
                  <a:cubicBezTo>
                    <a:pt x="889811" y="129395"/>
                    <a:pt x="889263" y="125400"/>
                    <a:pt x="886952" y="122932"/>
                  </a:cubicBezTo>
                  <a:close/>
                  <a:moveTo>
                    <a:pt x="1929084" y="123097"/>
                  </a:moveTo>
                  <a:lnTo>
                    <a:pt x="1926792" y="123950"/>
                  </a:lnTo>
                  <a:lnTo>
                    <a:pt x="1926382" y="130830"/>
                  </a:lnTo>
                  <a:close/>
                  <a:moveTo>
                    <a:pt x="2279033" y="121913"/>
                  </a:moveTo>
                  <a:cubicBezTo>
                    <a:pt x="2276604" y="120073"/>
                    <a:pt x="2273236" y="119524"/>
                    <a:pt x="2268536" y="119524"/>
                  </a:cubicBezTo>
                  <a:lnTo>
                    <a:pt x="2068663" y="119334"/>
                  </a:lnTo>
                  <a:lnTo>
                    <a:pt x="2106848" y="119563"/>
                  </a:lnTo>
                  <a:cubicBezTo>
                    <a:pt x="2158550" y="119838"/>
                    <a:pt x="2210253" y="119994"/>
                    <a:pt x="2269788" y="119837"/>
                  </a:cubicBezTo>
                  <a:lnTo>
                    <a:pt x="2279116" y="122087"/>
                  </a:lnTo>
                  <a:close/>
                  <a:moveTo>
                    <a:pt x="2391901" y="3968"/>
                  </a:moveTo>
                  <a:cubicBezTo>
                    <a:pt x="2417943" y="11753"/>
                    <a:pt x="2429752" y="31787"/>
                    <a:pt x="2431163" y="67509"/>
                  </a:cubicBezTo>
                  <a:cubicBezTo>
                    <a:pt x="2431789" y="82863"/>
                    <a:pt x="2434922" y="98217"/>
                    <a:pt x="2441503" y="112944"/>
                  </a:cubicBezTo>
                  <a:cubicBezTo>
                    <a:pt x="2570288" y="394955"/>
                    <a:pt x="2699074" y="676967"/>
                    <a:pt x="2827859" y="958979"/>
                  </a:cubicBezTo>
                  <a:cubicBezTo>
                    <a:pt x="2833186" y="970573"/>
                    <a:pt x="2837259" y="980913"/>
                    <a:pt x="2828799" y="992820"/>
                  </a:cubicBezTo>
                  <a:cubicBezTo>
                    <a:pt x="2784617" y="1054863"/>
                    <a:pt x="2734168" y="1109072"/>
                    <a:pt x="2655832" y="1126305"/>
                  </a:cubicBezTo>
                  <a:cubicBezTo>
                    <a:pt x="2583449" y="1142286"/>
                    <a:pt x="2518272" y="1126306"/>
                    <a:pt x="2459990" y="1080557"/>
                  </a:cubicBezTo>
                  <a:lnTo>
                    <a:pt x="2450640" y="1064317"/>
                  </a:lnTo>
                  <a:lnTo>
                    <a:pt x="2451216" y="1071157"/>
                  </a:lnTo>
                  <a:cubicBezTo>
                    <a:pt x="2428655" y="1084004"/>
                    <a:pt x="2400767" y="1095285"/>
                    <a:pt x="2378520" y="1108758"/>
                  </a:cubicBezTo>
                  <a:cubicBezTo>
                    <a:pt x="2334651" y="1135706"/>
                    <a:pt x="2287336" y="1152314"/>
                    <a:pt x="2236260" y="1157640"/>
                  </a:cubicBezTo>
                  <a:cubicBezTo>
                    <a:pt x="2157297" y="1156074"/>
                    <a:pt x="2135049" y="1156387"/>
                    <a:pt x="2063607" y="1116592"/>
                  </a:cubicBezTo>
                  <a:cubicBezTo>
                    <a:pt x="2049193" y="1106565"/>
                    <a:pt x="2031645" y="1088391"/>
                    <a:pt x="2016605" y="1078991"/>
                  </a:cubicBezTo>
                  <a:lnTo>
                    <a:pt x="2016450" y="1077428"/>
                  </a:lnTo>
                  <a:lnTo>
                    <a:pt x="1999371" y="1097165"/>
                  </a:lnTo>
                  <a:cubicBezTo>
                    <a:pt x="1964276" y="1123799"/>
                    <a:pt x="1927301" y="1145733"/>
                    <a:pt x="1883433" y="1152626"/>
                  </a:cubicBezTo>
                  <a:cubicBezTo>
                    <a:pt x="1818256" y="1162654"/>
                    <a:pt x="1756841" y="1152000"/>
                    <a:pt x="1702318" y="1112205"/>
                  </a:cubicBezTo>
                  <a:cubicBezTo>
                    <a:pt x="1691351" y="1104371"/>
                    <a:pt x="1680698" y="1095911"/>
                    <a:pt x="1669731" y="1087764"/>
                  </a:cubicBezTo>
                  <a:lnTo>
                    <a:pt x="1659247" y="1075136"/>
                  </a:lnTo>
                  <a:lnTo>
                    <a:pt x="1618029" y="1100612"/>
                  </a:lnTo>
                  <a:cubicBezTo>
                    <a:pt x="1554106" y="1145107"/>
                    <a:pt x="1483603" y="1165788"/>
                    <a:pt x="1405893" y="1160774"/>
                  </a:cubicBezTo>
                  <a:cubicBezTo>
                    <a:pt x="1354817" y="1155447"/>
                    <a:pt x="1307502" y="1138840"/>
                    <a:pt x="1263633" y="1111892"/>
                  </a:cubicBezTo>
                  <a:lnTo>
                    <a:pt x="1198487" y="1074494"/>
                  </a:lnTo>
                  <a:lnTo>
                    <a:pt x="1194070" y="1082751"/>
                  </a:lnTo>
                  <a:cubicBezTo>
                    <a:pt x="1155842" y="1109385"/>
                    <a:pt x="1119808" y="1139779"/>
                    <a:pt x="1073432" y="1153253"/>
                  </a:cubicBezTo>
                  <a:cubicBezTo>
                    <a:pt x="1000736" y="1174248"/>
                    <a:pt x="933366" y="1163594"/>
                    <a:pt x="870697" y="1122232"/>
                  </a:cubicBezTo>
                  <a:cubicBezTo>
                    <a:pt x="855030" y="1111892"/>
                    <a:pt x="840303" y="1100298"/>
                    <a:pt x="824635" y="1089957"/>
                  </a:cubicBezTo>
                  <a:cubicBezTo>
                    <a:pt x="821658" y="1087921"/>
                    <a:pt x="818838" y="1085727"/>
                    <a:pt x="817193" y="1082946"/>
                  </a:cubicBezTo>
                  <a:lnTo>
                    <a:pt x="817147" y="1081703"/>
                  </a:lnTo>
                  <a:lnTo>
                    <a:pt x="817114" y="1082123"/>
                  </a:lnTo>
                  <a:cubicBezTo>
                    <a:pt x="802074" y="1091523"/>
                    <a:pt x="784526" y="1109697"/>
                    <a:pt x="770113" y="1119724"/>
                  </a:cubicBezTo>
                  <a:cubicBezTo>
                    <a:pt x="698983" y="1159519"/>
                    <a:pt x="676422" y="1159206"/>
                    <a:pt x="597459" y="1160772"/>
                  </a:cubicBezTo>
                  <a:cubicBezTo>
                    <a:pt x="546383" y="1155446"/>
                    <a:pt x="499068" y="1138838"/>
                    <a:pt x="455200" y="1111890"/>
                  </a:cubicBezTo>
                  <a:cubicBezTo>
                    <a:pt x="432952" y="1098417"/>
                    <a:pt x="411331" y="1087136"/>
                    <a:pt x="388770" y="1074289"/>
                  </a:cubicBezTo>
                  <a:lnTo>
                    <a:pt x="389103" y="1069174"/>
                  </a:lnTo>
                  <a:lnTo>
                    <a:pt x="382817" y="1080557"/>
                  </a:lnTo>
                  <a:cubicBezTo>
                    <a:pt x="296333" y="1154507"/>
                    <a:pt x="169741" y="1154194"/>
                    <a:pt x="83885" y="1079617"/>
                  </a:cubicBezTo>
                  <a:cubicBezTo>
                    <a:pt x="57564" y="1056743"/>
                    <a:pt x="32182" y="1032615"/>
                    <a:pt x="10875" y="1004728"/>
                  </a:cubicBezTo>
                  <a:cubicBezTo>
                    <a:pt x="-1033" y="989373"/>
                    <a:pt x="-3539" y="975586"/>
                    <a:pt x="5234" y="956159"/>
                  </a:cubicBezTo>
                  <a:cubicBezTo>
                    <a:pt x="134647" y="673834"/>
                    <a:pt x="263119" y="391195"/>
                    <a:pt x="392217" y="108557"/>
                  </a:cubicBezTo>
                  <a:cubicBezTo>
                    <a:pt x="398171" y="95396"/>
                    <a:pt x="400364" y="81923"/>
                    <a:pt x="398484" y="67509"/>
                  </a:cubicBezTo>
                  <a:cubicBezTo>
                    <a:pt x="394097" y="30847"/>
                    <a:pt x="420732" y="453"/>
                    <a:pt x="457706" y="139"/>
                  </a:cubicBezTo>
                  <a:cubicBezTo>
                    <a:pt x="510975" y="-174"/>
                    <a:pt x="564244" y="139"/>
                    <a:pt x="617513" y="139"/>
                  </a:cubicBezTo>
                  <a:cubicBezTo>
                    <a:pt x="1198771" y="139"/>
                    <a:pt x="1780028" y="139"/>
                    <a:pt x="2360972" y="139"/>
                  </a:cubicBezTo>
                  <a:cubicBezTo>
                    <a:pt x="2372958" y="139"/>
                    <a:pt x="2383220" y="1373"/>
                    <a:pt x="2391901" y="39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4" name="Graphic 32">
              <a:extLst>
                <a:ext uri="{FF2B5EF4-FFF2-40B4-BE49-F238E27FC236}">
                  <a16:creationId xmlns:a16="http://schemas.microsoft.com/office/drawing/2014/main" id="{794B40C0-8EA4-4391-8C81-216F4B1AFC17}"/>
                </a:ext>
              </a:extLst>
            </p:cNvPr>
            <p:cNvGrpSpPr/>
            <p:nvPr/>
          </p:nvGrpSpPr>
          <p:grpSpPr>
            <a:xfrm rot="20705322">
              <a:off x="618525" y="1024372"/>
              <a:ext cx="2832651" cy="1165648"/>
              <a:chOff x="1790700" y="1657350"/>
              <a:chExt cx="8610600" cy="3543300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E883848-DEF3-460D-A235-BA1D3CB11859}"/>
                  </a:ext>
                </a:extLst>
              </p:cNvPr>
              <p:cNvSpPr/>
              <p:nvPr/>
            </p:nvSpPr>
            <p:spPr>
              <a:xfrm>
                <a:off x="1790981" y="1656926"/>
                <a:ext cx="8613672" cy="3537479"/>
              </a:xfrm>
              <a:custGeom>
                <a:avLst/>
                <a:gdLst>
                  <a:gd name="connsiteX0" fmla="*/ 2482886 w 8613672"/>
                  <a:gd name="connsiteY0" fmla="*/ 3259879 h 3537479"/>
                  <a:gd name="connsiteX1" fmla="*/ 2530511 w 8613672"/>
                  <a:gd name="connsiteY1" fmla="*/ 2666471 h 3537479"/>
                  <a:gd name="connsiteX2" fmla="*/ 2612426 w 8613672"/>
                  <a:gd name="connsiteY2" fmla="*/ 1593956 h 3537479"/>
                  <a:gd name="connsiteX3" fmla="*/ 2674339 w 8613672"/>
                  <a:gd name="connsiteY3" fmla="*/ 777663 h 3537479"/>
                  <a:gd name="connsiteX4" fmla="*/ 2702914 w 8613672"/>
                  <a:gd name="connsiteY4" fmla="*/ 411903 h 3537479"/>
                  <a:gd name="connsiteX5" fmla="*/ 2657194 w 8613672"/>
                  <a:gd name="connsiteY5" fmla="*/ 363326 h 3537479"/>
                  <a:gd name="connsiteX6" fmla="*/ 1676119 w 8613672"/>
                  <a:gd name="connsiteY6" fmla="*/ 363326 h 3537479"/>
                  <a:gd name="connsiteX7" fmla="*/ 1625636 w 8613672"/>
                  <a:gd name="connsiteY7" fmla="*/ 408093 h 3537479"/>
                  <a:gd name="connsiteX8" fmla="*/ 1361794 w 8613672"/>
                  <a:gd name="connsiteY8" fmla="*/ 2143548 h 3537479"/>
                  <a:gd name="connsiteX9" fmla="*/ 1198916 w 8613672"/>
                  <a:gd name="connsiteY9" fmla="*/ 3220826 h 3537479"/>
                  <a:gd name="connsiteX10" fmla="*/ 1163674 w 8613672"/>
                  <a:gd name="connsiteY10" fmla="*/ 3284643 h 3537479"/>
                  <a:gd name="connsiteX11" fmla="*/ 254989 w 8613672"/>
                  <a:gd name="connsiteY11" fmla="*/ 3281786 h 3537479"/>
                  <a:gd name="connsiteX12" fmla="*/ 33056 w 8613672"/>
                  <a:gd name="connsiteY12" fmla="*/ 3054139 h 3537479"/>
                  <a:gd name="connsiteX13" fmla="*/ 15911 w 8613672"/>
                  <a:gd name="connsiteY13" fmla="*/ 2906501 h 3537479"/>
                  <a:gd name="connsiteX14" fmla="*/ 1192249 w 8613672"/>
                  <a:gd name="connsiteY14" fmla="*/ 329988 h 3537479"/>
                  <a:gd name="connsiteX15" fmla="*/ 1211299 w 8613672"/>
                  <a:gd name="connsiteY15" fmla="*/ 205211 h 3537479"/>
                  <a:gd name="connsiteX16" fmla="*/ 1391321 w 8613672"/>
                  <a:gd name="connsiteY16" fmla="*/ 423 h 3537479"/>
                  <a:gd name="connsiteX17" fmla="*/ 1877096 w 8613672"/>
                  <a:gd name="connsiteY17" fmla="*/ 423 h 3537479"/>
                  <a:gd name="connsiteX18" fmla="*/ 7176806 w 8613672"/>
                  <a:gd name="connsiteY18" fmla="*/ 423 h 3537479"/>
                  <a:gd name="connsiteX19" fmla="*/ 7390167 w 8613672"/>
                  <a:gd name="connsiteY19" fmla="*/ 205211 h 3537479"/>
                  <a:gd name="connsiteX20" fmla="*/ 7421599 w 8613672"/>
                  <a:gd name="connsiteY20" fmla="*/ 343323 h 3537479"/>
                  <a:gd name="connsiteX21" fmla="*/ 8596031 w 8613672"/>
                  <a:gd name="connsiteY21" fmla="*/ 2915073 h 3537479"/>
                  <a:gd name="connsiteX22" fmla="*/ 8598888 w 8613672"/>
                  <a:gd name="connsiteY22" fmla="*/ 3017943 h 3537479"/>
                  <a:gd name="connsiteX23" fmla="*/ 8073109 w 8613672"/>
                  <a:gd name="connsiteY23" fmla="*/ 3423708 h 3537479"/>
                  <a:gd name="connsiteX24" fmla="*/ 7477796 w 8613672"/>
                  <a:gd name="connsiteY24" fmla="*/ 3284643 h 3537479"/>
                  <a:gd name="connsiteX25" fmla="*/ 7441601 w 8613672"/>
                  <a:gd name="connsiteY25" fmla="*/ 3221779 h 3537479"/>
                  <a:gd name="connsiteX26" fmla="*/ 7169186 w 8613672"/>
                  <a:gd name="connsiteY26" fmla="*/ 1685396 h 3537479"/>
                  <a:gd name="connsiteX27" fmla="*/ 6942492 w 8613672"/>
                  <a:gd name="connsiteY27" fmla="*/ 401426 h 3537479"/>
                  <a:gd name="connsiteX28" fmla="*/ 6895819 w 8613672"/>
                  <a:gd name="connsiteY28" fmla="*/ 363326 h 3537479"/>
                  <a:gd name="connsiteX29" fmla="*/ 5895694 w 8613672"/>
                  <a:gd name="connsiteY29" fmla="*/ 362373 h 3537479"/>
                  <a:gd name="connsiteX30" fmla="*/ 5854736 w 8613672"/>
                  <a:gd name="connsiteY30" fmla="*/ 414761 h 3537479"/>
                  <a:gd name="connsiteX31" fmla="*/ 5934746 w 8613672"/>
                  <a:gd name="connsiteY31" fmla="*/ 1214861 h 3537479"/>
                  <a:gd name="connsiteX32" fmla="*/ 6025234 w 8613672"/>
                  <a:gd name="connsiteY32" fmla="*/ 2119736 h 3537479"/>
                  <a:gd name="connsiteX33" fmla="*/ 6126199 w 8613672"/>
                  <a:gd name="connsiteY33" fmla="*/ 3128433 h 3537479"/>
                  <a:gd name="connsiteX34" fmla="*/ 6130961 w 8613672"/>
                  <a:gd name="connsiteY34" fmla="*/ 3199871 h 3537479"/>
                  <a:gd name="connsiteX35" fmla="*/ 6077621 w 8613672"/>
                  <a:gd name="connsiteY35" fmla="*/ 3335126 h 3537479"/>
                  <a:gd name="connsiteX36" fmla="*/ 5725196 w 8613672"/>
                  <a:gd name="connsiteY36" fmla="*/ 3503718 h 3537479"/>
                  <a:gd name="connsiteX37" fmla="*/ 5174651 w 8613672"/>
                  <a:gd name="connsiteY37" fmla="*/ 3380846 h 3537479"/>
                  <a:gd name="connsiteX38" fmla="*/ 5075592 w 8613672"/>
                  <a:gd name="connsiteY38" fmla="*/ 3306551 h 3537479"/>
                  <a:gd name="connsiteX39" fmla="*/ 5033681 w 8613672"/>
                  <a:gd name="connsiteY39" fmla="*/ 3256068 h 3537479"/>
                  <a:gd name="connsiteX40" fmla="*/ 5010821 w 8613672"/>
                  <a:gd name="connsiteY40" fmla="*/ 2866496 h 3537479"/>
                  <a:gd name="connsiteX41" fmla="*/ 4975579 w 8613672"/>
                  <a:gd name="connsiteY41" fmla="*/ 2268326 h 3537479"/>
                  <a:gd name="connsiteX42" fmla="*/ 4953671 w 8613672"/>
                  <a:gd name="connsiteY42" fmla="*/ 1902566 h 3537479"/>
                  <a:gd name="connsiteX43" fmla="*/ 4918429 w 8613672"/>
                  <a:gd name="connsiteY43" fmla="*/ 1304396 h 3537479"/>
                  <a:gd name="connsiteX44" fmla="*/ 4895569 w 8613672"/>
                  <a:gd name="connsiteY44" fmla="*/ 905298 h 3537479"/>
                  <a:gd name="connsiteX45" fmla="*/ 4867946 w 8613672"/>
                  <a:gd name="connsiteY45" fmla="*/ 464291 h 3537479"/>
                  <a:gd name="connsiteX46" fmla="*/ 4782221 w 8613672"/>
                  <a:gd name="connsiteY46" fmla="*/ 387138 h 3537479"/>
                  <a:gd name="connsiteX47" fmla="*/ 3810671 w 8613672"/>
                  <a:gd name="connsiteY47" fmla="*/ 387138 h 3537479"/>
                  <a:gd name="connsiteX48" fmla="*/ 3724946 w 8613672"/>
                  <a:gd name="connsiteY48" fmla="*/ 472863 h 3537479"/>
                  <a:gd name="connsiteX49" fmla="*/ 3703991 w 8613672"/>
                  <a:gd name="connsiteY49" fmla="*/ 1286298 h 3537479"/>
                  <a:gd name="connsiteX50" fmla="*/ 3684941 w 8613672"/>
                  <a:gd name="connsiteY50" fmla="*/ 2061633 h 3537479"/>
                  <a:gd name="connsiteX51" fmla="*/ 3665891 w 8613672"/>
                  <a:gd name="connsiteY51" fmla="*/ 2798868 h 3537479"/>
                  <a:gd name="connsiteX52" fmla="*/ 3651604 w 8613672"/>
                  <a:gd name="connsiteY52" fmla="*/ 3250354 h 3537479"/>
                  <a:gd name="connsiteX53" fmla="*/ 3629696 w 8613672"/>
                  <a:gd name="connsiteY53" fmla="*/ 3291311 h 3537479"/>
                  <a:gd name="connsiteX54" fmla="*/ 3262984 w 8613672"/>
                  <a:gd name="connsiteY54" fmla="*/ 3505623 h 3537479"/>
                  <a:gd name="connsiteX55" fmla="*/ 2646716 w 8613672"/>
                  <a:gd name="connsiteY55" fmla="*/ 3411326 h 3537479"/>
                  <a:gd name="connsiteX56" fmla="*/ 2506699 w 8613672"/>
                  <a:gd name="connsiteY56" fmla="*/ 3313218 h 3537479"/>
                  <a:gd name="connsiteX57" fmla="*/ 2482886 w 8613672"/>
                  <a:gd name="connsiteY57" fmla="*/ 3259879 h 353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613672" h="3537479">
                    <a:moveTo>
                      <a:pt x="2482886" y="3259879"/>
                    </a:moveTo>
                    <a:cubicBezTo>
                      <a:pt x="2499079" y="3061758"/>
                      <a:pt x="2515271" y="2864591"/>
                      <a:pt x="2530511" y="2666471"/>
                    </a:cubicBezTo>
                    <a:cubicBezTo>
                      <a:pt x="2558134" y="2309283"/>
                      <a:pt x="2585756" y="1951143"/>
                      <a:pt x="2612426" y="1593956"/>
                    </a:cubicBezTo>
                    <a:cubicBezTo>
                      <a:pt x="2633381" y="1321541"/>
                      <a:pt x="2653384" y="1050078"/>
                      <a:pt x="2674339" y="777663"/>
                    </a:cubicBezTo>
                    <a:cubicBezTo>
                      <a:pt x="2683864" y="655743"/>
                      <a:pt x="2692436" y="533823"/>
                      <a:pt x="2702914" y="411903"/>
                    </a:cubicBezTo>
                    <a:cubicBezTo>
                      <a:pt x="2706724" y="374756"/>
                      <a:pt x="2696246" y="363326"/>
                      <a:pt x="2657194" y="363326"/>
                    </a:cubicBezTo>
                    <a:cubicBezTo>
                      <a:pt x="2330486" y="365231"/>
                      <a:pt x="2002826" y="364278"/>
                      <a:pt x="1676119" y="363326"/>
                    </a:cubicBezTo>
                    <a:cubicBezTo>
                      <a:pt x="1640876" y="363326"/>
                      <a:pt x="1631351" y="375708"/>
                      <a:pt x="1625636" y="408093"/>
                    </a:cubicBezTo>
                    <a:cubicBezTo>
                      <a:pt x="1538006" y="987213"/>
                      <a:pt x="1449424" y="1565381"/>
                      <a:pt x="1361794" y="2143548"/>
                    </a:cubicBezTo>
                    <a:cubicBezTo>
                      <a:pt x="1307501" y="2502641"/>
                      <a:pt x="1252256" y="2861733"/>
                      <a:pt x="1198916" y="3220826"/>
                    </a:cubicBezTo>
                    <a:cubicBezTo>
                      <a:pt x="1195106" y="3248448"/>
                      <a:pt x="1183676" y="3267498"/>
                      <a:pt x="1163674" y="3284643"/>
                    </a:cubicBezTo>
                    <a:cubicBezTo>
                      <a:pt x="900784" y="3509433"/>
                      <a:pt x="515974" y="3508481"/>
                      <a:pt x="254989" y="3281786"/>
                    </a:cubicBezTo>
                    <a:cubicBezTo>
                      <a:pt x="174979" y="3212254"/>
                      <a:pt x="97826" y="3138911"/>
                      <a:pt x="33056" y="3054139"/>
                    </a:cubicBezTo>
                    <a:cubicBezTo>
                      <a:pt x="-3139" y="3007466"/>
                      <a:pt x="-10759" y="2965556"/>
                      <a:pt x="15911" y="2906501"/>
                    </a:cubicBezTo>
                    <a:cubicBezTo>
                      <a:pt x="409294" y="2048298"/>
                      <a:pt x="799819" y="1189143"/>
                      <a:pt x="1192249" y="329988"/>
                    </a:cubicBezTo>
                    <a:cubicBezTo>
                      <a:pt x="1210346" y="289983"/>
                      <a:pt x="1217014" y="249026"/>
                      <a:pt x="1211299" y="205211"/>
                    </a:cubicBezTo>
                    <a:cubicBezTo>
                      <a:pt x="1197964" y="93768"/>
                      <a:pt x="1278926" y="1376"/>
                      <a:pt x="1391321" y="423"/>
                    </a:cubicBezTo>
                    <a:cubicBezTo>
                      <a:pt x="1553246" y="-529"/>
                      <a:pt x="1715171" y="423"/>
                      <a:pt x="1877096" y="423"/>
                    </a:cubicBezTo>
                    <a:cubicBezTo>
                      <a:pt x="3643984" y="423"/>
                      <a:pt x="5410871" y="423"/>
                      <a:pt x="7176806" y="423"/>
                    </a:cubicBezTo>
                    <a:cubicBezTo>
                      <a:pt x="7322539" y="423"/>
                      <a:pt x="7384451" y="60431"/>
                      <a:pt x="7390167" y="205211"/>
                    </a:cubicBezTo>
                    <a:cubicBezTo>
                      <a:pt x="7392071" y="251883"/>
                      <a:pt x="7401596" y="298556"/>
                      <a:pt x="7421599" y="343323"/>
                    </a:cubicBezTo>
                    <a:cubicBezTo>
                      <a:pt x="7813076" y="1200573"/>
                      <a:pt x="8204554" y="2057823"/>
                      <a:pt x="8596031" y="2915073"/>
                    </a:cubicBezTo>
                    <a:cubicBezTo>
                      <a:pt x="8612224" y="2950316"/>
                      <a:pt x="8624606" y="2981748"/>
                      <a:pt x="8598888" y="3017943"/>
                    </a:cubicBezTo>
                    <a:cubicBezTo>
                      <a:pt x="8464586" y="3206539"/>
                      <a:pt x="8311234" y="3371321"/>
                      <a:pt x="8073109" y="3423708"/>
                    </a:cubicBezTo>
                    <a:cubicBezTo>
                      <a:pt x="7853081" y="3472286"/>
                      <a:pt x="7654961" y="3423708"/>
                      <a:pt x="7477796" y="3284643"/>
                    </a:cubicBezTo>
                    <a:cubicBezTo>
                      <a:pt x="7456842" y="3267498"/>
                      <a:pt x="7446364" y="3248448"/>
                      <a:pt x="7441601" y="3221779"/>
                    </a:cubicBezTo>
                    <a:cubicBezTo>
                      <a:pt x="7351114" y="2709333"/>
                      <a:pt x="7260626" y="2197841"/>
                      <a:pt x="7169186" y="1685396"/>
                    </a:cubicBezTo>
                    <a:cubicBezTo>
                      <a:pt x="7092986" y="1257723"/>
                      <a:pt x="7016786" y="830051"/>
                      <a:pt x="6942492" y="401426"/>
                    </a:cubicBezTo>
                    <a:cubicBezTo>
                      <a:pt x="6936776" y="369993"/>
                      <a:pt x="6924394" y="363326"/>
                      <a:pt x="6895819" y="363326"/>
                    </a:cubicBezTo>
                    <a:cubicBezTo>
                      <a:pt x="6562444" y="364278"/>
                      <a:pt x="6229069" y="364278"/>
                      <a:pt x="5895694" y="362373"/>
                    </a:cubicBezTo>
                    <a:cubicBezTo>
                      <a:pt x="5850926" y="362373"/>
                      <a:pt x="5850926" y="383328"/>
                      <a:pt x="5854736" y="414761"/>
                    </a:cubicBezTo>
                    <a:cubicBezTo>
                      <a:pt x="5881406" y="681461"/>
                      <a:pt x="5908076" y="948161"/>
                      <a:pt x="5934746" y="1214861"/>
                    </a:cubicBezTo>
                    <a:cubicBezTo>
                      <a:pt x="5965226" y="1516803"/>
                      <a:pt x="5995706" y="1817793"/>
                      <a:pt x="6025234" y="2119736"/>
                    </a:cubicBezTo>
                    <a:cubicBezTo>
                      <a:pt x="6058571" y="2455968"/>
                      <a:pt x="6092861" y="2792201"/>
                      <a:pt x="6126199" y="3128433"/>
                    </a:cubicBezTo>
                    <a:cubicBezTo>
                      <a:pt x="6128104" y="3152246"/>
                      <a:pt x="6130009" y="3176058"/>
                      <a:pt x="6130961" y="3199871"/>
                    </a:cubicBezTo>
                    <a:cubicBezTo>
                      <a:pt x="6147154" y="3257973"/>
                      <a:pt x="6129056" y="3297026"/>
                      <a:pt x="6077621" y="3335126"/>
                    </a:cubicBezTo>
                    <a:cubicBezTo>
                      <a:pt x="5970942" y="3416089"/>
                      <a:pt x="5858546" y="3482764"/>
                      <a:pt x="5725196" y="3503718"/>
                    </a:cubicBezTo>
                    <a:cubicBezTo>
                      <a:pt x="5527076" y="3534198"/>
                      <a:pt x="5340386" y="3501814"/>
                      <a:pt x="5174651" y="3380846"/>
                    </a:cubicBezTo>
                    <a:cubicBezTo>
                      <a:pt x="5141314" y="3357033"/>
                      <a:pt x="5108929" y="3331316"/>
                      <a:pt x="5075592" y="3306551"/>
                    </a:cubicBezTo>
                    <a:cubicBezTo>
                      <a:pt x="5057494" y="3293216"/>
                      <a:pt x="5042254" y="3277976"/>
                      <a:pt x="5033681" y="3256068"/>
                    </a:cubicBezTo>
                    <a:cubicBezTo>
                      <a:pt x="5027014" y="3126529"/>
                      <a:pt x="5017489" y="2996036"/>
                      <a:pt x="5010821" y="2866496"/>
                    </a:cubicBezTo>
                    <a:cubicBezTo>
                      <a:pt x="4999392" y="2667423"/>
                      <a:pt x="4987961" y="2467398"/>
                      <a:pt x="4975579" y="2268326"/>
                    </a:cubicBezTo>
                    <a:cubicBezTo>
                      <a:pt x="4967959" y="2146406"/>
                      <a:pt x="4960339" y="2024486"/>
                      <a:pt x="4953671" y="1902566"/>
                    </a:cubicBezTo>
                    <a:cubicBezTo>
                      <a:pt x="4943194" y="1703493"/>
                      <a:pt x="4928906" y="1503468"/>
                      <a:pt x="4918429" y="1304396"/>
                    </a:cubicBezTo>
                    <a:cubicBezTo>
                      <a:pt x="4911761" y="1171046"/>
                      <a:pt x="4902236" y="1038648"/>
                      <a:pt x="4895569" y="905298"/>
                    </a:cubicBezTo>
                    <a:cubicBezTo>
                      <a:pt x="4887949" y="757661"/>
                      <a:pt x="4881281" y="610976"/>
                      <a:pt x="4867946" y="464291"/>
                    </a:cubicBezTo>
                    <a:cubicBezTo>
                      <a:pt x="4862231" y="403331"/>
                      <a:pt x="4845086" y="388091"/>
                      <a:pt x="4782221" y="387138"/>
                    </a:cubicBezTo>
                    <a:cubicBezTo>
                      <a:pt x="4458371" y="386186"/>
                      <a:pt x="4134521" y="386186"/>
                      <a:pt x="3810671" y="387138"/>
                    </a:cubicBezTo>
                    <a:cubicBezTo>
                      <a:pt x="3743996" y="387138"/>
                      <a:pt x="3726851" y="406188"/>
                      <a:pt x="3724946" y="472863"/>
                    </a:cubicBezTo>
                    <a:cubicBezTo>
                      <a:pt x="3716374" y="744326"/>
                      <a:pt x="3708754" y="1014836"/>
                      <a:pt x="3703991" y="1286298"/>
                    </a:cubicBezTo>
                    <a:cubicBezTo>
                      <a:pt x="3699229" y="1544426"/>
                      <a:pt x="3691609" y="1803506"/>
                      <a:pt x="3684941" y="2061633"/>
                    </a:cubicBezTo>
                    <a:cubicBezTo>
                      <a:pt x="3679226" y="2307378"/>
                      <a:pt x="3672559" y="2553123"/>
                      <a:pt x="3665891" y="2798868"/>
                    </a:cubicBezTo>
                    <a:cubicBezTo>
                      <a:pt x="3661129" y="2949364"/>
                      <a:pt x="3664939" y="3099858"/>
                      <a:pt x="3651604" y="3250354"/>
                    </a:cubicBezTo>
                    <a:cubicBezTo>
                      <a:pt x="3647794" y="3265593"/>
                      <a:pt x="3643984" y="3280833"/>
                      <a:pt x="3629696" y="3291311"/>
                    </a:cubicBezTo>
                    <a:cubicBezTo>
                      <a:pt x="3513491" y="3372273"/>
                      <a:pt x="3403954" y="3464666"/>
                      <a:pt x="3262984" y="3505623"/>
                    </a:cubicBezTo>
                    <a:cubicBezTo>
                      <a:pt x="3042004" y="3569441"/>
                      <a:pt x="2837216" y="3537056"/>
                      <a:pt x="2646716" y="3411326"/>
                    </a:cubicBezTo>
                    <a:cubicBezTo>
                      <a:pt x="2599091" y="3379893"/>
                      <a:pt x="2554324" y="3344651"/>
                      <a:pt x="2506699" y="3313218"/>
                    </a:cubicBezTo>
                    <a:cubicBezTo>
                      <a:pt x="2488601" y="3300836"/>
                      <a:pt x="2472409" y="3286548"/>
                      <a:pt x="2482886" y="325987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F22A59C-8B6F-403D-9D53-DC40458A7464}"/>
                  </a:ext>
                </a:extLst>
              </p:cNvPr>
              <p:cNvSpPr/>
              <p:nvPr/>
            </p:nvSpPr>
            <p:spPr>
              <a:xfrm>
                <a:off x="5419676" y="2020252"/>
                <a:ext cx="1429057" cy="3167393"/>
              </a:xfrm>
              <a:custGeom>
                <a:avLst/>
                <a:gdLst>
                  <a:gd name="connsiteX0" fmla="*/ 644891 w 1429057"/>
                  <a:gd name="connsiteY0" fmla="*/ 3165158 h 3167393"/>
                  <a:gd name="connsiteX1" fmla="*/ 212456 w 1429057"/>
                  <a:gd name="connsiteY1" fmla="*/ 3016568 h 3167393"/>
                  <a:gd name="connsiteX2" fmla="*/ 6716 w 1429057"/>
                  <a:gd name="connsiteY2" fmla="*/ 2898458 h 3167393"/>
                  <a:gd name="connsiteX3" fmla="*/ 4811 w 1429057"/>
                  <a:gd name="connsiteY3" fmla="*/ 2781300 h 3167393"/>
                  <a:gd name="connsiteX4" fmla="*/ 40053 w 1429057"/>
                  <a:gd name="connsiteY4" fmla="*/ 1339215 h 3167393"/>
                  <a:gd name="connsiteX5" fmla="*/ 72438 w 1429057"/>
                  <a:gd name="connsiteY5" fmla="*/ 49530 h 3167393"/>
                  <a:gd name="connsiteX6" fmla="*/ 124826 w 1429057"/>
                  <a:gd name="connsiteY6" fmla="*/ 0 h 3167393"/>
                  <a:gd name="connsiteX7" fmla="*/ 1210676 w 1429057"/>
                  <a:gd name="connsiteY7" fmla="*/ 0 h 3167393"/>
                  <a:gd name="connsiteX8" fmla="*/ 1265921 w 1429057"/>
                  <a:gd name="connsiteY8" fmla="*/ 52388 h 3167393"/>
                  <a:gd name="connsiteX9" fmla="*/ 1338311 w 1429057"/>
                  <a:gd name="connsiteY9" fmla="*/ 1287780 h 3167393"/>
                  <a:gd name="connsiteX10" fmla="*/ 1398318 w 1429057"/>
                  <a:gd name="connsiteY10" fmla="*/ 2327910 h 3167393"/>
                  <a:gd name="connsiteX11" fmla="*/ 1428798 w 1429057"/>
                  <a:gd name="connsiteY11" fmla="*/ 2855595 h 3167393"/>
                  <a:gd name="connsiteX12" fmla="*/ 1426893 w 1429057"/>
                  <a:gd name="connsiteY12" fmla="*/ 2897505 h 3167393"/>
                  <a:gd name="connsiteX13" fmla="*/ 1289734 w 1429057"/>
                  <a:gd name="connsiteY13" fmla="*/ 2982278 h 3167393"/>
                  <a:gd name="connsiteX14" fmla="*/ 644891 w 1429057"/>
                  <a:gd name="connsiteY14" fmla="*/ 3165158 h 316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9057" h="3167393">
                    <a:moveTo>
                      <a:pt x="644891" y="3165158"/>
                    </a:moveTo>
                    <a:cubicBezTo>
                      <a:pt x="489633" y="3148965"/>
                      <a:pt x="345806" y="3098483"/>
                      <a:pt x="212456" y="3016568"/>
                    </a:cubicBezTo>
                    <a:cubicBezTo>
                      <a:pt x="144828" y="2975610"/>
                      <a:pt x="75296" y="2937510"/>
                      <a:pt x="6716" y="2898458"/>
                    </a:cubicBezTo>
                    <a:cubicBezTo>
                      <a:pt x="-6619" y="2859405"/>
                      <a:pt x="3858" y="2820353"/>
                      <a:pt x="4811" y="2781300"/>
                    </a:cubicBezTo>
                    <a:cubicBezTo>
                      <a:pt x="16241" y="2300288"/>
                      <a:pt x="27671" y="1820228"/>
                      <a:pt x="40053" y="1339215"/>
                    </a:cubicBezTo>
                    <a:cubicBezTo>
                      <a:pt x="50531" y="909638"/>
                      <a:pt x="62913" y="480060"/>
                      <a:pt x="72438" y="49530"/>
                    </a:cubicBezTo>
                    <a:cubicBezTo>
                      <a:pt x="73391" y="9525"/>
                      <a:pt x="85773" y="0"/>
                      <a:pt x="124826" y="0"/>
                    </a:cubicBezTo>
                    <a:cubicBezTo>
                      <a:pt x="486776" y="953"/>
                      <a:pt x="848726" y="1905"/>
                      <a:pt x="1210676" y="0"/>
                    </a:cubicBezTo>
                    <a:cubicBezTo>
                      <a:pt x="1251634" y="0"/>
                      <a:pt x="1264016" y="10478"/>
                      <a:pt x="1265921" y="52388"/>
                    </a:cubicBezTo>
                    <a:cubicBezTo>
                      <a:pt x="1288781" y="463868"/>
                      <a:pt x="1314498" y="876300"/>
                      <a:pt x="1338311" y="1287780"/>
                    </a:cubicBezTo>
                    <a:cubicBezTo>
                      <a:pt x="1358313" y="1634490"/>
                      <a:pt x="1378316" y="1981200"/>
                      <a:pt x="1398318" y="2327910"/>
                    </a:cubicBezTo>
                    <a:cubicBezTo>
                      <a:pt x="1408796" y="2504123"/>
                      <a:pt x="1418321" y="2679383"/>
                      <a:pt x="1428798" y="2855595"/>
                    </a:cubicBezTo>
                    <a:cubicBezTo>
                      <a:pt x="1429751" y="2869883"/>
                      <a:pt x="1427846" y="2884170"/>
                      <a:pt x="1426893" y="2897505"/>
                    </a:cubicBezTo>
                    <a:cubicBezTo>
                      <a:pt x="1381173" y="2926080"/>
                      <a:pt x="1333548" y="2951798"/>
                      <a:pt x="1289734" y="2982278"/>
                    </a:cubicBezTo>
                    <a:cubicBezTo>
                      <a:pt x="1095423" y="3117533"/>
                      <a:pt x="881111" y="3180398"/>
                      <a:pt x="644891" y="3165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1FBED2B-EC5D-4352-8480-7829AD878C74}"/>
                  </a:ext>
                </a:extLst>
              </p:cNvPr>
              <p:cNvSpPr/>
              <p:nvPr/>
            </p:nvSpPr>
            <p:spPr>
              <a:xfrm>
                <a:off x="2972429" y="2017394"/>
                <a:ext cx="1521465" cy="3168014"/>
              </a:xfrm>
              <a:custGeom>
                <a:avLst/>
                <a:gdLst>
                  <a:gd name="connsiteX0" fmla="*/ 634688 w 1521465"/>
                  <a:gd name="connsiteY0" fmla="*/ 3168015 h 3168014"/>
                  <a:gd name="connsiteX1" fmla="*/ 202253 w 1521465"/>
                  <a:gd name="connsiteY1" fmla="*/ 3019425 h 3168014"/>
                  <a:gd name="connsiteX2" fmla="*/ 323 w 1521465"/>
                  <a:gd name="connsiteY2" fmla="*/ 2905125 h 3168014"/>
                  <a:gd name="connsiteX3" fmla="*/ 442283 w 1521465"/>
                  <a:gd name="connsiteY3" fmla="*/ 53340 h 3168014"/>
                  <a:gd name="connsiteX4" fmla="*/ 494670 w 1521465"/>
                  <a:gd name="connsiteY4" fmla="*/ 3810 h 3168014"/>
                  <a:gd name="connsiteX5" fmla="*/ 1466220 w 1521465"/>
                  <a:gd name="connsiteY5" fmla="*/ 0 h 3168014"/>
                  <a:gd name="connsiteX6" fmla="*/ 1521465 w 1521465"/>
                  <a:gd name="connsiteY6" fmla="*/ 52388 h 3168014"/>
                  <a:gd name="connsiteX7" fmla="*/ 1302390 w 1521465"/>
                  <a:gd name="connsiteY7" fmla="*/ 2928938 h 3168014"/>
                  <a:gd name="connsiteX8" fmla="*/ 1159515 w 1521465"/>
                  <a:gd name="connsiteY8" fmla="*/ 3043238 h 3168014"/>
                  <a:gd name="connsiteX9" fmla="*/ 634688 w 1521465"/>
                  <a:gd name="connsiteY9" fmla="*/ 3168015 h 316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1465" h="3168014">
                    <a:moveTo>
                      <a:pt x="634688" y="3168015"/>
                    </a:moveTo>
                    <a:cubicBezTo>
                      <a:pt x="479430" y="3151823"/>
                      <a:pt x="335603" y="3101340"/>
                      <a:pt x="202253" y="3019425"/>
                    </a:cubicBezTo>
                    <a:cubicBezTo>
                      <a:pt x="134625" y="2978468"/>
                      <a:pt x="68903" y="2944178"/>
                      <a:pt x="323" y="2905125"/>
                    </a:cubicBezTo>
                    <a:cubicBezTo>
                      <a:pt x="-13012" y="2866073"/>
                      <a:pt x="390848" y="474345"/>
                      <a:pt x="442283" y="53340"/>
                    </a:cubicBezTo>
                    <a:cubicBezTo>
                      <a:pt x="443235" y="13335"/>
                      <a:pt x="455618" y="3810"/>
                      <a:pt x="494670" y="3810"/>
                    </a:cubicBezTo>
                    <a:cubicBezTo>
                      <a:pt x="856620" y="4763"/>
                      <a:pt x="1104270" y="1905"/>
                      <a:pt x="1466220" y="0"/>
                    </a:cubicBezTo>
                    <a:cubicBezTo>
                      <a:pt x="1507178" y="0"/>
                      <a:pt x="1519561" y="10478"/>
                      <a:pt x="1521465" y="52388"/>
                    </a:cubicBezTo>
                    <a:cubicBezTo>
                      <a:pt x="1509083" y="476250"/>
                      <a:pt x="1302390" y="2914650"/>
                      <a:pt x="1302390" y="2928938"/>
                    </a:cubicBezTo>
                    <a:cubicBezTo>
                      <a:pt x="1256670" y="2957513"/>
                      <a:pt x="1203330" y="3012758"/>
                      <a:pt x="1159515" y="3043238"/>
                    </a:cubicBezTo>
                    <a:cubicBezTo>
                      <a:pt x="943298" y="3164205"/>
                      <a:pt x="874718" y="3163253"/>
                      <a:pt x="634688" y="31680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4C74AD3-4488-4499-8014-857036FB38B1}"/>
                  </a:ext>
                </a:extLst>
              </p:cNvPr>
              <p:cNvSpPr/>
              <p:nvPr/>
            </p:nvSpPr>
            <p:spPr>
              <a:xfrm>
                <a:off x="7644764" y="2017394"/>
                <a:ext cx="1597626" cy="3158489"/>
              </a:xfrm>
              <a:custGeom>
                <a:avLst/>
                <a:gdLst>
                  <a:gd name="connsiteX0" fmla="*/ 943928 w 1597626"/>
                  <a:gd name="connsiteY0" fmla="*/ 3158490 h 3158489"/>
                  <a:gd name="connsiteX1" fmla="*/ 1376363 w 1597626"/>
                  <a:gd name="connsiteY1" fmla="*/ 3009900 h 3158489"/>
                  <a:gd name="connsiteX2" fmla="*/ 1597343 w 1597626"/>
                  <a:gd name="connsiteY2" fmla="*/ 2895600 h 3158489"/>
                  <a:gd name="connsiteX3" fmla="*/ 1098233 w 1597626"/>
                  <a:gd name="connsiteY3" fmla="*/ 53340 h 3158489"/>
                  <a:gd name="connsiteX4" fmla="*/ 1045845 w 1597626"/>
                  <a:gd name="connsiteY4" fmla="*/ 3810 h 3158489"/>
                  <a:gd name="connsiteX5" fmla="*/ 55245 w 1597626"/>
                  <a:gd name="connsiteY5" fmla="*/ 0 h 3158489"/>
                  <a:gd name="connsiteX6" fmla="*/ 0 w 1597626"/>
                  <a:gd name="connsiteY6" fmla="*/ 42863 h 3158489"/>
                  <a:gd name="connsiteX7" fmla="*/ 276225 w 1597626"/>
                  <a:gd name="connsiteY7" fmla="*/ 2919413 h 3158489"/>
                  <a:gd name="connsiteX8" fmla="*/ 419100 w 1597626"/>
                  <a:gd name="connsiteY8" fmla="*/ 3033713 h 3158489"/>
                  <a:gd name="connsiteX9" fmla="*/ 943928 w 1597626"/>
                  <a:gd name="connsiteY9" fmla="*/ 3158490 h 315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626" h="3158489">
                    <a:moveTo>
                      <a:pt x="943928" y="3158490"/>
                    </a:moveTo>
                    <a:cubicBezTo>
                      <a:pt x="1099185" y="3142298"/>
                      <a:pt x="1243013" y="3091815"/>
                      <a:pt x="1376363" y="3009900"/>
                    </a:cubicBezTo>
                    <a:cubicBezTo>
                      <a:pt x="1443990" y="2968943"/>
                      <a:pt x="1528763" y="2934653"/>
                      <a:pt x="1597343" y="2895600"/>
                    </a:cubicBezTo>
                    <a:cubicBezTo>
                      <a:pt x="1610678" y="2856548"/>
                      <a:pt x="1149668" y="474345"/>
                      <a:pt x="1098233" y="53340"/>
                    </a:cubicBezTo>
                    <a:cubicBezTo>
                      <a:pt x="1097280" y="13335"/>
                      <a:pt x="1084898" y="3810"/>
                      <a:pt x="1045845" y="3810"/>
                    </a:cubicBezTo>
                    <a:cubicBezTo>
                      <a:pt x="683895" y="4763"/>
                      <a:pt x="417195" y="1905"/>
                      <a:pt x="55245" y="0"/>
                    </a:cubicBezTo>
                    <a:cubicBezTo>
                      <a:pt x="14288" y="0"/>
                      <a:pt x="1905" y="953"/>
                      <a:pt x="0" y="42863"/>
                    </a:cubicBezTo>
                    <a:cubicBezTo>
                      <a:pt x="12383" y="466725"/>
                      <a:pt x="276225" y="2905125"/>
                      <a:pt x="276225" y="2919413"/>
                    </a:cubicBezTo>
                    <a:cubicBezTo>
                      <a:pt x="321945" y="2947988"/>
                      <a:pt x="375285" y="3003233"/>
                      <a:pt x="419100" y="3033713"/>
                    </a:cubicBezTo>
                    <a:cubicBezTo>
                      <a:pt x="636270" y="3154680"/>
                      <a:pt x="703898" y="3153728"/>
                      <a:pt x="943928" y="315849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472B180-93B2-4B46-A074-B621930F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75363"/>
              </p:ext>
            </p:extLst>
          </p:nvPr>
        </p:nvGraphicFramePr>
        <p:xfrm>
          <a:off x="3833446" y="1786215"/>
          <a:ext cx="7470531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0BE5FFC-4D8A-4196-9E29-A02224071D2D}"/>
              </a:ext>
            </a:extLst>
          </p:cNvPr>
          <p:cNvGrpSpPr/>
          <p:nvPr/>
        </p:nvGrpSpPr>
        <p:grpSpPr>
          <a:xfrm>
            <a:off x="4897776" y="5497234"/>
            <a:ext cx="5341870" cy="530038"/>
            <a:chOff x="3419871" y="5399347"/>
            <a:chExt cx="5245700" cy="5300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CF379B-53B9-4A5E-B534-80B0DAD1E12B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F07ED79-8257-427E-B970-005D09A30105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2959F5-4E58-43BC-90F1-3878FFF178D2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DA438E1-16E5-4F0C-BACE-8B1A3AB4436A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AD74B9-EFC4-43FA-9C82-63FDFD37BCBD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981064-AA90-49CF-A98E-7530E85E5978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82AF03-8163-418A-82C9-7B14DA8CE7C1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0D0792-89B1-4381-8F74-3B5F4673333E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340BBA-32E0-4278-BABD-DDDE2B5F17F9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A1087A-0F8B-48C5-BC16-38B44BE44662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114C2C-A7A8-45C2-8EDC-096395D5EF56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508DEB-D579-4AA9-A5F8-6AAF11AAE749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E40597-366F-49FF-982C-A8A12251DAC6}"/>
              </a:ext>
            </a:extLst>
          </p:cNvPr>
          <p:cNvGrpSpPr/>
          <p:nvPr/>
        </p:nvGrpSpPr>
        <p:grpSpPr>
          <a:xfrm>
            <a:off x="888023" y="1902127"/>
            <a:ext cx="2341712" cy="1992418"/>
            <a:chOff x="304800" y="1484784"/>
            <a:chExt cx="2341712" cy="199241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C084D2-499B-447E-B190-ACEDFE2A5E0D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9908E1-33A9-40C5-A9DD-5293922F3C5D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CBC5E0-5F1C-4106-BF50-559896A55E00}"/>
              </a:ext>
            </a:extLst>
          </p:cNvPr>
          <p:cNvGrpSpPr/>
          <p:nvPr/>
        </p:nvGrpSpPr>
        <p:grpSpPr>
          <a:xfrm>
            <a:off x="888023" y="4062367"/>
            <a:ext cx="2341712" cy="1992418"/>
            <a:chOff x="304800" y="1484784"/>
            <a:chExt cx="2341712" cy="199241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5F44FF-DD72-4C5E-88AA-9B8F8EB45283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4619E1-88B0-45C7-A43A-837A1E02B7B1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Donut 8">
            <a:extLst>
              <a:ext uri="{FF2B5EF4-FFF2-40B4-BE49-F238E27FC236}">
                <a16:creationId xmlns:a16="http://schemas.microsoft.com/office/drawing/2014/main" id="{E973BA3F-C09D-4E61-9799-814A52607FE6}"/>
              </a:ext>
            </a:extLst>
          </p:cNvPr>
          <p:cNvSpPr/>
          <p:nvPr/>
        </p:nvSpPr>
        <p:spPr>
          <a:xfrm>
            <a:off x="1851066" y="4321173"/>
            <a:ext cx="398209" cy="47598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40B6C694-A3EB-4770-8183-1596312F8572}"/>
              </a:ext>
            </a:extLst>
          </p:cNvPr>
          <p:cNvSpPr/>
          <p:nvPr/>
        </p:nvSpPr>
        <p:spPr>
          <a:xfrm>
            <a:off x="1851806" y="2190971"/>
            <a:ext cx="421377" cy="4213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B291E5-31A1-475A-B57E-C00AC6FDE5EE}"/>
              </a:ext>
            </a:extLst>
          </p:cNvPr>
          <p:cNvSpPr txBox="1"/>
          <p:nvPr/>
        </p:nvSpPr>
        <p:spPr>
          <a:xfrm>
            <a:off x="587876" y="4502428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924E7-681A-4163-AA02-D69996CEF8A6}"/>
              </a:ext>
            </a:extLst>
          </p:cNvPr>
          <p:cNvSpPr txBox="1"/>
          <p:nvPr/>
        </p:nvSpPr>
        <p:spPr>
          <a:xfrm>
            <a:off x="587876" y="4163745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A26EC-9D5A-488F-B89A-5FBDFF83254E}"/>
              </a:ext>
            </a:extLst>
          </p:cNvPr>
          <p:cNvSpPr txBox="1"/>
          <p:nvPr/>
        </p:nvSpPr>
        <p:spPr>
          <a:xfrm>
            <a:off x="587876" y="5025777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F61EE892-3671-4A27-AA34-7C117BA64A6B}"/>
              </a:ext>
            </a:extLst>
          </p:cNvPr>
          <p:cNvSpPr txBox="1">
            <a:spLocks/>
          </p:cNvSpPr>
          <p:nvPr/>
        </p:nvSpPr>
        <p:spPr>
          <a:xfrm>
            <a:off x="662345" y="608129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2E5E519F-993F-4E2C-BA20-E5789C6A5829}"/>
              </a:ext>
            </a:extLst>
          </p:cNvPr>
          <p:cNvSpPr txBox="1">
            <a:spLocks/>
          </p:cNvSpPr>
          <p:nvPr/>
        </p:nvSpPr>
        <p:spPr>
          <a:xfrm>
            <a:off x="1829453" y="608129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6ABCC950-974D-4096-B631-4FF912FD9D5C}"/>
              </a:ext>
            </a:extLst>
          </p:cNvPr>
          <p:cNvSpPr txBox="1">
            <a:spLocks/>
          </p:cNvSpPr>
          <p:nvPr/>
        </p:nvSpPr>
        <p:spPr>
          <a:xfrm>
            <a:off x="3415661" y="608129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F5CEE1AE-39F5-40BD-8110-4BDF393FFBC7}"/>
              </a:ext>
            </a:extLst>
          </p:cNvPr>
          <p:cNvSpPr/>
          <p:nvPr/>
        </p:nvSpPr>
        <p:spPr>
          <a:xfrm>
            <a:off x="587876" y="63900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292F64D8-C997-4FD5-83B9-F517D74BA5FA}"/>
              </a:ext>
            </a:extLst>
          </p:cNvPr>
          <p:cNvSpPr/>
          <p:nvPr/>
        </p:nvSpPr>
        <p:spPr>
          <a:xfrm>
            <a:off x="1754983" y="1471904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35623-7C37-4F95-B1E1-913287F5B5A0}"/>
              </a:ext>
            </a:extLst>
          </p:cNvPr>
          <p:cNvSpPr txBox="1"/>
          <p:nvPr/>
        </p:nvSpPr>
        <p:spPr>
          <a:xfrm>
            <a:off x="7464926" y="5356017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624A4-9F3D-4779-9FCD-F43957B4F596}"/>
              </a:ext>
            </a:extLst>
          </p:cNvPr>
          <p:cNvSpPr txBox="1"/>
          <p:nvPr/>
        </p:nvSpPr>
        <p:spPr>
          <a:xfrm>
            <a:off x="7464927" y="4423109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245AEE6D-4096-4A12-A327-1C70AE0CB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920109"/>
              </p:ext>
            </p:extLst>
          </p:nvPr>
        </p:nvGraphicFramePr>
        <p:xfrm>
          <a:off x="938801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16">
            <a:extLst>
              <a:ext uri="{FF2B5EF4-FFF2-40B4-BE49-F238E27FC236}">
                <a16:creationId xmlns:a16="http://schemas.microsoft.com/office/drawing/2014/main" id="{0CD8C120-23BF-4CCD-8BFE-40C95441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360289"/>
              </p:ext>
            </p:extLst>
          </p:nvPr>
        </p:nvGraphicFramePr>
        <p:xfrm>
          <a:off x="3663796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17">
            <a:extLst>
              <a:ext uri="{FF2B5EF4-FFF2-40B4-BE49-F238E27FC236}">
                <a16:creationId xmlns:a16="http://schemas.microsoft.com/office/drawing/2014/main" id="{9DA5E84C-49C7-4D01-A326-D064D464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48831"/>
              </p:ext>
            </p:extLst>
          </p:nvPr>
        </p:nvGraphicFramePr>
        <p:xfrm>
          <a:off x="6388791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18">
            <a:extLst>
              <a:ext uri="{FF2B5EF4-FFF2-40B4-BE49-F238E27FC236}">
                <a16:creationId xmlns:a16="http://schemas.microsoft.com/office/drawing/2014/main" id="{2AC2801F-084B-4D27-82BA-27233B88B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40125"/>
              </p:ext>
            </p:extLst>
          </p:nvPr>
        </p:nvGraphicFramePr>
        <p:xfrm>
          <a:off x="9113786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28">
            <a:extLst>
              <a:ext uri="{FF2B5EF4-FFF2-40B4-BE49-F238E27FC236}">
                <a16:creationId xmlns:a16="http://schemas.microsoft.com/office/drawing/2014/main" id="{C1111B0B-96CF-4F43-BB99-4D76187D672E}"/>
              </a:ext>
            </a:extLst>
          </p:cNvPr>
          <p:cNvSpPr/>
          <p:nvPr/>
        </p:nvSpPr>
        <p:spPr>
          <a:xfrm>
            <a:off x="1443696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31">
            <a:extLst>
              <a:ext uri="{FF2B5EF4-FFF2-40B4-BE49-F238E27FC236}">
                <a16:creationId xmlns:a16="http://schemas.microsoft.com/office/drawing/2014/main" id="{600973C7-8C27-4D4F-BBF7-988B33EC91F3}"/>
              </a:ext>
            </a:extLst>
          </p:cNvPr>
          <p:cNvSpPr/>
          <p:nvPr/>
        </p:nvSpPr>
        <p:spPr>
          <a:xfrm>
            <a:off x="4214972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37">
            <a:extLst>
              <a:ext uri="{FF2B5EF4-FFF2-40B4-BE49-F238E27FC236}">
                <a16:creationId xmlns:a16="http://schemas.microsoft.com/office/drawing/2014/main" id="{21D53F19-D8EC-404B-984C-E158943AE76C}"/>
              </a:ext>
            </a:extLst>
          </p:cNvPr>
          <p:cNvSpPr/>
          <p:nvPr/>
        </p:nvSpPr>
        <p:spPr>
          <a:xfrm>
            <a:off x="6939966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39">
            <a:extLst>
              <a:ext uri="{FF2B5EF4-FFF2-40B4-BE49-F238E27FC236}">
                <a16:creationId xmlns:a16="http://schemas.microsoft.com/office/drawing/2014/main" id="{03C000EC-D595-43E9-9EFE-951FDE03ABC4}"/>
              </a:ext>
            </a:extLst>
          </p:cNvPr>
          <p:cNvSpPr/>
          <p:nvPr/>
        </p:nvSpPr>
        <p:spPr>
          <a:xfrm>
            <a:off x="9664962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0B83BA6-CDC7-4DFD-8B26-755BD5BFD1F9}"/>
              </a:ext>
            </a:extLst>
          </p:cNvPr>
          <p:cNvSpPr/>
          <p:nvPr/>
        </p:nvSpPr>
        <p:spPr>
          <a:xfrm flipH="1">
            <a:off x="1765218" y="2462208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id="{B8FA483C-530A-4B69-AE7B-82C77D2B8AF0}"/>
              </a:ext>
            </a:extLst>
          </p:cNvPr>
          <p:cNvSpPr/>
          <p:nvPr/>
        </p:nvSpPr>
        <p:spPr>
          <a:xfrm>
            <a:off x="4553913" y="2438844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id="{68C21517-C557-4D92-8480-4561F42DEA6E}"/>
              </a:ext>
            </a:extLst>
          </p:cNvPr>
          <p:cNvSpPr>
            <a:spLocks noChangeAspect="1"/>
          </p:cNvSpPr>
          <p:nvPr/>
        </p:nvSpPr>
        <p:spPr>
          <a:xfrm>
            <a:off x="10033305" y="2368690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56944353-3347-4419-A467-101D3A8DE37B}"/>
              </a:ext>
            </a:extLst>
          </p:cNvPr>
          <p:cNvSpPr/>
          <p:nvPr/>
        </p:nvSpPr>
        <p:spPr>
          <a:xfrm>
            <a:off x="7266386" y="246220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0F0D64F-F9F1-47F3-9301-D89989C6E781}"/>
              </a:ext>
            </a:extLst>
          </p:cNvPr>
          <p:cNvSpPr/>
          <p:nvPr/>
        </p:nvSpPr>
        <p:spPr>
          <a:xfrm rot="5400000">
            <a:off x="3347565" y="3164472"/>
            <a:ext cx="1480263" cy="1867259"/>
          </a:xfrm>
          <a:custGeom>
            <a:avLst/>
            <a:gdLst>
              <a:gd name="connsiteX0" fmla="*/ 1442196 w 1457325"/>
              <a:gd name="connsiteY0" fmla="*/ 1108358 h 1838325"/>
              <a:gd name="connsiteX1" fmla="*/ 1102154 w 1457325"/>
              <a:gd name="connsiteY1" fmla="*/ 1108358 h 1838325"/>
              <a:gd name="connsiteX2" fmla="*/ 1103106 w 1457325"/>
              <a:gd name="connsiteY2" fmla="*/ 531143 h 1838325"/>
              <a:gd name="connsiteX3" fmla="*/ 1101201 w 1457325"/>
              <a:gd name="connsiteY3" fmla="*/ 364455 h 1838325"/>
              <a:gd name="connsiteX4" fmla="*/ 1095486 w 1457325"/>
              <a:gd name="connsiteY4" fmla="*/ 355883 h 1838325"/>
              <a:gd name="connsiteX5" fmla="*/ 749729 w 1457325"/>
              <a:gd name="connsiteY5" fmla="*/ 9173 h 1838325"/>
              <a:gd name="connsiteX6" fmla="*/ 713534 w 1457325"/>
              <a:gd name="connsiteY6" fmla="*/ 12030 h 1838325"/>
              <a:gd name="connsiteX7" fmla="*/ 507794 w 1457325"/>
              <a:gd name="connsiteY7" fmla="*/ 218723 h 1838325"/>
              <a:gd name="connsiteX8" fmla="*/ 364919 w 1457325"/>
              <a:gd name="connsiteY8" fmla="*/ 365408 h 1838325"/>
              <a:gd name="connsiteX9" fmla="*/ 363014 w 1457325"/>
              <a:gd name="connsiteY9" fmla="*/ 382553 h 1838325"/>
              <a:gd name="connsiteX10" fmla="*/ 363014 w 1457325"/>
              <a:gd name="connsiteY10" fmla="*/ 1109310 h 1838325"/>
              <a:gd name="connsiteX11" fmla="*/ 43926 w 1457325"/>
              <a:gd name="connsiteY11" fmla="*/ 1108358 h 1838325"/>
              <a:gd name="connsiteX12" fmla="*/ 5826 w 1457325"/>
              <a:gd name="connsiteY12" fmla="*/ 1110263 h 1838325"/>
              <a:gd name="connsiteX13" fmla="*/ 8684 w 1457325"/>
              <a:gd name="connsiteY13" fmla="*/ 1123598 h 1838325"/>
              <a:gd name="connsiteX14" fmla="*/ 31544 w 1457325"/>
              <a:gd name="connsiteY14" fmla="*/ 1149316 h 1838325"/>
              <a:gd name="connsiteX15" fmla="*/ 705914 w 1457325"/>
              <a:gd name="connsiteY15" fmla="*/ 1824638 h 1838325"/>
              <a:gd name="connsiteX16" fmla="*/ 760206 w 1457325"/>
              <a:gd name="connsiteY16" fmla="*/ 1824638 h 1838325"/>
              <a:gd name="connsiteX17" fmla="*/ 1434576 w 1457325"/>
              <a:gd name="connsiteY17" fmla="*/ 1149316 h 1838325"/>
              <a:gd name="connsiteX18" fmla="*/ 1457436 w 1457325"/>
              <a:gd name="connsiteY18" fmla="*/ 1123598 h 1838325"/>
              <a:gd name="connsiteX19" fmla="*/ 1457436 w 1457325"/>
              <a:gd name="connsiteY19" fmla="*/ 1123598 h 1838325"/>
              <a:gd name="connsiteX20" fmla="*/ 1457436 w 1457325"/>
              <a:gd name="connsiteY20" fmla="*/ 1123598 h 1838325"/>
              <a:gd name="connsiteX21" fmla="*/ 1442196 w 1457325"/>
              <a:gd name="connsiteY21" fmla="*/ 1108358 h 1838325"/>
              <a:gd name="connsiteX22" fmla="*/ 365871 w 1457325"/>
              <a:gd name="connsiteY22" fmla="*/ 1102643 h 1838325"/>
              <a:gd name="connsiteX23" fmla="*/ 363014 w 1457325"/>
              <a:gd name="connsiteY23" fmla="*/ 1108358 h 1838325"/>
              <a:gd name="connsiteX24" fmla="*/ 363014 w 1457325"/>
              <a:gd name="connsiteY24" fmla="*/ 1108358 h 1838325"/>
              <a:gd name="connsiteX25" fmla="*/ 365871 w 1457325"/>
              <a:gd name="connsiteY25" fmla="*/ 1102643 h 1838325"/>
              <a:gd name="connsiteX26" fmla="*/ 363014 w 1457325"/>
              <a:gd name="connsiteY26" fmla="*/ 1108358 h 1838325"/>
              <a:gd name="connsiteX27" fmla="*/ 363014 w 1457325"/>
              <a:gd name="connsiteY27" fmla="*/ 1108358 h 1838325"/>
              <a:gd name="connsiteX28" fmla="*/ 363014 w 1457325"/>
              <a:gd name="connsiteY28" fmla="*/ 1108358 h 1838325"/>
              <a:gd name="connsiteX29" fmla="*/ 363014 w 1457325"/>
              <a:gd name="connsiteY29" fmla="*/ 1108358 h 1838325"/>
              <a:gd name="connsiteX30" fmla="*/ 363014 w 1457325"/>
              <a:gd name="connsiteY30" fmla="*/ 1108358 h 1838325"/>
              <a:gd name="connsiteX31" fmla="*/ 363014 w 1457325"/>
              <a:gd name="connsiteY31" fmla="*/ 1108358 h 1838325"/>
              <a:gd name="connsiteX32" fmla="*/ 359204 w 1457325"/>
              <a:gd name="connsiteY32" fmla="*/ 1110263 h 1838325"/>
              <a:gd name="connsiteX33" fmla="*/ 363014 w 1457325"/>
              <a:gd name="connsiteY33" fmla="*/ 1108358 h 1838325"/>
              <a:gd name="connsiteX34" fmla="*/ 363014 w 1457325"/>
              <a:gd name="connsiteY34" fmla="*/ 1108358 h 1838325"/>
              <a:gd name="connsiteX35" fmla="*/ 1101201 w 1457325"/>
              <a:gd name="connsiteY35" fmla="*/ 1108358 h 1838325"/>
              <a:gd name="connsiteX36" fmla="*/ 1101201 w 1457325"/>
              <a:gd name="connsiteY36" fmla="*/ 1108358 h 1838325"/>
              <a:gd name="connsiteX37" fmla="*/ 1098344 w 1457325"/>
              <a:gd name="connsiteY37" fmla="*/ 1102643 h 1838325"/>
              <a:gd name="connsiteX38" fmla="*/ 1101201 w 1457325"/>
              <a:gd name="connsiteY38" fmla="*/ 1108358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57325" h="1838325">
                <a:moveTo>
                  <a:pt x="1442196" y="1108358"/>
                </a:moveTo>
                <a:cubicBezTo>
                  <a:pt x="1328849" y="1107405"/>
                  <a:pt x="1215501" y="1108358"/>
                  <a:pt x="1102154" y="1108358"/>
                </a:cubicBezTo>
                <a:cubicBezTo>
                  <a:pt x="1102154" y="915953"/>
                  <a:pt x="1103106" y="723548"/>
                  <a:pt x="1103106" y="531143"/>
                </a:cubicBezTo>
                <a:cubicBezTo>
                  <a:pt x="1103106" y="475898"/>
                  <a:pt x="1102154" y="419700"/>
                  <a:pt x="1101201" y="364455"/>
                </a:cubicBezTo>
                <a:cubicBezTo>
                  <a:pt x="1099296" y="361598"/>
                  <a:pt x="1098344" y="357788"/>
                  <a:pt x="1095486" y="355883"/>
                </a:cubicBezTo>
                <a:cubicBezTo>
                  <a:pt x="980234" y="240630"/>
                  <a:pt x="864029" y="125378"/>
                  <a:pt x="749729" y="9173"/>
                </a:cubicBezTo>
                <a:cubicBezTo>
                  <a:pt x="734489" y="-6067"/>
                  <a:pt x="725916" y="-352"/>
                  <a:pt x="713534" y="12030"/>
                </a:cubicBezTo>
                <a:cubicBezTo>
                  <a:pt x="644954" y="81563"/>
                  <a:pt x="575421" y="149190"/>
                  <a:pt x="507794" y="218723"/>
                </a:cubicBezTo>
                <a:cubicBezTo>
                  <a:pt x="460169" y="267300"/>
                  <a:pt x="408734" y="313020"/>
                  <a:pt x="364919" y="365408"/>
                </a:cubicBezTo>
                <a:cubicBezTo>
                  <a:pt x="363966" y="371123"/>
                  <a:pt x="363014" y="376838"/>
                  <a:pt x="363014" y="382553"/>
                </a:cubicBezTo>
                <a:cubicBezTo>
                  <a:pt x="363014" y="624488"/>
                  <a:pt x="363014" y="867375"/>
                  <a:pt x="363014" y="1109310"/>
                </a:cubicBezTo>
                <a:cubicBezTo>
                  <a:pt x="256334" y="1109310"/>
                  <a:pt x="149654" y="1109310"/>
                  <a:pt x="43926" y="1108358"/>
                </a:cubicBezTo>
                <a:cubicBezTo>
                  <a:pt x="31544" y="1108358"/>
                  <a:pt x="17256" y="1105500"/>
                  <a:pt x="5826" y="1110263"/>
                </a:cubicBezTo>
                <a:cubicBezTo>
                  <a:pt x="-7509" y="1115025"/>
                  <a:pt x="5826" y="1118835"/>
                  <a:pt x="8684" y="1123598"/>
                </a:cubicBezTo>
                <a:cubicBezTo>
                  <a:pt x="16304" y="1132170"/>
                  <a:pt x="22971" y="1141695"/>
                  <a:pt x="31544" y="1149316"/>
                </a:cubicBezTo>
                <a:cubicBezTo>
                  <a:pt x="256334" y="1374105"/>
                  <a:pt x="482076" y="1598895"/>
                  <a:pt x="705914" y="1824638"/>
                </a:cubicBezTo>
                <a:cubicBezTo>
                  <a:pt x="727821" y="1846545"/>
                  <a:pt x="738299" y="1846545"/>
                  <a:pt x="760206" y="1824638"/>
                </a:cubicBezTo>
                <a:cubicBezTo>
                  <a:pt x="984044" y="1598895"/>
                  <a:pt x="1209786" y="1374105"/>
                  <a:pt x="1434576" y="1149316"/>
                </a:cubicBezTo>
                <a:cubicBezTo>
                  <a:pt x="1443149" y="1140743"/>
                  <a:pt x="1449816" y="1132170"/>
                  <a:pt x="1457436" y="1123598"/>
                </a:cubicBezTo>
                <a:lnTo>
                  <a:pt x="1457436" y="1123598"/>
                </a:lnTo>
                <a:lnTo>
                  <a:pt x="1457436" y="1123598"/>
                </a:lnTo>
                <a:cubicBezTo>
                  <a:pt x="1475534" y="1095023"/>
                  <a:pt x="1446006" y="1108358"/>
                  <a:pt x="1442196" y="1108358"/>
                </a:cubicBezTo>
                <a:close/>
                <a:moveTo>
                  <a:pt x="365871" y="1102643"/>
                </a:moveTo>
                <a:cubicBezTo>
                  <a:pt x="364919" y="1104548"/>
                  <a:pt x="363966" y="1106453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966" y="1106453"/>
                  <a:pt x="364919" y="1104548"/>
                  <a:pt x="365871" y="1102643"/>
                </a:cubicBezTo>
                <a:close/>
                <a:moveTo>
                  <a:pt x="363014" y="1108358"/>
                </a:move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lose/>
                <a:moveTo>
                  <a:pt x="363014" y="1108358"/>
                </a:moveTo>
                <a:cubicBezTo>
                  <a:pt x="362061" y="1109310"/>
                  <a:pt x="360156" y="1110263"/>
                  <a:pt x="359204" y="1110263"/>
                </a:cubicBezTo>
                <a:cubicBezTo>
                  <a:pt x="360156" y="1110263"/>
                  <a:pt x="361109" y="1109310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lose/>
                <a:moveTo>
                  <a:pt x="1101201" y="1108358"/>
                </a:moveTo>
                <a:cubicBezTo>
                  <a:pt x="1101201" y="1108358"/>
                  <a:pt x="1101201" y="1108358"/>
                  <a:pt x="1101201" y="1108358"/>
                </a:cubicBezTo>
                <a:cubicBezTo>
                  <a:pt x="1099296" y="1106453"/>
                  <a:pt x="1098344" y="1104548"/>
                  <a:pt x="1098344" y="1102643"/>
                </a:cubicBezTo>
                <a:cubicBezTo>
                  <a:pt x="1099296" y="1104548"/>
                  <a:pt x="1100249" y="1106453"/>
                  <a:pt x="1101201" y="110835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B73500-8B7B-4302-8B28-F83BEA776AF6}"/>
              </a:ext>
            </a:extLst>
          </p:cNvPr>
          <p:cNvSpPr/>
          <p:nvPr/>
        </p:nvSpPr>
        <p:spPr>
          <a:xfrm rot="5400000">
            <a:off x="3951251" y="2226387"/>
            <a:ext cx="1867259" cy="1489936"/>
          </a:xfrm>
          <a:custGeom>
            <a:avLst/>
            <a:gdLst>
              <a:gd name="connsiteX0" fmla="*/ 1824477 w 1838325"/>
              <a:gd name="connsiteY0" fmla="*/ 707708 h 1466850"/>
              <a:gd name="connsiteX1" fmla="*/ 1504437 w 1838325"/>
              <a:gd name="connsiteY1" fmla="*/ 387668 h 1466850"/>
              <a:gd name="connsiteX2" fmla="*/ 1443477 w 1838325"/>
              <a:gd name="connsiteY2" fmla="*/ 361950 h 1466850"/>
              <a:gd name="connsiteX3" fmla="*/ 771964 w 1838325"/>
              <a:gd name="connsiteY3" fmla="*/ 362903 h 1466850"/>
              <a:gd name="connsiteX4" fmla="*/ 736722 w 1838325"/>
              <a:gd name="connsiteY4" fmla="*/ 327660 h 1466850"/>
              <a:gd name="connsiteX5" fmla="*/ 736722 w 1838325"/>
              <a:gd name="connsiteY5" fmla="*/ 31433 h 1466850"/>
              <a:gd name="connsiteX6" fmla="*/ 731007 w 1838325"/>
              <a:gd name="connsiteY6" fmla="*/ 0 h 1466850"/>
              <a:gd name="connsiteX7" fmla="*/ 723387 w 1838325"/>
              <a:gd name="connsiteY7" fmla="*/ 5715 h 1466850"/>
              <a:gd name="connsiteX8" fmla="*/ 714814 w 1838325"/>
              <a:gd name="connsiteY8" fmla="*/ 12383 h 1466850"/>
              <a:gd name="connsiteX9" fmla="*/ 10917 w 1838325"/>
              <a:gd name="connsiteY9" fmla="*/ 715328 h 1466850"/>
              <a:gd name="connsiteX10" fmla="*/ 16632 w 1838325"/>
              <a:gd name="connsiteY10" fmla="*/ 758190 h 1466850"/>
              <a:gd name="connsiteX11" fmla="*/ 705289 w 1838325"/>
              <a:gd name="connsiteY11" fmla="*/ 1446848 h 1466850"/>
              <a:gd name="connsiteX12" fmla="*/ 731959 w 1838325"/>
              <a:gd name="connsiteY12" fmla="*/ 1466850 h 1466850"/>
              <a:gd name="connsiteX13" fmla="*/ 735769 w 1838325"/>
              <a:gd name="connsiteY13" fmla="*/ 1429703 h 1466850"/>
              <a:gd name="connsiteX14" fmla="*/ 734817 w 1838325"/>
              <a:gd name="connsiteY14" fmla="*/ 1151573 h 1466850"/>
              <a:gd name="connsiteX15" fmla="*/ 779584 w 1838325"/>
              <a:gd name="connsiteY15" fmla="*/ 1106805 h 1466850"/>
              <a:gd name="connsiteX16" fmla="*/ 1433952 w 1838325"/>
              <a:gd name="connsiteY16" fmla="*/ 1107758 h 1466850"/>
              <a:gd name="connsiteX17" fmla="*/ 1478719 w 1838325"/>
              <a:gd name="connsiteY17" fmla="*/ 1102995 h 1466850"/>
              <a:gd name="connsiteX18" fmla="*/ 1478719 w 1838325"/>
              <a:gd name="connsiteY18" fmla="*/ 1102995 h 1466850"/>
              <a:gd name="connsiteX19" fmla="*/ 1487292 w 1838325"/>
              <a:gd name="connsiteY19" fmla="*/ 1095375 h 1466850"/>
              <a:gd name="connsiteX20" fmla="*/ 1487292 w 1838325"/>
              <a:gd name="connsiteY20" fmla="*/ 1095375 h 1466850"/>
              <a:gd name="connsiteX21" fmla="*/ 1826382 w 1838325"/>
              <a:gd name="connsiteY21" fmla="*/ 760095 h 1466850"/>
              <a:gd name="connsiteX22" fmla="*/ 1824477 w 1838325"/>
              <a:gd name="connsiteY22" fmla="*/ 707708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38325" h="1466850">
                <a:moveTo>
                  <a:pt x="1824477" y="707708"/>
                </a:moveTo>
                <a:cubicBezTo>
                  <a:pt x="1716844" y="601980"/>
                  <a:pt x="1610164" y="495300"/>
                  <a:pt x="1504437" y="387668"/>
                </a:cubicBezTo>
                <a:cubicBezTo>
                  <a:pt x="1486339" y="369570"/>
                  <a:pt x="1469194" y="361950"/>
                  <a:pt x="1443477" y="361950"/>
                </a:cubicBezTo>
                <a:cubicBezTo>
                  <a:pt x="1219639" y="362903"/>
                  <a:pt x="995802" y="361950"/>
                  <a:pt x="771964" y="362903"/>
                </a:cubicBezTo>
                <a:cubicBezTo>
                  <a:pt x="744342" y="362903"/>
                  <a:pt x="735769" y="355283"/>
                  <a:pt x="736722" y="327660"/>
                </a:cubicBezTo>
                <a:cubicBezTo>
                  <a:pt x="737674" y="228600"/>
                  <a:pt x="737674" y="130493"/>
                  <a:pt x="736722" y="31433"/>
                </a:cubicBezTo>
                <a:cubicBezTo>
                  <a:pt x="736722" y="20955"/>
                  <a:pt x="743389" y="8572"/>
                  <a:pt x="731007" y="0"/>
                </a:cubicBezTo>
                <a:cubicBezTo>
                  <a:pt x="728149" y="1905"/>
                  <a:pt x="726244" y="3810"/>
                  <a:pt x="723387" y="5715"/>
                </a:cubicBezTo>
                <a:cubicBezTo>
                  <a:pt x="720529" y="7620"/>
                  <a:pt x="717672" y="9525"/>
                  <a:pt x="714814" y="12383"/>
                </a:cubicBezTo>
                <a:cubicBezTo>
                  <a:pt x="480499" y="246697"/>
                  <a:pt x="246184" y="481013"/>
                  <a:pt x="10917" y="715328"/>
                </a:cubicBezTo>
                <a:cubicBezTo>
                  <a:pt x="-10038" y="736283"/>
                  <a:pt x="3297" y="744855"/>
                  <a:pt x="16632" y="758190"/>
                </a:cubicBezTo>
                <a:cubicBezTo>
                  <a:pt x="246184" y="987743"/>
                  <a:pt x="475737" y="1217295"/>
                  <a:pt x="705289" y="1446848"/>
                </a:cubicBezTo>
                <a:cubicBezTo>
                  <a:pt x="712909" y="1454468"/>
                  <a:pt x="718624" y="1465898"/>
                  <a:pt x="731959" y="1466850"/>
                </a:cubicBezTo>
                <a:cubicBezTo>
                  <a:pt x="739579" y="1454468"/>
                  <a:pt x="735769" y="1442085"/>
                  <a:pt x="735769" y="1429703"/>
                </a:cubicBezTo>
                <a:cubicBezTo>
                  <a:pt x="735769" y="1337310"/>
                  <a:pt x="737674" y="1243965"/>
                  <a:pt x="734817" y="1151573"/>
                </a:cubicBezTo>
                <a:cubicBezTo>
                  <a:pt x="733864" y="1116330"/>
                  <a:pt x="744342" y="1106805"/>
                  <a:pt x="779584" y="1106805"/>
                </a:cubicBezTo>
                <a:cubicBezTo>
                  <a:pt x="997707" y="1108710"/>
                  <a:pt x="1215829" y="1107758"/>
                  <a:pt x="1433952" y="1107758"/>
                </a:cubicBezTo>
                <a:cubicBezTo>
                  <a:pt x="1449192" y="1107758"/>
                  <a:pt x="1464432" y="1110615"/>
                  <a:pt x="1478719" y="1102995"/>
                </a:cubicBezTo>
                <a:lnTo>
                  <a:pt x="1478719" y="1102995"/>
                </a:lnTo>
                <a:cubicBezTo>
                  <a:pt x="1481577" y="1100138"/>
                  <a:pt x="1484434" y="1098233"/>
                  <a:pt x="1487292" y="1095375"/>
                </a:cubicBezTo>
                <a:cubicBezTo>
                  <a:pt x="1487292" y="1095375"/>
                  <a:pt x="1487292" y="1095375"/>
                  <a:pt x="1487292" y="1095375"/>
                </a:cubicBezTo>
                <a:cubicBezTo>
                  <a:pt x="1599687" y="982980"/>
                  <a:pt x="1712082" y="870585"/>
                  <a:pt x="1826382" y="760095"/>
                </a:cubicBezTo>
                <a:cubicBezTo>
                  <a:pt x="1848289" y="737235"/>
                  <a:pt x="1843527" y="726758"/>
                  <a:pt x="1824477" y="70770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100352D-8B2E-4BF8-BE95-3BD3058671A9}"/>
              </a:ext>
            </a:extLst>
          </p:cNvPr>
          <p:cNvSpPr/>
          <p:nvPr/>
        </p:nvSpPr>
        <p:spPr>
          <a:xfrm rot="5400000">
            <a:off x="4190211" y="4245694"/>
            <a:ext cx="1867259" cy="1489936"/>
          </a:xfrm>
          <a:custGeom>
            <a:avLst/>
            <a:gdLst>
              <a:gd name="connsiteX0" fmla="*/ 1828932 w 1838325"/>
              <a:gd name="connsiteY0" fmla="*/ 709613 h 1466850"/>
              <a:gd name="connsiteX1" fmla="*/ 1265052 w 1838325"/>
              <a:gd name="connsiteY1" fmla="*/ 146685 h 1466850"/>
              <a:gd name="connsiteX2" fmla="*/ 1121224 w 1838325"/>
              <a:gd name="connsiteY2" fmla="*/ 5715 h 1466850"/>
              <a:gd name="connsiteX3" fmla="*/ 1113604 w 1838325"/>
              <a:gd name="connsiteY3" fmla="*/ 0 h 1466850"/>
              <a:gd name="connsiteX4" fmla="*/ 1107889 w 1838325"/>
              <a:gd name="connsiteY4" fmla="*/ 31432 h 1466850"/>
              <a:gd name="connsiteX5" fmla="*/ 1107889 w 1838325"/>
              <a:gd name="connsiteY5" fmla="*/ 320040 h 1466850"/>
              <a:gd name="connsiteX6" fmla="*/ 1065027 w 1838325"/>
              <a:gd name="connsiteY6" fmla="*/ 362903 h 1466850"/>
              <a:gd name="connsiteX7" fmla="*/ 396372 w 1838325"/>
              <a:gd name="connsiteY7" fmla="*/ 361950 h 1466850"/>
              <a:gd name="connsiteX8" fmla="*/ 351604 w 1838325"/>
              <a:gd name="connsiteY8" fmla="*/ 375285 h 1466850"/>
              <a:gd name="connsiteX9" fmla="*/ 9657 w 1838325"/>
              <a:gd name="connsiteY9" fmla="*/ 717232 h 1466850"/>
              <a:gd name="connsiteX10" fmla="*/ 7752 w 1838325"/>
              <a:gd name="connsiteY10" fmla="*/ 748665 h 1466850"/>
              <a:gd name="connsiteX11" fmla="*/ 356367 w 1838325"/>
              <a:gd name="connsiteY11" fmla="*/ 1094423 h 1466850"/>
              <a:gd name="connsiteX12" fmla="*/ 364939 w 1838325"/>
              <a:gd name="connsiteY12" fmla="*/ 1102043 h 1466850"/>
              <a:gd name="connsiteX13" fmla="*/ 364939 w 1838325"/>
              <a:gd name="connsiteY13" fmla="*/ 1102043 h 1466850"/>
              <a:gd name="connsiteX14" fmla="*/ 409707 w 1838325"/>
              <a:gd name="connsiteY14" fmla="*/ 1106805 h 1466850"/>
              <a:gd name="connsiteX15" fmla="*/ 1066932 w 1838325"/>
              <a:gd name="connsiteY15" fmla="*/ 1105853 h 1466850"/>
              <a:gd name="connsiteX16" fmla="*/ 1107889 w 1838325"/>
              <a:gd name="connsiteY16" fmla="*/ 1146810 h 1466850"/>
              <a:gd name="connsiteX17" fmla="*/ 1107889 w 1838325"/>
              <a:gd name="connsiteY17" fmla="*/ 1431607 h 1466850"/>
              <a:gd name="connsiteX18" fmla="*/ 1115509 w 1838325"/>
              <a:gd name="connsiteY18" fmla="*/ 1467803 h 1466850"/>
              <a:gd name="connsiteX19" fmla="*/ 1128844 w 1838325"/>
              <a:gd name="connsiteY19" fmla="*/ 1455420 h 1466850"/>
              <a:gd name="connsiteX20" fmla="*/ 1832742 w 1838325"/>
              <a:gd name="connsiteY20" fmla="*/ 752475 h 1466850"/>
              <a:gd name="connsiteX21" fmla="*/ 1828932 w 1838325"/>
              <a:gd name="connsiteY21" fmla="*/ 709613 h 1466850"/>
              <a:gd name="connsiteX22" fmla="*/ 1082172 w 1838325"/>
              <a:gd name="connsiteY22" fmla="*/ 1093470 h 1466850"/>
              <a:gd name="connsiteX23" fmla="*/ 1082172 w 1838325"/>
              <a:gd name="connsiteY23" fmla="*/ 1093470 h 1466850"/>
              <a:gd name="connsiteX24" fmla="*/ 1082172 w 1838325"/>
              <a:gd name="connsiteY24" fmla="*/ 1093470 h 1466850"/>
              <a:gd name="connsiteX25" fmla="*/ 1122177 w 1838325"/>
              <a:gd name="connsiteY25" fmla="*/ 328613 h 1466850"/>
              <a:gd name="connsiteX26" fmla="*/ 1122177 w 1838325"/>
              <a:gd name="connsiteY26" fmla="*/ 327660 h 1466850"/>
              <a:gd name="connsiteX27" fmla="*/ 1122177 w 1838325"/>
              <a:gd name="connsiteY27" fmla="*/ 32861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38325" h="1466850">
                <a:moveTo>
                  <a:pt x="1828932" y="709613"/>
                </a:moveTo>
                <a:cubicBezTo>
                  <a:pt x="1641289" y="521970"/>
                  <a:pt x="1453647" y="334328"/>
                  <a:pt x="1265052" y="146685"/>
                </a:cubicBezTo>
                <a:cubicBezTo>
                  <a:pt x="1217427" y="99060"/>
                  <a:pt x="1168849" y="52388"/>
                  <a:pt x="1121224" y="5715"/>
                </a:cubicBezTo>
                <a:cubicBezTo>
                  <a:pt x="1118367" y="3810"/>
                  <a:pt x="1116462" y="1905"/>
                  <a:pt x="1113604" y="0"/>
                </a:cubicBezTo>
                <a:cubicBezTo>
                  <a:pt x="1102174" y="8572"/>
                  <a:pt x="1107889" y="20955"/>
                  <a:pt x="1107889" y="31432"/>
                </a:cubicBezTo>
                <a:cubicBezTo>
                  <a:pt x="1106937" y="127635"/>
                  <a:pt x="1105984" y="223838"/>
                  <a:pt x="1107889" y="320040"/>
                </a:cubicBezTo>
                <a:cubicBezTo>
                  <a:pt x="1108842" y="354330"/>
                  <a:pt x="1098364" y="362903"/>
                  <a:pt x="1065027" y="362903"/>
                </a:cubicBezTo>
                <a:cubicBezTo>
                  <a:pt x="842142" y="360997"/>
                  <a:pt x="619257" y="361950"/>
                  <a:pt x="396372" y="361950"/>
                </a:cubicBezTo>
                <a:cubicBezTo>
                  <a:pt x="380179" y="361950"/>
                  <a:pt x="364939" y="360997"/>
                  <a:pt x="351604" y="375285"/>
                </a:cubicBezTo>
                <a:cubicBezTo>
                  <a:pt x="238257" y="489585"/>
                  <a:pt x="123957" y="603885"/>
                  <a:pt x="9657" y="717232"/>
                </a:cubicBezTo>
                <a:cubicBezTo>
                  <a:pt x="-821" y="727710"/>
                  <a:pt x="-4631" y="736282"/>
                  <a:pt x="7752" y="748665"/>
                </a:cubicBezTo>
                <a:cubicBezTo>
                  <a:pt x="123957" y="863918"/>
                  <a:pt x="240162" y="979170"/>
                  <a:pt x="356367" y="1094423"/>
                </a:cubicBezTo>
                <a:cubicBezTo>
                  <a:pt x="359224" y="1097280"/>
                  <a:pt x="362082" y="1099185"/>
                  <a:pt x="364939" y="1102043"/>
                </a:cubicBezTo>
                <a:cubicBezTo>
                  <a:pt x="364939" y="1102043"/>
                  <a:pt x="364939" y="1102043"/>
                  <a:pt x="364939" y="1102043"/>
                </a:cubicBezTo>
                <a:cubicBezTo>
                  <a:pt x="379227" y="1109663"/>
                  <a:pt x="394467" y="1106805"/>
                  <a:pt x="409707" y="1106805"/>
                </a:cubicBezTo>
                <a:cubicBezTo>
                  <a:pt x="628782" y="1106805"/>
                  <a:pt x="847857" y="1107757"/>
                  <a:pt x="1066932" y="1105853"/>
                </a:cubicBezTo>
                <a:cubicBezTo>
                  <a:pt x="1099317" y="1105853"/>
                  <a:pt x="1108842" y="1115378"/>
                  <a:pt x="1107889" y="1146810"/>
                </a:cubicBezTo>
                <a:cubicBezTo>
                  <a:pt x="1105984" y="1242060"/>
                  <a:pt x="1106937" y="1337310"/>
                  <a:pt x="1107889" y="1431607"/>
                </a:cubicBezTo>
                <a:cubicBezTo>
                  <a:pt x="1107889" y="1443038"/>
                  <a:pt x="1103127" y="1456373"/>
                  <a:pt x="1115509" y="1467803"/>
                </a:cubicBezTo>
                <a:cubicBezTo>
                  <a:pt x="1121224" y="1463040"/>
                  <a:pt x="1125034" y="1459230"/>
                  <a:pt x="1128844" y="1455420"/>
                </a:cubicBezTo>
                <a:cubicBezTo>
                  <a:pt x="1363159" y="1221105"/>
                  <a:pt x="1597474" y="985838"/>
                  <a:pt x="1832742" y="752475"/>
                </a:cubicBezTo>
                <a:cubicBezTo>
                  <a:pt x="1854649" y="732472"/>
                  <a:pt x="1843219" y="722947"/>
                  <a:pt x="1828932" y="709613"/>
                </a:cubicBezTo>
                <a:close/>
                <a:moveTo>
                  <a:pt x="1082172" y="1093470"/>
                </a:moveTo>
                <a:cubicBezTo>
                  <a:pt x="1082172" y="1093470"/>
                  <a:pt x="1082172" y="1093470"/>
                  <a:pt x="1082172" y="1093470"/>
                </a:cubicBezTo>
                <a:cubicBezTo>
                  <a:pt x="1082172" y="1092518"/>
                  <a:pt x="1082172" y="1092518"/>
                  <a:pt x="1082172" y="1093470"/>
                </a:cubicBezTo>
                <a:close/>
                <a:moveTo>
                  <a:pt x="1122177" y="328613"/>
                </a:moveTo>
                <a:cubicBezTo>
                  <a:pt x="1122177" y="328613"/>
                  <a:pt x="1122177" y="327660"/>
                  <a:pt x="1122177" y="327660"/>
                </a:cubicBezTo>
                <a:cubicBezTo>
                  <a:pt x="1124082" y="326707"/>
                  <a:pt x="1123129" y="327660"/>
                  <a:pt x="1122177" y="32861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D4426CA-F13B-4728-8B06-516CDCD405C3}"/>
              </a:ext>
            </a:extLst>
          </p:cNvPr>
          <p:cNvSpPr/>
          <p:nvPr/>
        </p:nvSpPr>
        <p:spPr>
          <a:xfrm rot="5400000">
            <a:off x="6167689" y="2006365"/>
            <a:ext cx="1480263" cy="3753866"/>
          </a:xfrm>
          <a:custGeom>
            <a:avLst/>
            <a:gdLst>
              <a:gd name="connsiteX0" fmla="*/ 1455653 w 1457325"/>
              <a:gd name="connsiteY0" fmla="*/ 718661 h 3695700"/>
              <a:gd name="connsiteX1" fmla="*/ 1435651 w 1457325"/>
              <a:gd name="connsiteY1" fmla="*/ 694849 h 3695700"/>
              <a:gd name="connsiteX2" fmla="*/ 757471 w 1457325"/>
              <a:gd name="connsiteY2" fmla="*/ 15716 h 3695700"/>
              <a:gd name="connsiteX3" fmla="*/ 706036 w 1457325"/>
              <a:gd name="connsiteY3" fmla="*/ 15716 h 3695700"/>
              <a:gd name="connsiteX4" fmla="*/ 27856 w 1457325"/>
              <a:gd name="connsiteY4" fmla="*/ 694849 h 3695700"/>
              <a:gd name="connsiteX5" fmla="*/ 7853 w 1457325"/>
              <a:gd name="connsiteY5" fmla="*/ 718661 h 3695700"/>
              <a:gd name="connsiteX6" fmla="*/ 20236 w 1457325"/>
              <a:gd name="connsiteY6" fmla="*/ 732949 h 3695700"/>
              <a:gd name="connsiteX7" fmla="*/ 362183 w 1457325"/>
              <a:gd name="connsiteY7" fmla="*/ 732949 h 3695700"/>
              <a:gd name="connsiteX8" fmla="*/ 361231 w 1457325"/>
              <a:gd name="connsiteY8" fmla="*/ 3313271 h 3695700"/>
              <a:gd name="connsiteX9" fmla="*/ 368851 w 1457325"/>
              <a:gd name="connsiteY9" fmla="*/ 3345656 h 3695700"/>
              <a:gd name="connsiteX10" fmla="*/ 494581 w 1457325"/>
              <a:gd name="connsiteY10" fmla="*/ 3470434 h 3695700"/>
              <a:gd name="connsiteX11" fmla="*/ 713656 w 1457325"/>
              <a:gd name="connsiteY11" fmla="*/ 3689509 h 3695700"/>
              <a:gd name="connsiteX12" fmla="*/ 746993 w 1457325"/>
              <a:gd name="connsiteY12" fmla="*/ 3693319 h 3695700"/>
              <a:gd name="connsiteX13" fmla="*/ 1094656 w 1457325"/>
              <a:gd name="connsiteY13" fmla="*/ 3338989 h 3695700"/>
              <a:gd name="connsiteX14" fmla="*/ 1102276 w 1457325"/>
              <a:gd name="connsiteY14" fmla="*/ 3297079 h 3695700"/>
              <a:gd name="connsiteX15" fmla="*/ 1102276 w 1457325"/>
              <a:gd name="connsiteY15" fmla="*/ 2239804 h 3695700"/>
              <a:gd name="connsiteX16" fmla="*/ 1101323 w 1457325"/>
              <a:gd name="connsiteY16" fmla="*/ 733901 h 3695700"/>
              <a:gd name="connsiteX17" fmla="*/ 1440413 w 1457325"/>
              <a:gd name="connsiteY17" fmla="*/ 734854 h 3695700"/>
              <a:gd name="connsiteX18" fmla="*/ 1460416 w 1457325"/>
              <a:gd name="connsiteY18" fmla="*/ 732949 h 3695700"/>
              <a:gd name="connsiteX19" fmla="*/ 1455653 w 1457325"/>
              <a:gd name="connsiteY19" fmla="*/ 718661 h 3695700"/>
              <a:gd name="connsiteX20" fmla="*/ 1101323 w 1457325"/>
              <a:gd name="connsiteY20" fmla="*/ 731996 h 3695700"/>
              <a:gd name="connsiteX21" fmla="*/ 1105133 w 1457325"/>
              <a:gd name="connsiteY21" fmla="*/ 730091 h 3695700"/>
              <a:gd name="connsiteX22" fmla="*/ 1101323 w 1457325"/>
              <a:gd name="connsiteY22" fmla="*/ 731996 h 3695700"/>
              <a:gd name="connsiteX23" fmla="*/ 1101323 w 1457325"/>
              <a:gd name="connsiteY23" fmla="*/ 731996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57325" h="3695700">
                <a:moveTo>
                  <a:pt x="1455653" y="718661"/>
                </a:moveTo>
                <a:cubicBezTo>
                  <a:pt x="1448986" y="711041"/>
                  <a:pt x="1442318" y="702469"/>
                  <a:pt x="1435651" y="694849"/>
                </a:cubicBezTo>
                <a:cubicBezTo>
                  <a:pt x="1209908" y="468154"/>
                  <a:pt x="983213" y="242411"/>
                  <a:pt x="757471" y="15716"/>
                </a:cubicBezTo>
                <a:cubicBezTo>
                  <a:pt x="737468" y="-5239"/>
                  <a:pt x="726991" y="-5239"/>
                  <a:pt x="706036" y="15716"/>
                </a:cubicBezTo>
                <a:cubicBezTo>
                  <a:pt x="480293" y="242411"/>
                  <a:pt x="253598" y="468154"/>
                  <a:pt x="27856" y="694849"/>
                </a:cubicBezTo>
                <a:cubicBezTo>
                  <a:pt x="20236" y="702469"/>
                  <a:pt x="14521" y="710089"/>
                  <a:pt x="7853" y="718661"/>
                </a:cubicBezTo>
                <a:cubicBezTo>
                  <a:pt x="-14054" y="745331"/>
                  <a:pt x="16426" y="732949"/>
                  <a:pt x="20236" y="732949"/>
                </a:cubicBezTo>
                <a:cubicBezTo>
                  <a:pt x="134536" y="733901"/>
                  <a:pt x="247883" y="732949"/>
                  <a:pt x="362183" y="732949"/>
                </a:cubicBezTo>
                <a:cubicBezTo>
                  <a:pt x="362183" y="1593056"/>
                  <a:pt x="361231" y="2453164"/>
                  <a:pt x="361231" y="3313271"/>
                </a:cubicBezTo>
                <a:cubicBezTo>
                  <a:pt x="361231" y="3324701"/>
                  <a:pt x="357421" y="3337084"/>
                  <a:pt x="368851" y="3345656"/>
                </a:cubicBezTo>
                <a:cubicBezTo>
                  <a:pt x="407903" y="3390424"/>
                  <a:pt x="452671" y="3428524"/>
                  <a:pt x="494581" y="3470434"/>
                </a:cubicBezTo>
                <a:cubicBezTo>
                  <a:pt x="567923" y="3542824"/>
                  <a:pt x="640313" y="3616166"/>
                  <a:pt x="713656" y="3689509"/>
                </a:cubicBezTo>
                <a:cubicBezTo>
                  <a:pt x="724133" y="3699986"/>
                  <a:pt x="731753" y="3709511"/>
                  <a:pt x="746993" y="3693319"/>
                </a:cubicBezTo>
                <a:cubicBezTo>
                  <a:pt x="863198" y="3575209"/>
                  <a:pt x="981308" y="3459956"/>
                  <a:pt x="1094656" y="3338989"/>
                </a:cubicBezTo>
                <a:cubicBezTo>
                  <a:pt x="1108943" y="3326606"/>
                  <a:pt x="1102276" y="3310414"/>
                  <a:pt x="1102276" y="3297079"/>
                </a:cubicBezTo>
                <a:cubicBezTo>
                  <a:pt x="1102276" y="2944654"/>
                  <a:pt x="1102276" y="2592229"/>
                  <a:pt x="1102276" y="2239804"/>
                </a:cubicBezTo>
                <a:cubicBezTo>
                  <a:pt x="1102276" y="1737836"/>
                  <a:pt x="1102276" y="1235869"/>
                  <a:pt x="1101323" y="733901"/>
                </a:cubicBezTo>
                <a:cubicBezTo>
                  <a:pt x="1214671" y="733901"/>
                  <a:pt x="1327066" y="733901"/>
                  <a:pt x="1440413" y="734854"/>
                </a:cubicBezTo>
                <a:cubicBezTo>
                  <a:pt x="1447081" y="734854"/>
                  <a:pt x="1455653" y="736759"/>
                  <a:pt x="1460416" y="732949"/>
                </a:cubicBezTo>
                <a:cubicBezTo>
                  <a:pt x="1471846" y="724376"/>
                  <a:pt x="1458511" y="722471"/>
                  <a:pt x="1455653" y="718661"/>
                </a:cubicBezTo>
                <a:close/>
                <a:moveTo>
                  <a:pt x="1101323" y="731996"/>
                </a:moveTo>
                <a:cubicBezTo>
                  <a:pt x="1102276" y="731044"/>
                  <a:pt x="1104181" y="730091"/>
                  <a:pt x="1105133" y="730091"/>
                </a:cubicBezTo>
                <a:cubicBezTo>
                  <a:pt x="1104181" y="731044"/>
                  <a:pt x="1102276" y="731044"/>
                  <a:pt x="1101323" y="731996"/>
                </a:cubicBezTo>
                <a:cubicBezTo>
                  <a:pt x="1101323" y="731996"/>
                  <a:pt x="1101323" y="731996"/>
                  <a:pt x="1101323" y="73199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6F1D51C3-35B1-4F4A-90F6-B18A8065FEC5}"/>
              </a:ext>
            </a:extLst>
          </p:cNvPr>
          <p:cNvSpPr/>
          <p:nvPr/>
        </p:nvSpPr>
        <p:spPr>
          <a:xfrm>
            <a:off x="4022394" y="39049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52A24CA-DB4A-4DFB-B1B1-12404F4608C4}"/>
              </a:ext>
            </a:extLst>
          </p:cNvPr>
          <p:cNvSpPr/>
          <p:nvPr/>
        </p:nvSpPr>
        <p:spPr>
          <a:xfrm rot="2700000">
            <a:off x="4766353" y="3128338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6E83E65-5409-43F4-8462-4BAD6266C926}"/>
              </a:ext>
            </a:extLst>
          </p:cNvPr>
          <p:cNvSpPr/>
          <p:nvPr/>
        </p:nvSpPr>
        <p:spPr>
          <a:xfrm>
            <a:off x="4969270" y="450918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C785F7DC-7DCE-49AC-B5B2-7CE1FF05D179}"/>
              </a:ext>
            </a:extLst>
          </p:cNvPr>
          <p:cNvSpPr/>
          <p:nvPr/>
        </p:nvSpPr>
        <p:spPr>
          <a:xfrm>
            <a:off x="5518182" y="3726957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3" name="그룹 9">
            <a:extLst>
              <a:ext uri="{FF2B5EF4-FFF2-40B4-BE49-F238E27FC236}">
                <a16:creationId xmlns:a16="http://schemas.microsoft.com/office/drawing/2014/main" id="{F7525579-64C9-4978-AA35-5BD8715BA6F7}"/>
              </a:ext>
            </a:extLst>
          </p:cNvPr>
          <p:cNvGrpSpPr/>
          <p:nvPr/>
        </p:nvGrpSpPr>
        <p:grpSpPr>
          <a:xfrm>
            <a:off x="1228780" y="5236432"/>
            <a:ext cx="3081996" cy="1156050"/>
            <a:chOff x="7141773" y="1720281"/>
            <a:chExt cx="4421905" cy="1156050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96D23E7E-4098-4DFF-AD4E-F9E7F63277EE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044895E5-9F9E-48D0-A2FE-03B54111C664}"/>
                </a:ext>
              </a:extLst>
            </p:cNvPr>
            <p:cNvSpPr/>
            <p:nvPr/>
          </p:nvSpPr>
          <p:spPr>
            <a:xfrm>
              <a:off x="7141773" y="2045334"/>
              <a:ext cx="44219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9">
            <a:extLst>
              <a:ext uri="{FF2B5EF4-FFF2-40B4-BE49-F238E27FC236}">
                <a16:creationId xmlns:a16="http://schemas.microsoft.com/office/drawing/2014/main" id="{A8DE7E4A-897C-4D1D-9017-6D950BD30E09}"/>
              </a:ext>
            </a:extLst>
          </p:cNvPr>
          <p:cNvGrpSpPr/>
          <p:nvPr/>
        </p:nvGrpSpPr>
        <p:grpSpPr>
          <a:xfrm>
            <a:off x="661481" y="3415858"/>
            <a:ext cx="2314347" cy="1340716"/>
            <a:chOff x="7141773" y="1720281"/>
            <a:chExt cx="4421905" cy="1340716"/>
          </a:xfrm>
        </p:grpSpPr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68F519C4-051E-4ECF-A2CB-DCC75700AEF5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349FC97F-067D-41BB-9F29-494E8B3A4594}"/>
                </a:ext>
              </a:extLst>
            </p:cNvPr>
            <p:cNvSpPr/>
            <p:nvPr/>
          </p:nvSpPr>
          <p:spPr>
            <a:xfrm>
              <a:off x="7141773" y="2045334"/>
              <a:ext cx="44219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77215F41-DC04-4C66-BDFF-4E4F2C29EA0E}"/>
              </a:ext>
            </a:extLst>
          </p:cNvPr>
          <p:cNvGrpSpPr/>
          <p:nvPr/>
        </p:nvGrpSpPr>
        <p:grpSpPr>
          <a:xfrm>
            <a:off x="1228780" y="1517824"/>
            <a:ext cx="3081996" cy="1156050"/>
            <a:chOff x="7141773" y="1720281"/>
            <a:chExt cx="4421905" cy="1156050"/>
          </a:xfrm>
        </p:grpSpPr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D0810708-6350-4438-8099-ED2C791A7CE8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0D4E1BAB-9EF4-4A9B-9817-ADE3F9FF804E}"/>
                </a:ext>
              </a:extLst>
            </p:cNvPr>
            <p:cNvSpPr/>
            <p:nvPr/>
          </p:nvSpPr>
          <p:spPr>
            <a:xfrm>
              <a:off x="7141773" y="2045334"/>
              <a:ext cx="44219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자유형: 도형 71">
            <a:extLst>
              <a:ext uri="{FF2B5EF4-FFF2-40B4-BE49-F238E27FC236}">
                <a16:creationId xmlns:a16="http://schemas.microsoft.com/office/drawing/2014/main" id="{483937D6-136A-4818-84C9-3F56E199F4C8}"/>
              </a:ext>
            </a:extLst>
          </p:cNvPr>
          <p:cNvSpPr/>
          <p:nvPr/>
        </p:nvSpPr>
        <p:spPr>
          <a:xfrm>
            <a:off x="8879010" y="3143166"/>
            <a:ext cx="2024875" cy="1794412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4BD705-93CD-457B-812F-D455A822F01E}"/>
              </a:ext>
            </a:extLst>
          </p:cNvPr>
          <p:cNvSpPr txBox="1"/>
          <p:nvPr/>
        </p:nvSpPr>
        <p:spPr>
          <a:xfrm>
            <a:off x="8784754" y="1592116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1FBB3F-F711-4E0D-86FB-3E8D981E46B1}"/>
              </a:ext>
            </a:extLst>
          </p:cNvPr>
          <p:cNvSpPr txBox="1"/>
          <p:nvPr/>
        </p:nvSpPr>
        <p:spPr>
          <a:xfrm>
            <a:off x="8879010" y="5334466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90821FE-279A-4F3A-948A-060436F2B193}"/>
              </a:ext>
            </a:extLst>
          </p:cNvPr>
          <p:cNvSpPr>
            <a:spLocks noChangeAspect="1"/>
          </p:cNvSpPr>
          <p:nvPr/>
        </p:nvSpPr>
        <p:spPr>
          <a:xfrm>
            <a:off x="6052916" y="4704618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F858723-2DB7-467A-8008-B02869A2CB80}"/>
              </a:ext>
            </a:extLst>
          </p:cNvPr>
          <p:cNvSpPr>
            <a:spLocks noChangeAspect="1"/>
          </p:cNvSpPr>
          <p:nvPr/>
        </p:nvSpPr>
        <p:spPr>
          <a:xfrm>
            <a:off x="6135972" y="265298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EF5F5174-8B66-4F1F-8831-C61F416DD355}"/>
              </a:ext>
            </a:extLst>
          </p:cNvPr>
          <p:cNvGrpSpPr/>
          <p:nvPr/>
        </p:nvGrpSpPr>
        <p:grpSpPr>
          <a:xfrm>
            <a:off x="6912800" y="2465013"/>
            <a:ext cx="4612255" cy="1095946"/>
            <a:chOff x="323528" y="4121921"/>
            <a:chExt cx="1568463" cy="10959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1965BA-C89B-4C24-BD3D-AB372DF97799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610416-DF45-400C-8A99-8469C812BB89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AFC6C42B-EC47-4E64-AA57-66B6FDF67466}"/>
              </a:ext>
            </a:extLst>
          </p:cNvPr>
          <p:cNvGrpSpPr/>
          <p:nvPr/>
        </p:nvGrpSpPr>
        <p:grpSpPr>
          <a:xfrm>
            <a:off x="6912800" y="4516645"/>
            <a:ext cx="4612255" cy="1095946"/>
            <a:chOff x="323528" y="4121921"/>
            <a:chExt cx="1568463" cy="10959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0D0D5E-E9E4-4AFB-8BFF-682EA54CF736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5985EE-92B7-4758-9C92-E70AD7C6D438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E18E9B-94BF-4AFF-9563-018322404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8A19309-AF67-4ED1-B32B-0746C5BD433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9F1090D-049E-469C-8DD0-BE25A458A218}"/>
              </a:ext>
            </a:extLst>
          </p:cNvPr>
          <p:cNvSpPr txBox="1"/>
          <p:nvPr/>
        </p:nvSpPr>
        <p:spPr>
          <a:xfrm>
            <a:off x="6213930" y="4364564"/>
            <a:ext cx="48826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AGENDA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C141D5F-1484-4B25-B77C-9AA3112CB068}"/>
              </a:ext>
            </a:extLst>
          </p:cNvPr>
          <p:cNvGrpSpPr/>
          <p:nvPr/>
        </p:nvGrpSpPr>
        <p:grpSpPr>
          <a:xfrm>
            <a:off x="2484242" y="1102121"/>
            <a:ext cx="3967208" cy="949960"/>
            <a:chOff x="2484242" y="794305"/>
            <a:chExt cx="3967208" cy="94996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8AA9A0-BFBA-4A4A-A4FB-DD5D6816F0C8}"/>
                </a:ext>
              </a:extLst>
            </p:cNvPr>
            <p:cNvGrpSpPr/>
            <p:nvPr/>
          </p:nvGrpSpPr>
          <p:grpSpPr>
            <a:xfrm>
              <a:off x="3503145" y="858103"/>
              <a:ext cx="2948305" cy="886162"/>
              <a:chOff x="6751979" y="1666120"/>
              <a:chExt cx="4526164" cy="88616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5EAFD3-CC52-4687-BD2B-3D1DB65C165B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0ED658-723F-4F9E-B763-6B322248391A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A4A0BE-CD47-4E17-BE57-5974014190F0}"/>
                </a:ext>
              </a:extLst>
            </p:cNvPr>
            <p:cNvSpPr txBox="1"/>
            <p:nvPr/>
          </p:nvSpPr>
          <p:spPr>
            <a:xfrm>
              <a:off x="2484242" y="794305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DB279B7-2CDA-4537-B456-53305755D9DD}"/>
              </a:ext>
            </a:extLst>
          </p:cNvPr>
          <p:cNvGrpSpPr/>
          <p:nvPr/>
        </p:nvGrpSpPr>
        <p:grpSpPr>
          <a:xfrm>
            <a:off x="2484242" y="2760925"/>
            <a:ext cx="3967208" cy="949960"/>
            <a:chOff x="2484242" y="2000441"/>
            <a:chExt cx="3967208" cy="94996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1B973D-BCB4-425E-8341-99F9CC0CA77B}"/>
                </a:ext>
              </a:extLst>
            </p:cNvPr>
            <p:cNvGrpSpPr/>
            <p:nvPr/>
          </p:nvGrpSpPr>
          <p:grpSpPr>
            <a:xfrm>
              <a:off x="3503145" y="2064239"/>
              <a:ext cx="2948305" cy="886162"/>
              <a:chOff x="6751979" y="1666120"/>
              <a:chExt cx="4526164" cy="88616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35AB2BF-1805-4F0A-AC15-F806D4A9468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4BB659-E703-4DE6-96F7-1E61F5610A1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A14796-67F6-4C63-85EE-991E0F3F4EF2}"/>
                </a:ext>
              </a:extLst>
            </p:cNvPr>
            <p:cNvSpPr txBox="1"/>
            <p:nvPr/>
          </p:nvSpPr>
          <p:spPr>
            <a:xfrm>
              <a:off x="2484242" y="2000441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C999533-79ED-4DB0-9278-5C9F816AA9B1}"/>
              </a:ext>
            </a:extLst>
          </p:cNvPr>
          <p:cNvGrpSpPr/>
          <p:nvPr/>
        </p:nvGrpSpPr>
        <p:grpSpPr>
          <a:xfrm>
            <a:off x="7141396" y="1102121"/>
            <a:ext cx="3967208" cy="949960"/>
            <a:chOff x="7521640" y="858103"/>
            <a:chExt cx="3967208" cy="94996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1656D12-624C-44E7-A43A-9D09A3121DEA}"/>
                </a:ext>
              </a:extLst>
            </p:cNvPr>
            <p:cNvGrpSpPr/>
            <p:nvPr/>
          </p:nvGrpSpPr>
          <p:grpSpPr>
            <a:xfrm>
              <a:off x="8540543" y="921901"/>
              <a:ext cx="2948305" cy="886162"/>
              <a:chOff x="6751979" y="1666120"/>
              <a:chExt cx="4526164" cy="88616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2BA2E7-FA98-4DCD-89CE-FD31FE910BCB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562B66-3AA4-4307-B7DB-60357201D9C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0D2063-C2F2-4CBF-AF66-60EC6E59C5A1}"/>
                </a:ext>
              </a:extLst>
            </p:cNvPr>
            <p:cNvSpPr txBox="1"/>
            <p:nvPr/>
          </p:nvSpPr>
          <p:spPr>
            <a:xfrm>
              <a:off x="7521640" y="85810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EA0B30E-6517-47FB-810F-2876F82E30E7}"/>
              </a:ext>
            </a:extLst>
          </p:cNvPr>
          <p:cNvGrpSpPr/>
          <p:nvPr/>
        </p:nvGrpSpPr>
        <p:grpSpPr>
          <a:xfrm>
            <a:off x="7141396" y="2760925"/>
            <a:ext cx="3967208" cy="949960"/>
            <a:chOff x="7521640" y="2064239"/>
            <a:chExt cx="3967208" cy="94996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F40ED06-8E9A-43CC-8664-DD44432CE516}"/>
                </a:ext>
              </a:extLst>
            </p:cNvPr>
            <p:cNvGrpSpPr/>
            <p:nvPr/>
          </p:nvGrpSpPr>
          <p:grpSpPr>
            <a:xfrm>
              <a:off x="8540543" y="2128037"/>
              <a:ext cx="2948305" cy="886162"/>
              <a:chOff x="6751979" y="1666120"/>
              <a:chExt cx="4526164" cy="88616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803754-2349-4664-83C3-259088BB2BF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2D6435-E23B-440D-8D59-A3208310FDD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DF30F8-9BE7-41B3-8280-BE41BE4B7DF5}"/>
                </a:ext>
              </a:extLst>
            </p:cNvPr>
            <p:cNvSpPr txBox="1"/>
            <p:nvPr/>
          </p:nvSpPr>
          <p:spPr>
            <a:xfrm>
              <a:off x="7521640" y="2064239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066F4BE-6FF2-44A2-A231-C5B427ACAB65}"/>
              </a:ext>
            </a:extLst>
          </p:cNvPr>
          <p:cNvSpPr txBox="1"/>
          <p:nvPr/>
        </p:nvSpPr>
        <p:spPr>
          <a:xfrm rot="16200000">
            <a:off x="-1467763" y="2399722"/>
            <a:ext cx="4310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INTERNET SHOPPING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3A0D9B-438F-4363-88DD-1448FAECC8BF}"/>
              </a:ext>
            </a:extLst>
          </p:cNvPr>
          <p:cNvSpPr txBox="1"/>
          <p:nvPr/>
        </p:nvSpPr>
        <p:spPr>
          <a:xfrm rot="16200000">
            <a:off x="-293288" y="1935289"/>
            <a:ext cx="3504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E-COMMERCE</a:t>
            </a:r>
            <a:endParaRPr lang="ko-KR" altLang="en-US" sz="3600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07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1EEF53F-4C64-4035-B297-1F5183B45262}"/>
              </a:ext>
            </a:extLst>
          </p:cNvPr>
          <p:cNvSpPr/>
          <p:nvPr/>
        </p:nvSpPr>
        <p:spPr>
          <a:xfrm>
            <a:off x="943271" y="2984636"/>
            <a:ext cx="2967449" cy="2980905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E240C1-EC1E-4CA8-AAC4-D8D030609451}"/>
              </a:ext>
            </a:extLst>
          </p:cNvPr>
          <p:cNvSpPr/>
          <p:nvPr/>
        </p:nvSpPr>
        <p:spPr>
          <a:xfrm>
            <a:off x="1645494" y="3032008"/>
            <a:ext cx="694095" cy="667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0E6789-6EA5-469B-A67E-B3B56DCA5F6C}"/>
              </a:ext>
            </a:extLst>
          </p:cNvPr>
          <p:cNvSpPr/>
          <p:nvPr/>
        </p:nvSpPr>
        <p:spPr>
          <a:xfrm>
            <a:off x="2568605" y="2784578"/>
            <a:ext cx="962089" cy="925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F45DE9-F566-4BDF-8E8F-71991B14CF3F}"/>
              </a:ext>
            </a:extLst>
          </p:cNvPr>
          <p:cNvSpPr/>
          <p:nvPr/>
        </p:nvSpPr>
        <p:spPr>
          <a:xfrm>
            <a:off x="1921223" y="2463171"/>
            <a:ext cx="576064" cy="553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31CE03-EFA0-41CE-ACA9-BC3E566BB409}"/>
              </a:ext>
            </a:extLst>
          </p:cNvPr>
          <p:cNvSpPr/>
          <p:nvPr/>
        </p:nvSpPr>
        <p:spPr>
          <a:xfrm>
            <a:off x="2720508" y="2047926"/>
            <a:ext cx="694095" cy="667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B027E0-875A-4382-8282-15B5224D4E7F}"/>
              </a:ext>
            </a:extLst>
          </p:cNvPr>
          <p:cNvSpPr/>
          <p:nvPr/>
        </p:nvSpPr>
        <p:spPr>
          <a:xfrm>
            <a:off x="2050763" y="1766456"/>
            <a:ext cx="694095" cy="667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4F3BF-1B94-4795-A005-FE5702808004}"/>
              </a:ext>
            </a:extLst>
          </p:cNvPr>
          <p:cNvSpPr txBox="1"/>
          <p:nvPr/>
        </p:nvSpPr>
        <p:spPr>
          <a:xfrm>
            <a:off x="4723829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74AF7-4912-4549-9BF4-BE54408E9DBC}"/>
              </a:ext>
            </a:extLst>
          </p:cNvPr>
          <p:cNvSpPr txBox="1"/>
          <p:nvPr/>
        </p:nvSpPr>
        <p:spPr>
          <a:xfrm>
            <a:off x="6018643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96E4D-2863-459E-A7FC-A638307D37D0}"/>
              </a:ext>
            </a:extLst>
          </p:cNvPr>
          <p:cNvSpPr txBox="1"/>
          <p:nvPr/>
        </p:nvSpPr>
        <p:spPr>
          <a:xfrm>
            <a:off x="4723829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2A43E-B1A7-4BBC-82D5-1963212A7BA6}"/>
              </a:ext>
            </a:extLst>
          </p:cNvPr>
          <p:cNvSpPr txBox="1"/>
          <p:nvPr/>
        </p:nvSpPr>
        <p:spPr>
          <a:xfrm>
            <a:off x="4723830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5A197E89-5665-4909-9EF3-30EDC53914A0}"/>
              </a:ext>
            </a:extLst>
          </p:cNvPr>
          <p:cNvSpPr/>
          <p:nvPr/>
        </p:nvSpPr>
        <p:spPr>
          <a:xfrm>
            <a:off x="10140143" y="5056952"/>
            <a:ext cx="1182852" cy="9085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C7B2C14A-7A64-4839-9030-560352CDF31B}"/>
              </a:ext>
            </a:extLst>
          </p:cNvPr>
          <p:cNvSpPr/>
          <p:nvPr/>
        </p:nvSpPr>
        <p:spPr>
          <a:xfrm>
            <a:off x="1861615" y="3214296"/>
            <a:ext cx="261851" cy="34653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5E5DBCC1-B89C-4284-9FBB-7BB40DD42F64}"/>
              </a:ext>
            </a:extLst>
          </p:cNvPr>
          <p:cNvSpPr/>
          <p:nvPr/>
        </p:nvSpPr>
        <p:spPr>
          <a:xfrm>
            <a:off x="2253466" y="1977694"/>
            <a:ext cx="281464" cy="2814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96992B93-84C3-440B-972A-9E6A035736A0}"/>
              </a:ext>
            </a:extLst>
          </p:cNvPr>
          <p:cNvSpPr/>
          <p:nvPr/>
        </p:nvSpPr>
        <p:spPr>
          <a:xfrm>
            <a:off x="2845112" y="3049674"/>
            <a:ext cx="424639" cy="43172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36E9618D-1D16-4261-992D-AA1B66F7B9F6}"/>
              </a:ext>
            </a:extLst>
          </p:cNvPr>
          <p:cNvSpPr/>
          <p:nvPr/>
        </p:nvSpPr>
        <p:spPr>
          <a:xfrm rot="18805991">
            <a:off x="2052978" y="2594430"/>
            <a:ext cx="312558" cy="30929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EB61BA12-4592-4357-92D7-2BAFC154705F}"/>
              </a:ext>
            </a:extLst>
          </p:cNvPr>
          <p:cNvSpPr/>
          <p:nvPr/>
        </p:nvSpPr>
        <p:spPr>
          <a:xfrm>
            <a:off x="2900538" y="2214868"/>
            <a:ext cx="362833" cy="3131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Up Arrow 3">
            <a:extLst>
              <a:ext uri="{FF2B5EF4-FFF2-40B4-BE49-F238E27FC236}">
                <a16:creationId xmlns:a16="http://schemas.microsoft.com/office/drawing/2014/main" id="{E32BE7D9-AA97-4195-940B-8D75DA1175A0}"/>
              </a:ext>
            </a:extLst>
          </p:cNvPr>
          <p:cNvSpPr/>
          <p:nvPr/>
        </p:nvSpPr>
        <p:spPr>
          <a:xfrm>
            <a:off x="6358405" y="1782551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Up Arrow 4">
            <a:extLst>
              <a:ext uri="{FF2B5EF4-FFF2-40B4-BE49-F238E27FC236}">
                <a16:creationId xmlns:a16="http://schemas.microsoft.com/office/drawing/2014/main" id="{8A336400-D4A5-437A-A256-A515544E6AAE}"/>
              </a:ext>
            </a:extLst>
          </p:cNvPr>
          <p:cNvSpPr/>
          <p:nvPr/>
        </p:nvSpPr>
        <p:spPr>
          <a:xfrm rot="10800000">
            <a:off x="8238406" y="1791079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06BABD-6816-4369-828F-4EA181372B8E}"/>
              </a:ext>
            </a:extLst>
          </p:cNvPr>
          <p:cNvSpPr txBox="1"/>
          <p:nvPr/>
        </p:nvSpPr>
        <p:spPr>
          <a:xfrm>
            <a:off x="4967502" y="268470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4E79A-F578-40D8-9471-0E8A5F91D2B9}"/>
              </a:ext>
            </a:extLst>
          </p:cNvPr>
          <p:cNvSpPr txBox="1"/>
          <p:nvPr/>
        </p:nvSpPr>
        <p:spPr>
          <a:xfrm>
            <a:off x="4670402" y="1758045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35F874-45C0-4FDD-8901-FEBD5AFF2BA8}"/>
              </a:ext>
            </a:extLst>
          </p:cNvPr>
          <p:cNvSpPr txBox="1"/>
          <p:nvPr/>
        </p:nvSpPr>
        <p:spPr>
          <a:xfrm>
            <a:off x="10008011" y="195139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900627-B2C6-4A79-AAC7-558B860DB668}"/>
              </a:ext>
            </a:extLst>
          </p:cNvPr>
          <p:cNvSpPr txBox="1"/>
          <p:nvPr/>
        </p:nvSpPr>
        <p:spPr>
          <a:xfrm>
            <a:off x="9710911" y="306271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7CC23A4F-B26D-468B-9D49-53627DAE52D8}"/>
              </a:ext>
            </a:extLst>
          </p:cNvPr>
          <p:cNvSpPr/>
          <p:nvPr/>
        </p:nvSpPr>
        <p:spPr>
          <a:xfrm>
            <a:off x="8953602" y="4011821"/>
            <a:ext cx="2476193" cy="1851704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25036B25-F490-4576-A76C-F4A89D71B6F7}"/>
              </a:ext>
            </a:extLst>
          </p:cNvPr>
          <p:cNvSpPr/>
          <p:nvPr/>
        </p:nvSpPr>
        <p:spPr>
          <a:xfrm>
            <a:off x="6962726" y="3377669"/>
            <a:ext cx="2476193" cy="1851704"/>
          </a:xfrm>
          <a:prstGeom prst="rightArrow">
            <a:avLst/>
          </a:prstGeom>
          <a:solidFill>
            <a:schemeClr val="accent2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37D1B569-8A1F-4273-970B-3053C8E4C484}"/>
              </a:ext>
            </a:extLst>
          </p:cNvPr>
          <p:cNvSpPr/>
          <p:nvPr/>
        </p:nvSpPr>
        <p:spPr>
          <a:xfrm>
            <a:off x="4971850" y="2743516"/>
            <a:ext cx="2476193" cy="1851704"/>
          </a:xfrm>
          <a:prstGeom prst="rightArrow">
            <a:avLst/>
          </a:prstGeom>
          <a:solidFill>
            <a:schemeClr val="accent3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70AA611D-089C-4D5E-A825-A0C272E8C089}"/>
              </a:ext>
            </a:extLst>
          </p:cNvPr>
          <p:cNvSpPr/>
          <p:nvPr/>
        </p:nvSpPr>
        <p:spPr>
          <a:xfrm>
            <a:off x="2980975" y="2109363"/>
            <a:ext cx="2476193" cy="1851704"/>
          </a:xfrm>
          <a:prstGeom prst="rightArrow">
            <a:avLst/>
          </a:prstGeom>
          <a:solidFill>
            <a:schemeClr val="accent4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3577120D-7412-42B9-B509-3769E001460B}"/>
              </a:ext>
            </a:extLst>
          </p:cNvPr>
          <p:cNvSpPr/>
          <p:nvPr/>
        </p:nvSpPr>
        <p:spPr>
          <a:xfrm>
            <a:off x="990100" y="1475210"/>
            <a:ext cx="2476193" cy="1851704"/>
          </a:xfrm>
          <a:prstGeom prst="rightArrow">
            <a:avLst/>
          </a:prstGeom>
          <a:solidFill>
            <a:schemeClr val="accent5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70DEA-206C-4E99-B58A-397B6D19BA1D}"/>
              </a:ext>
            </a:extLst>
          </p:cNvPr>
          <p:cNvSpPr txBox="1"/>
          <p:nvPr/>
        </p:nvSpPr>
        <p:spPr>
          <a:xfrm rot="19690747">
            <a:off x="9311865" y="478736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16B80-AC98-4331-B5A4-FF0868599980}"/>
              </a:ext>
            </a:extLst>
          </p:cNvPr>
          <p:cNvSpPr txBox="1"/>
          <p:nvPr/>
        </p:nvSpPr>
        <p:spPr>
          <a:xfrm rot="19690747">
            <a:off x="7327497" y="415889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CD480-3D36-4527-952C-1D697E20C5D4}"/>
              </a:ext>
            </a:extLst>
          </p:cNvPr>
          <p:cNvSpPr txBox="1"/>
          <p:nvPr/>
        </p:nvSpPr>
        <p:spPr>
          <a:xfrm rot="19690747">
            <a:off x="5343129" y="3530430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6870C-683A-45DD-8122-AFC7249F48C0}"/>
              </a:ext>
            </a:extLst>
          </p:cNvPr>
          <p:cNvSpPr txBox="1"/>
          <p:nvPr/>
        </p:nvSpPr>
        <p:spPr>
          <a:xfrm rot="19690747">
            <a:off x="3358762" y="2901961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2D36CE-334F-4973-9F1B-76C119DCB0DD}"/>
              </a:ext>
            </a:extLst>
          </p:cNvPr>
          <p:cNvSpPr txBox="1"/>
          <p:nvPr/>
        </p:nvSpPr>
        <p:spPr>
          <a:xfrm rot="19690747">
            <a:off x="1374395" y="2273492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1F27D2-035B-4D08-BC07-A02903979994}"/>
              </a:ext>
            </a:extLst>
          </p:cNvPr>
          <p:cNvGrpSpPr/>
          <p:nvPr/>
        </p:nvGrpSpPr>
        <p:grpSpPr>
          <a:xfrm>
            <a:off x="5157028" y="4970880"/>
            <a:ext cx="1884434" cy="1107996"/>
            <a:chOff x="2551706" y="4283314"/>
            <a:chExt cx="1403938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CDCF1A-FA22-484B-AF23-1E36C97A4F0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26EEDF-AC6D-43B2-BE6D-F1EB99AD72C6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D53DBE-5066-49C5-858E-AE49BF4B71B1}"/>
              </a:ext>
            </a:extLst>
          </p:cNvPr>
          <p:cNvGrpSpPr/>
          <p:nvPr/>
        </p:nvGrpSpPr>
        <p:grpSpPr>
          <a:xfrm>
            <a:off x="7270896" y="2428318"/>
            <a:ext cx="1884434" cy="1107996"/>
            <a:chOff x="2551706" y="4283314"/>
            <a:chExt cx="1403938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5AE0E7-80F5-4232-9C3E-2BFEA9998B5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1C87DE-BF52-410F-BDBF-2E08D6AD0891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7D4251-43E0-42C8-B831-5C74960A5F66}"/>
              </a:ext>
            </a:extLst>
          </p:cNvPr>
          <p:cNvGrpSpPr/>
          <p:nvPr/>
        </p:nvGrpSpPr>
        <p:grpSpPr>
          <a:xfrm>
            <a:off x="9384764" y="3124018"/>
            <a:ext cx="1884434" cy="1107996"/>
            <a:chOff x="2551706" y="4283314"/>
            <a:chExt cx="1403938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3EB9D2-A6B8-40D7-87D0-E900DBF0C2E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671D8-0A94-478E-AE46-CE57BD5242E7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07C820-15DA-4664-B19E-FA390761D555}"/>
              </a:ext>
            </a:extLst>
          </p:cNvPr>
          <p:cNvGrpSpPr/>
          <p:nvPr/>
        </p:nvGrpSpPr>
        <p:grpSpPr>
          <a:xfrm>
            <a:off x="929292" y="3669752"/>
            <a:ext cx="1884434" cy="1107996"/>
            <a:chOff x="2551706" y="4283314"/>
            <a:chExt cx="1403938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86CDE5-07E2-4593-8B3F-719806C8652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4E5025-3FD6-4FFE-92AE-F8BCD60ECA66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4FB183-5B2D-4710-9FB2-0CCA75796F3A}"/>
              </a:ext>
            </a:extLst>
          </p:cNvPr>
          <p:cNvGrpSpPr/>
          <p:nvPr/>
        </p:nvGrpSpPr>
        <p:grpSpPr>
          <a:xfrm>
            <a:off x="3043160" y="4320316"/>
            <a:ext cx="1884434" cy="1107996"/>
            <a:chOff x="2551706" y="4283314"/>
            <a:chExt cx="1403938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76B980-4723-4ABD-8C22-E8B40F4E3E3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CAA334-F036-4920-B803-94C39E9D6927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4552A-4369-4456-8A72-503FF61DD000}"/>
              </a:ext>
            </a:extLst>
          </p:cNvPr>
          <p:cNvSpPr/>
          <p:nvPr/>
        </p:nvSpPr>
        <p:spPr>
          <a:xfrm>
            <a:off x="0" y="4400550"/>
            <a:ext cx="12192000" cy="22383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2062A-5D9D-4F28-9787-2C72936FF2B2}"/>
              </a:ext>
            </a:extLst>
          </p:cNvPr>
          <p:cNvSpPr txBox="1"/>
          <p:nvPr/>
        </p:nvSpPr>
        <p:spPr>
          <a:xfrm>
            <a:off x="5970020" y="470412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AB45F-9B40-47A6-B47D-B2DFE4CB540C}"/>
              </a:ext>
            </a:extLst>
          </p:cNvPr>
          <p:cNvSpPr txBox="1"/>
          <p:nvPr/>
        </p:nvSpPr>
        <p:spPr>
          <a:xfrm>
            <a:off x="8628096" y="4504075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73BC6A61-946E-4E81-8D54-AB9D00302A66}"/>
              </a:ext>
            </a:extLst>
          </p:cNvPr>
          <p:cNvSpPr/>
          <p:nvPr/>
        </p:nvSpPr>
        <p:spPr>
          <a:xfrm>
            <a:off x="540204" y="504611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6" name="직사각형 6">
            <a:extLst>
              <a:ext uri="{FF2B5EF4-FFF2-40B4-BE49-F238E27FC236}">
                <a16:creationId xmlns:a16="http://schemas.microsoft.com/office/drawing/2014/main" id="{378DC82D-F78A-4400-9FA9-9D744764EBCB}"/>
              </a:ext>
            </a:extLst>
          </p:cNvPr>
          <p:cNvSpPr/>
          <p:nvPr/>
        </p:nvSpPr>
        <p:spPr>
          <a:xfrm>
            <a:off x="1699196" y="5614707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0008B7-6C15-4553-BE4A-0DEBF1E47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7970"/>
              </p:ext>
            </p:extLst>
          </p:nvPr>
        </p:nvGraphicFramePr>
        <p:xfrm>
          <a:off x="3539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9D3E47-4047-4506-B98F-350EE45F3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16763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228FCD8D-AA8C-4784-95A2-F29D90320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2243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D8AC206-4FA2-436B-AD52-B502B053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66215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25D1DA-5DFE-4FEA-82D6-EF21500D6ED6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2821FA-995C-4304-BD3C-90A1E47D8E65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087A39-27E7-454C-A98F-4362B7817B63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069F202-8919-4636-8269-8E49D925B959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C40443-1F65-4350-AE75-646D768DE63A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7D36534-26EF-4192-A86A-D8ED7C34BE37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453A159-60F9-42E1-A2FC-4EAF6660160D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E18E3E-DBBA-4B28-9E6C-50013818E6E4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D0D74F-B427-4DB2-B400-1BB97AE8356E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CF4EF3-0688-4855-B32C-C9176C4385DD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61107B-3B58-42A5-92D6-E2114D4BF96C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CE0630-05B2-439D-8716-63D38EAE1718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AE1A30-7F00-4E30-B3AD-6F6D613BE26E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180064-C7AC-4744-A71A-BB0D7498B41F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17DAAC-F8EC-49C6-BC87-846862837B0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1C8198-591B-4A3F-BE53-D1C3A910F06C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038FA3-C1A9-4FA3-B8E1-F8154362F3AF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25AE99-B048-4A37-9CFA-65A9DFFC3A8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44A676-B949-4A71-885F-83C37A5A8E7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3BE0756-FD1D-48C1-9AE6-AF7DDAA88058}"/>
              </a:ext>
            </a:extLst>
          </p:cNvPr>
          <p:cNvSpPr txBox="1"/>
          <p:nvPr/>
        </p:nvSpPr>
        <p:spPr>
          <a:xfrm>
            <a:off x="909993" y="1768422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C6B2EA-655B-4900-825C-7C9F60178236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8">
            <a:extLst>
              <a:ext uri="{FF2B5EF4-FFF2-40B4-BE49-F238E27FC236}">
                <a16:creationId xmlns:a16="http://schemas.microsoft.com/office/drawing/2014/main" id="{3EC5DCBC-B482-431D-840C-D53C648F116A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52F31918-DE62-42D3-B8CB-606678C3915D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8C72F8C1-12DE-4B81-953C-EADA7528585D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24">
            <a:extLst>
              <a:ext uri="{FF2B5EF4-FFF2-40B4-BE49-F238E27FC236}">
                <a16:creationId xmlns:a16="http://schemas.microsoft.com/office/drawing/2014/main" id="{DF9F6A81-F160-46D8-984E-C57A93560CAB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aphic 131">
            <a:extLst>
              <a:ext uri="{FF2B5EF4-FFF2-40B4-BE49-F238E27FC236}">
                <a16:creationId xmlns:a16="http://schemas.microsoft.com/office/drawing/2014/main" id="{BEB320CA-4D2F-4605-8AD0-B233B430F0C3}"/>
              </a:ext>
            </a:extLst>
          </p:cNvPr>
          <p:cNvGrpSpPr/>
          <p:nvPr/>
        </p:nvGrpSpPr>
        <p:grpSpPr>
          <a:xfrm>
            <a:off x="355744" y="4441719"/>
            <a:ext cx="1965609" cy="1546012"/>
            <a:chOff x="2600859" y="1545908"/>
            <a:chExt cx="5876925" cy="462238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696751-94F5-473D-9EB9-B966ADD5E3E9}"/>
                </a:ext>
              </a:extLst>
            </p:cNvPr>
            <p:cNvSpPr/>
            <p:nvPr/>
          </p:nvSpPr>
          <p:spPr>
            <a:xfrm>
              <a:off x="2600859" y="4358541"/>
              <a:ext cx="5876925" cy="1809750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33AC411-8E6F-4419-9E7D-FBAA930D537A}"/>
                </a:ext>
              </a:extLst>
            </p:cNvPr>
            <p:cNvSpPr/>
            <p:nvPr/>
          </p:nvSpPr>
          <p:spPr>
            <a:xfrm>
              <a:off x="4774883" y="4990147"/>
              <a:ext cx="1228725" cy="76200"/>
            </a:xfrm>
            <a:custGeom>
              <a:avLst/>
              <a:gdLst>
                <a:gd name="connsiteX0" fmla="*/ 1233487 w 1228725"/>
                <a:gd name="connsiteY0" fmla="*/ 79058 h 76200"/>
                <a:gd name="connsiteX1" fmla="*/ 0 w 1228725"/>
                <a:gd name="connsiteY1" fmla="*/ 79058 h 76200"/>
                <a:gd name="connsiteX2" fmla="*/ 72390 w 1228725"/>
                <a:gd name="connsiteY2" fmla="*/ 0 h 76200"/>
                <a:gd name="connsiteX3" fmla="*/ 1172527 w 1228725"/>
                <a:gd name="connsiteY3" fmla="*/ 953 h 76200"/>
                <a:gd name="connsiteX4" fmla="*/ 1233487 w 1228725"/>
                <a:gd name="connsiteY4" fmla="*/ 7905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725" h="76200">
                  <a:moveTo>
                    <a:pt x="1233487" y="79058"/>
                  </a:moveTo>
                  <a:cubicBezTo>
                    <a:pt x="822008" y="79058"/>
                    <a:pt x="411480" y="79058"/>
                    <a:pt x="0" y="79058"/>
                  </a:cubicBezTo>
                  <a:cubicBezTo>
                    <a:pt x="1905" y="4763"/>
                    <a:pt x="4763" y="0"/>
                    <a:pt x="72390" y="0"/>
                  </a:cubicBezTo>
                  <a:cubicBezTo>
                    <a:pt x="439102" y="0"/>
                    <a:pt x="805815" y="0"/>
                    <a:pt x="1172527" y="953"/>
                  </a:cubicBezTo>
                  <a:cubicBezTo>
                    <a:pt x="1234440" y="953"/>
                    <a:pt x="1238250" y="5715"/>
                    <a:pt x="1233487" y="790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E8E3124-9F53-45B9-AB1B-C8EC5FB7533D}"/>
                </a:ext>
              </a:extLst>
            </p:cNvPr>
            <p:cNvSpPr/>
            <p:nvPr/>
          </p:nvSpPr>
          <p:spPr>
            <a:xfrm>
              <a:off x="6763703" y="4726305"/>
              <a:ext cx="409575" cy="152400"/>
            </a:xfrm>
            <a:custGeom>
              <a:avLst/>
              <a:gdLst>
                <a:gd name="connsiteX0" fmla="*/ 411480 w 409575"/>
                <a:gd name="connsiteY0" fmla="*/ 153352 h 152400"/>
                <a:gd name="connsiteX1" fmla="*/ 183832 w 409575"/>
                <a:gd name="connsiteY1" fmla="*/ 151447 h 152400"/>
                <a:gd name="connsiteX2" fmla="*/ 148590 w 409575"/>
                <a:gd name="connsiteY2" fmla="*/ 112395 h 152400"/>
                <a:gd name="connsiteX3" fmla="*/ 70485 w 409575"/>
                <a:gd name="connsiteY3" fmla="*/ 62865 h 152400"/>
                <a:gd name="connsiteX4" fmla="*/ 0 w 409575"/>
                <a:gd name="connsiteY4" fmla="*/ 0 h 152400"/>
                <a:gd name="connsiteX5" fmla="*/ 187642 w 409575"/>
                <a:gd name="connsiteY5" fmla="*/ 0 h 152400"/>
                <a:gd name="connsiteX6" fmla="*/ 401003 w 409575"/>
                <a:gd name="connsiteY6" fmla="*/ 129540 h 152400"/>
                <a:gd name="connsiteX7" fmla="*/ 411480 w 409575"/>
                <a:gd name="connsiteY7" fmla="*/ 153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52400">
                  <a:moveTo>
                    <a:pt x="411480" y="153352"/>
                  </a:moveTo>
                  <a:cubicBezTo>
                    <a:pt x="331470" y="153352"/>
                    <a:pt x="257175" y="155257"/>
                    <a:pt x="183832" y="151447"/>
                  </a:cubicBezTo>
                  <a:cubicBezTo>
                    <a:pt x="171450" y="150495"/>
                    <a:pt x="154305" y="128588"/>
                    <a:pt x="148590" y="112395"/>
                  </a:cubicBezTo>
                  <a:cubicBezTo>
                    <a:pt x="134303" y="73342"/>
                    <a:pt x="111442" y="57150"/>
                    <a:pt x="70485" y="62865"/>
                  </a:cubicBezTo>
                  <a:cubicBezTo>
                    <a:pt x="28575" y="69532"/>
                    <a:pt x="4763" y="50482"/>
                    <a:pt x="0" y="0"/>
                  </a:cubicBezTo>
                  <a:cubicBezTo>
                    <a:pt x="62865" y="0"/>
                    <a:pt x="125730" y="0"/>
                    <a:pt x="187642" y="0"/>
                  </a:cubicBezTo>
                  <a:cubicBezTo>
                    <a:pt x="333375" y="0"/>
                    <a:pt x="333375" y="0"/>
                    <a:pt x="401003" y="129540"/>
                  </a:cubicBezTo>
                  <a:cubicBezTo>
                    <a:pt x="403860" y="135255"/>
                    <a:pt x="406717" y="140970"/>
                    <a:pt x="411480" y="1533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73EDA11-C18B-4E9E-8338-0213438BC8D8}"/>
                </a:ext>
              </a:extLst>
            </p:cNvPr>
            <p:cNvSpPr/>
            <p:nvPr/>
          </p:nvSpPr>
          <p:spPr>
            <a:xfrm>
              <a:off x="3586163" y="4991100"/>
              <a:ext cx="428625" cy="76200"/>
            </a:xfrm>
            <a:custGeom>
              <a:avLst/>
              <a:gdLst>
                <a:gd name="connsiteX0" fmla="*/ 431483 w 428625"/>
                <a:gd name="connsiteY0" fmla="*/ 0 h 76200"/>
                <a:gd name="connsiteX1" fmla="*/ 341947 w 428625"/>
                <a:gd name="connsiteY1" fmla="*/ 82868 h 76200"/>
                <a:gd name="connsiteX2" fmla="*/ 46673 w 428625"/>
                <a:gd name="connsiteY2" fmla="*/ 82868 h 76200"/>
                <a:gd name="connsiteX3" fmla="*/ 0 w 428625"/>
                <a:gd name="connsiteY3" fmla="*/ 80963 h 76200"/>
                <a:gd name="connsiteX4" fmla="*/ 102870 w 428625"/>
                <a:gd name="connsiteY4" fmla="*/ 0 h 76200"/>
                <a:gd name="connsiteX5" fmla="*/ 431483 w 428625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76200">
                  <a:moveTo>
                    <a:pt x="431483" y="0"/>
                  </a:moveTo>
                  <a:cubicBezTo>
                    <a:pt x="415290" y="76200"/>
                    <a:pt x="408622" y="82868"/>
                    <a:pt x="341947" y="82868"/>
                  </a:cubicBezTo>
                  <a:cubicBezTo>
                    <a:pt x="243840" y="82868"/>
                    <a:pt x="144780" y="82868"/>
                    <a:pt x="46673" y="82868"/>
                  </a:cubicBezTo>
                  <a:cubicBezTo>
                    <a:pt x="31433" y="82868"/>
                    <a:pt x="16192" y="81915"/>
                    <a:pt x="0" y="80963"/>
                  </a:cubicBezTo>
                  <a:cubicBezTo>
                    <a:pt x="24765" y="5715"/>
                    <a:pt x="31433" y="0"/>
                    <a:pt x="102870" y="0"/>
                  </a:cubicBezTo>
                  <a:cubicBezTo>
                    <a:pt x="212408" y="0"/>
                    <a:pt x="320992" y="0"/>
                    <a:pt x="4314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9CEA763-A6F8-46F2-A1F0-BC08F0298949}"/>
                </a:ext>
              </a:extLst>
            </p:cNvPr>
            <p:cNvSpPr/>
            <p:nvPr/>
          </p:nvSpPr>
          <p:spPr>
            <a:xfrm>
              <a:off x="3759517" y="4720055"/>
              <a:ext cx="514350" cy="66675"/>
            </a:xfrm>
            <a:custGeom>
              <a:avLst/>
              <a:gdLst>
                <a:gd name="connsiteX0" fmla="*/ 0 w 514350"/>
                <a:gd name="connsiteY0" fmla="*/ 65305 h 66675"/>
                <a:gd name="connsiteX1" fmla="*/ 77153 w 514350"/>
                <a:gd name="connsiteY1" fmla="*/ 2440 h 66675"/>
                <a:gd name="connsiteX2" fmla="*/ 271463 w 514350"/>
                <a:gd name="connsiteY2" fmla="*/ 4345 h 66675"/>
                <a:gd name="connsiteX3" fmla="*/ 317183 w 514350"/>
                <a:gd name="connsiteY3" fmla="*/ 18633 h 66675"/>
                <a:gd name="connsiteX4" fmla="*/ 521017 w 514350"/>
                <a:gd name="connsiteY4" fmla="*/ 8155 h 66675"/>
                <a:gd name="connsiteX5" fmla="*/ 455295 w 514350"/>
                <a:gd name="connsiteY5" fmla="*/ 69115 h 66675"/>
                <a:gd name="connsiteX6" fmla="*/ 43815 w 514350"/>
                <a:gd name="connsiteY6" fmla="*/ 69115 h 66675"/>
                <a:gd name="connsiteX7" fmla="*/ 0 w 514350"/>
                <a:gd name="connsiteY7" fmla="*/ 653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66675">
                  <a:moveTo>
                    <a:pt x="0" y="65305"/>
                  </a:moveTo>
                  <a:cubicBezTo>
                    <a:pt x="11430" y="21490"/>
                    <a:pt x="32385" y="535"/>
                    <a:pt x="77153" y="2440"/>
                  </a:cubicBezTo>
                  <a:cubicBezTo>
                    <a:pt x="141923" y="5298"/>
                    <a:pt x="206692" y="2440"/>
                    <a:pt x="271463" y="4345"/>
                  </a:cubicBezTo>
                  <a:cubicBezTo>
                    <a:pt x="284798" y="4345"/>
                    <a:pt x="297180" y="12918"/>
                    <a:pt x="317183" y="18633"/>
                  </a:cubicBezTo>
                  <a:cubicBezTo>
                    <a:pt x="338138" y="535"/>
                    <a:pt x="432435" y="-7085"/>
                    <a:pt x="521017" y="8155"/>
                  </a:cubicBezTo>
                  <a:cubicBezTo>
                    <a:pt x="511492" y="64352"/>
                    <a:pt x="507683" y="69115"/>
                    <a:pt x="455295" y="69115"/>
                  </a:cubicBezTo>
                  <a:cubicBezTo>
                    <a:pt x="318135" y="69115"/>
                    <a:pt x="180975" y="69115"/>
                    <a:pt x="43815" y="69115"/>
                  </a:cubicBezTo>
                  <a:cubicBezTo>
                    <a:pt x="29528" y="69115"/>
                    <a:pt x="16193" y="66258"/>
                    <a:pt x="0" y="653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B23B03C-AC35-48AD-B188-2C2B809AC8A2}"/>
                </a:ext>
              </a:extLst>
            </p:cNvPr>
            <p:cNvSpPr/>
            <p:nvPr/>
          </p:nvSpPr>
          <p:spPr>
            <a:xfrm>
              <a:off x="3704273" y="4805267"/>
              <a:ext cx="400050" cy="66675"/>
            </a:xfrm>
            <a:custGeom>
              <a:avLst/>
              <a:gdLst>
                <a:gd name="connsiteX0" fmla="*/ 404812 w 400050"/>
                <a:gd name="connsiteY0" fmla="*/ 96 h 66675"/>
                <a:gd name="connsiteX1" fmla="*/ 320993 w 400050"/>
                <a:gd name="connsiteY1" fmla="*/ 72486 h 66675"/>
                <a:gd name="connsiteX2" fmla="*/ 0 w 400050"/>
                <a:gd name="connsiteY2" fmla="*/ 71533 h 66675"/>
                <a:gd name="connsiteX3" fmla="*/ 84773 w 400050"/>
                <a:gd name="connsiteY3" fmla="*/ 96 h 66675"/>
                <a:gd name="connsiteX4" fmla="*/ 404812 w 400050"/>
                <a:gd name="connsiteY4" fmla="*/ 9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66675">
                  <a:moveTo>
                    <a:pt x="404812" y="96"/>
                  </a:moveTo>
                  <a:cubicBezTo>
                    <a:pt x="396240" y="57246"/>
                    <a:pt x="369570" y="73438"/>
                    <a:pt x="320993" y="72486"/>
                  </a:cubicBezTo>
                  <a:cubicBezTo>
                    <a:pt x="215265" y="68676"/>
                    <a:pt x="109538" y="71533"/>
                    <a:pt x="0" y="71533"/>
                  </a:cubicBezTo>
                  <a:cubicBezTo>
                    <a:pt x="13335" y="24861"/>
                    <a:pt x="33338" y="-1810"/>
                    <a:pt x="84773" y="96"/>
                  </a:cubicBezTo>
                  <a:cubicBezTo>
                    <a:pt x="190500" y="2001"/>
                    <a:pt x="296228" y="96"/>
                    <a:pt x="404812" y="9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789F939-F02F-4037-93FC-F5387C5BA267}"/>
                </a:ext>
              </a:extLst>
            </p:cNvPr>
            <p:cNvSpPr/>
            <p:nvPr/>
          </p:nvSpPr>
          <p:spPr>
            <a:xfrm>
              <a:off x="6587490" y="4897041"/>
              <a:ext cx="400050" cy="66675"/>
            </a:xfrm>
            <a:custGeom>
              <a:avLst/>
              <a:gdLst>
                <a:gd name="connsiteX0" fmla="*/ 0 w 400050"/>
                <a:gd name="connsiteY0" fmla="*/ 714 h 66675"/>
                <a:gd name="connsiteX1" fmla="*/ 344805 w 400050"/>
                <a:gd name="connsiteY1" fmla="*/ 3572 h 66675"/>
                <a:gd name="connsiteX2" fmla="*/ 402907 w 400050"/>
                <a:gd name="connsiteY2" fmla="*/ 57864 h 66675"/>
                <a:gd name="connsiteX3" fmla="*/ 394335 w 400050"/>
                <a:gd name="connsiteY3" fmla="*/ 74057 h 66675"/>
                <a:gd name="connsiteX4" fmla="*/ 273367 w 400050"/>
                <a:gd name="connsiteY4" fmla="*/ 74057 h 66675"/>
                <a:gd name="connsiteX5" fmla="*/ 74295 w 400050"/>
                <a:gd name="connsiteY5" fmla="*/ 74057 h 66675"/>
                <a:gd name="connsiteX6" fmla="*/ 0 w 400050"/>
                <a:gd name="connsiteY6" fmla="*/ 7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0" y="714"/>
                  </a:moveTo>
                  <a:cubicBezTo>
                    <a:pt x="117157" y="714"/>
                    <a:pt x="230505" y="-2143"/>
                    <a:pt x="344805" y="3572"/>
                  </a:cubicBezTo>
                  <a:cubicBezTo>
                    <a:pt x="364807" y="4524"/>
                    <a:pt x="383857" y="38814"/>
                    <a:pt x="402907" y="57864"/>
                  </a:cubicBezTo>
                  <a:cubicBezTo>
                    <a:pt x="400050" y="63579"/>
                    <a:pt x="397192" y="69294"/>
                    <a:pt x="394335" y="74057"/>
                  </a:cubicBezTo>
                  <a:cubicBezTo>
                    <a:pt x="354330" y="74057"/>
                    <a:pt x="314325" y="74057"/>
                    <a:pt x="273367" y="74057"/>
                  </a:cubicBezTo>
                  <a:cubicBezTo>
                    <a:pt x="206692" y="74057"/>
                    <a:pt x="140017" y="74057"/>
                    <a:pt x="74295" y="74057"/>
                  </a:cubicBezTo>
                  <a:cubicBezTo>
                    <a:pt x="13335" y="74057"/>
                    <a:pt x="11430" y="73104"/>
                    <a:pt x="0" y="7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4A2DA9-4483-46CC-BDAA-7447D278FBE9}"/>
                </a:ext>
              </a:extLst>
            </p:cNvPr>
            <p:cNvSpPr/>
            <p:nvPr/>
          </p:nvSpPr>
          <p:spPr>
            <a:xfrm>
              <a:off x="6642735" y="4647896"/>
              <a:ext cx="428625" cy="57150"/>
            </a:xfrm>
            <a:custGeom>
              <a:avLst/>
              <a:gdLst>
                <a:gd name="connsiteX0" fmla="*/ 430530 w 428625"/>
                <a:gd name="connsiteY0" fmla="*/ 58406 h 57150"/>
                <a:gd name="connsiteX1" fmla="*/ 49530 w 428625"/>
                <a:gd name="connsiteY1" fmla="*/ 56501 h 57150"/>
                <a:gd name="connsiteX2" fmla="*/ 0 w 428625"/>
                <a:gd name="connsiteY2" fmla="*/ 15544 h 57150"/>
                <a:gd name="connsiteX3" fmla="*/ 8572 w 428625"/>
                <a:gd name="connsiteY3" fmla="*/ 304 h 57150"/>
                <a:gd name="connsiteX4" fmla="*/ 220980 w 428625"/>
                <a:gd name="connsiteY4" fmla="*/ 304 h 57150"/>
                <a:gd name="connsiteX5" fmla="*/ 359093 w 428625"/>
                <a:gd name="connsiteY5" fmla="*/ 304 h 57150"/>
                <a:gd name="connsiteX6" fmla="*/ 430530 w 428625"/>
                <a:gd name="connsiteY6" fmla="*/ 5840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25" h="57150">
                  <a:moveTo>
                    <a:pt x="430530" y="58406"/>
                  </a:moveTo>
                  <a:cubicBezTo>
                    <a:pt x="300038" y="58406"/>
                    <a:pt x="174308" y="60311"/>
                    <a:pt x="49530" y="56501"/>
                  </a:cubicBezTo>
                  <a:cubicBezTo>
                    <a:pt x="32385" y="56501"/>
                    <a:pt x="16193" y="29831"/>
                    <a:pt x="0" y="15544"/>
                  </a:cubicBezTo>
                  <a:cubicBezTo>
                    <a:pt x="2858" y="10781"/>
                    <a:pt x="5715" y="6019"/>
                    <a:pt x="8572" y="304"/>
                  </a:cubicBezTo>
                  <a:cubicBezTo>
                    <a:pt x="79058" y="304"/>
                    <a:pt x="150495" y="304"/>
                    <a:pt x="220980" y="304"/>
                  </a:cubicBezTo>
                  <a:cubicBezTo>
                    <a:pt x="266700" y="304"/>
                    <a:pt x="313372" y="3161"/>
                    <a:pt x="359093" y="304"/>
                  </a:cubicBezTo>
                  <a:cubicBezTo>
                    <a:pt x="399097" y="-2554"/>
                    <a:pt x="420053" y="14591"/>
                    <a:pt x="430530" y="584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7E1F393-D846-493C-BD68-16EE3392398A}"/>
                </a:ext>
              </a:extLst>
            </p:cNvPr>
            <p:cNvSpPr/>
            <p:nvPr/>
          </p:nvSpPr>
          <p:spPr>
            <a:xfrm>
              <a:off x="6503670" y="4992874"/>
              <a:ext cx="295275" cy="76200"/>
            </a:xfrm>
            <a:custGeom>
              <a:avLst/>
              <a:gdLst>
                <a:gd name="connsiteX0" fmla="*/ 286703 w 295275"/>
                <a:gd name="connsiteY0" fmla="*/ 78236 h 76200"/>
                <a:gd name="connsiteX1" fmla="*/ 48578 w 295275"/>
                <a:gd name="connsiteY1" fmla="*/ 75379 h 76200"/>
                <a:gd name="connsiteX2" fmla="*/ 0 w 295275"/>
                <a:gd name="connsiteY2" fmla="*/ 12514 h 76200"/>
                <a:gd name="connsiteX3" fmla="*/ 9525 w 295275"/>
                <a:gd name="connsiteY3" fmla="*/ 1084 h 76200"/>
                <a:gd name="connsiteX4" fmla="*/ 243840 w 295275"/>
                <a:gd name="connsiteY4" fmla="*/ 3941 h 76200"/>
                <a:gd name="connsiteX5" fmla="*/ 296228 w 295275"/>
                <a:gd name="connsiteY5" fmla="*/ 63949 h 76200"/>
                <a:gd name="connsiteX6" fmla="*/ 286703 w 295275"/>
                <a:gd name="connsiteY6" fmla="*/ 782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76200">
                  <a:moveTo>
                    <a:pt x="286703" y="78236"/>
                  </a:moveTo>
                  <a:cubicBezTo>
                    <a:pt x="206693" y="78236"/>
                    <a:pt x="127635" y="82046"/>
                    <a:pt x="48578" y="75379"/>
                  </a:cubicBezTo>
                  <a:cubicBezTo>
                    <a:pt x="30480" y="73474"/>
                    <a:pt x="16193" y="34421"/>
                    <a:pt x="0" y="12514"/>
                  </a:cubicBezTo>
                  <a:cubicBezTo>
                    <a:pt x="2858" y="8704"/>
                    <a:pt x="6668" y="4894"/>
                    <a:pt x="9525" y="1084"/>
                  </a:cubicBezTo>
                  <a:cubicBezTo>
                    <a:pt x="87630" y="1084"/>
                    <a:pt x="165735" y="-2726"/>
                    <a:pt x="243840" y="3941"/>
                  </a:cubicBezTo>
                  <a:cubicBezTo>
                    <a:pt x="262890" y="5846"/>
                    <a:pt x="278130" y="42994"/>
                    <a:pt x="296228" y="63949"/>
                  </a:cubicBezTo>
                  <a:cubicBezTo>
                    <a:pt x="292418" y="67759"/>
                    <a:pt x="289560" y="72521"/>
                    <a:pt x="286703" y="782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3C7E393-E657-41BF-A955-C6B09EF79759}"/>
                </a:ext>
              </a:extLst>
            </p:cNvPr>
            <p:cNvSpPr/>
            <p:nvPr/>
          </p:nvSpPr>
          <p:spPr>
            <a:xfrm>
              <a:off x="3646170" y="4894448"/>
              <a:ext cx="285750" cy="76200"/>
            </a:xfrm>
            <a:custGeom>
              <a:avLst/>
              <a:gdLst>
                <a:gd name="connsiteX0" fmla="*/ 0 w 285750"/>
                <a:gd name="connsiteY0" fmla="*/ 76649 h 76200"/>
                <a:gd name="connsiteX1" fmla="*/ 102870 w 285750"/>
                <a:gd name="connsiteY1" fmla="*/ 449 h 76200"/>
                <a:gd name="connsiteX2" fmla="*/ 287655 w 285750"/>
                <a:gd name="connsiteY2" fmla="*/ 1402 h 76200"/>
                <a:gd name="connsiteX3" fmla="*/ 206692 w 285750"/>
                <a:gd name="connsiteY3" fmla="*/ 75697 h 76200"/>
                <a:gd name="connsiteX4" fmla="*/ 0 w 285750"/>
                <a:gd name="connsiteY4" fmla="*/ 766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6200">
                  <a:moveTo>
                    <a:pt x="0" y="76649"/>
                  </a:moveTo>
                  <a:cubicBezTo>
                    <a:pt x="16192" y="16642"/>
                    <a:pt x="48577" y="-3361"/>
                    <a:pt x="102870" y="449"/>
                  </a:cubicBezTo>
                  <a:cubicBezTo>
                    <a:pt x="163830" y="5212"/>
                    <a:pt x="225742" y="1402"/>
                    <a:pt x="287655" y="1402"/>
                  </a:cubicBezTo>
                  <a:cubicBezTo>
                    <a:pt x="276225" y="67124"/>
                    <a:pt x="266700" y="75697"/>
                    <a:pt x="206692" y="75697"/>
                  </a:cubicBezTo>
                  <a:cubicBezTo>
                    <a:pt x="139065" y="76649"/>
                    <a:pt x="71438" y="76649"/>
                    <a:pt x="0" y="766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32C405A-4D32-4D9B-B516-5B7694DAF137}"/>
                </a:ext>
              </a:extLst>
            </p:cNvPr>
            <p:cNvSpPr/>
            <p:nvPr/>
          </p:nvSpPr>
          <p:spPr>
            <a:xfrm>
              <a:off x="4271963" y="4992053"/>
              <a:ext cx="238125" cy="76200"/>
            </a:xfrm>
            <a:custGeom>
              <a:avLst/>
              <a:gdLst>
                <a:gd name="connsiteX0" fmla="*/ 0 w 238125"/>
                <a:gd name="connsiteY0" fmla="*/ 81915 h 76200"/>
                <a:gd name="connsiteX1" fmla="*/ 82867 w 238125"/>
                <a:gd name="connsiteY1" fmla="*/ 0 h 76200"/>
                <a:gd name="connsiteX2" fmla="*/ 239078 w 238125"/>
                <a:gd name="connsiteY2" fmla="*/ 0 h 76200"/>
                <a:gd name="connsiteX3" fmla="*/ 155258 w 238125"/>
                <a:gd name="connsiteY3" fmla="*/ 81915 h 76200"/>
                <a:gd name="connsiteX4" fmla="*/ 0 w 238125"/>
                <a:gd name="connsiteY4" fmla="*/ 8191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1915"/>
                  </a:moveTo>
                  <a:cubicBezTo>
                    <a:pt x="12383" y="2857"/>
                    <a:pt x="16192" y="0"/>
                    <a:pt x="82867" y="0"/>
                  </a:cubicBezTo>
                  <a:cubicBezTo>
                    <a:pt x="135255" y="0"/>
                    <a:pt x="186690" y="0"/>
                    <a:pt x="239078" y="0"/>
                  </a:cubicBezTo>
                  <a:cubicBezTo>
                    <a:pt x="229553" y="79057"/>
                    <a:pt x="226695" y="81915"/>
                    <a:pt x="155258" y="81915"/>
                  </a:cubicBezTo>
                  <a:cubicBezTo>
                    <a:pt x="104775" y="81915"/>
                    <a:pt x="54292" y="81915"/>
                    <a:pt x="0" y="819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46FDAE-CAC4-417B-B659-28EB2F4C215D}"/>
                </a:ext>
              </a:extLst>
            </p:cNvPr>
            <p:cNvSpPr/>
            <p:nvPr/>
          </p:nvSpPr>
          <p:spPr>
            <a:xfrm>
              <a:off x="4518660" y="4991100"/>
              <a:ext cx="238125" cy="76200"/>
            </a:xfrm>
            <a:custGeom>
              <a:avLst/>
              <a:gdLst>
                <a:gd name="connsiteX0" fmla="*/ 0 w 238125"/>
                <a:gd name="connsiteY0" fmla="*/ 82868 h 76200"/>
                <a:gd name="connsiteX1" fmla="*/ 87630 w 238125"/>
                <a:gd name="connsiteY1" fmla="*/ 0 h 76200"/>
                <a:gd name="connsiteX2" fmla="*/ 238125 w 238125"/>
                <a:gd name="connsiteY2" fmla="*/ 0 h 76200"/>
                <a:gd name="connsiteX3" fmla="*/ 160020 w 238125"/>
                <a:gd name="connsiteY3" fmla="*/ 82868 h 76200"/>
                <a:gd name="connsiteX4" fmla="*/ 0 w 238125"/>
                <a:gd name="connsiteY4" fmla="*/ 828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2868"/>
                  </a:moveTo>
                  <a:cubicBezTo>
                    <a:pt x="20003" y="953"/>
                    <a:pt x="20003" y="953"/>
                    <a:pt x="87630" y="0"/>
                  </a:cubicBezTo>
                  <a:cubicBezTo>
                    <a:pt x="138113" y="0"/>
                    <a:pt x="187643" y="0"/>
                    <a:pt x="238125" y="0"/>
                  </a:cubicBezTo>
                  <a:cubicBezTo>
                    <a:pt x="235268" y="80010"/>
                    <a:pt x="231458" y="82868"/>
                    <a:pt x="160020" y="82868"/>
                  </a:cubicBezTo>
                  <a:cubicBezTo>
                    <a:pt x="107633" y="82868"/>
                    <a:pt x="56198" y="82868"/>
                    <a:pt x="0" y="828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3BC2C8-8C7D-4684-96EB-B84486F2A3C0}"/>
                </a:ext>
              </a:extLst>
            </p:cNvPr>
            <p:cNvSpPr/>
            <p:nvPr/>
          </p:nvSpPr>
          <p:spPr>
            <a:xfrm>
              <a:off x="4019550" y="4991629"/>
              <a:ext cx="247650" cy="76200"/>
            </a:xfrm>
            <a:custGeom>
              <a:avLst/>
              <a:gdLst>
                <a:gd name="connsiteX0" fmla="*/ 247650 w 247650"/>
                <a:gd name="connsiteY0" fmla="*/ 423 h 76200"/>
                <a:gd name="connsiteX1" fmla="*/ 151447 w 247650"/>
                <a:gd name="connsiteY1" fmla="*/ 83291 h 76200"/>
                <a:gd name="connsiteX2" fmla="*/ 0 w 247650"/>
                <a:gd name="connsiteY2" fmla="*/ 83291 h 76200"/>
                <a:gd name="connsiteX3" fmla="*/ 92392 w 247650"/>
                <a:gd name="connsiteY3" fmla="*/ 423 h 76200"/>
                <a:gd name="connsiteX4" fmla="*/ 247650 w 247650"/>
                <a:gd name="connsiteY4" fmla="*/ 42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76200">
                  <a:moveTo>
                    <a:pt x="247650" y="423"/>
                  </a:moveTo>
                  <a:cubicBezTo>
                    <a:pt x="225742" y="83291"/>
                    <a:pt x="225742" y="83291"/>
                    <a:pt x="151447" y="83291"/>
                  </a:cubicBezTo>
                  <a:cubicBezTo>
                    <a:pt x="101917" y="83291"/>
                    <a:pt x="51435" y="83291"/>
                    <a:pt x="0" y="83291"/>
                  </a:cubicBezTo>
                  <a:cubicBezTo>
                    <a:pt x="17145" y="5186"/>
                    <a:pt x="21908" y="1376"/>
                    <a:pt x="92392" y="423"/>
                  </a:cubicBezTo>
                  <a:cubicBezTo>
                    <a:pt x="143828" y="-529"/>
                    <a:pt x="193358" y="423"/>
                    <a:pt x="247650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F23B791-F27B-4244-9017-4F6ECEAFC5D4}"/>
                </a:ext>
              </a:extLst>
            </p:cNvPr>
            <p:cNvSpPr/>
            <p:nvPr/>
          </p:nvSpPr>
          <p:spPr>
            <a:xfrm>
              <a:off x="6256972" y="4990583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44768 w 247650"/>
                <a:gd name="connsiteY1" fmla="*/ 75765 h 76200"/>
                <a:gd name="connsiteX2" fmla="*/ 0 w 247650"/>
                <a:gd name="connsiteY2" fmla="*/ 1470 h 76200"/>
                <a:gd name="connsiteX3" fmla="*/ 204788 w 247650"/>
                <a:gd name="connsiteY3" fmla="*/ 4327 h 76200"/>
                <a:gd name="connsiteX4" fmla="*/ 255270 w 247650"/>
                <a:gd name="connsiteY4" fmla="*/ 65287 h 76200"/>
                <a:gd name="connsiteX5" fmla="*/ 246697 w 247650"/>
                <a:gd name="connsiteY5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79070" y="78622"/>
                    <a:pt x="111443" y="82432"/>
                    <a:pt x="44768" y="75765"/>
                  </a:cubicBezTo>
                  <a:cubicBezTo>
                    <a:pt x="29528" y="73860"/>
                    <a:pt x="19050" y="33855"/>
                    <a:pt x="0" y="1470"/>
                  </a:cubicBezTo>
                  <a:cubicBezTo>
                    <a:pt x="79058" y="1470"/>
                    <a:pt x="142875" y="-3293"/>
                    <a:pt x="204788" y="4327"/>
                  </a:cubicBezTo>
                  <a:cubicBezTo>
                    <a:pt x="223838" y="7185"/>
                    <a:pt x="238125" y="44332"/>
                    <a:pt x="255270" y="65287"/>
                  </a:cubicBezTo>
                  <a:cubicBezTo>
                    <a:pt x="252413" y="70050"/>
                    <a:pt x="249555" y="74812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37EC98-3AAD-49DA-A5D3-1FC0EF54441D}"/>
                </a:ext>
              </a:extLst>
            </p:cNvPr>
            <p:cNvSpPr/>
            <p:nvPr/>
          </p:nvSpPr>
          <p:spPr>
            <a:xfrm>
              <a:off x="6014085" y="4991921"/>
              <a:ext cx="247650" cy="76200"/>
            </a:xfrm>
            <a:custGeom>
              <a:avLst/>
              <a:gdLst>
                <a:gd name="connsiteX0" fmla="*/ 241935 w 247650"/>
                <a:gd name="connsiteY0" fmla="*/ 80141 h 76200"/>
                <a:gd name="connsiteX1" fmla="*/ 44768 w 247650"/>
                <a:gd name="connsiteY1" fmla="*/ 77284 h 76200"/>
                <a:gd name="connsiteX2" fmla="*/ 0 w 247650"/>
                <a:gd name="connsiteY2" fmla="*/ 1084 h 76200"/>
                <a:gd name="connsiteX3" fmla="*/ 212408 w 247650"/>
                <a:gd name="connsiteY3" fmla="*/ 3941 h 76200"/>
                <a:gd name="connsiteX4" fmla="*/ 252413 w 247650"/>
                <a:gd name="connsiteY4" fmla="*/ 62996 h 76200"/>
                <a:gd name="connsiteX5" fmla="*/ 241935 w 247650"/>
                <a:gd name="connsiteY5" fmla="*/ 8014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1935" y="80141"/>
                  </a:moveTo>
                  <a:cubicBezTo>
                    <a:pt x="176213" y="80141"/>
                    <a:pt x="110490" y="83951"/>
                    <a:pt x="44768" y="77284"/>
                  </a:cubicBezTo>
                  <a:cubicBezTo>
                    <a:pt x="29528" y="75379"/>
                    <a:pt x="19050" y="36326"/>
                    <a:pt x="0" y="1084"/>
                  </a:cubicBezTo>
                  <a:cubicBezTo>
                    <a:pt x="80963" y="1084"/>
                    <a:pt x="147638" y="-2726"/>
                    <a:pt x="212408" y="3941"/>
                  </a:cubicBezTo>
                  <a:cubicBezTo>
                    <a:pt x="227647" y="5846"/>
                    <a:pt x="239078" y="42994"/>
                    <a:pt x="252413" y="62996"/>
                  </a:cubicBezTo>
                  <a:cubicBezTo>
                    <a:pt x="248603" y="68711"/>
                    <a:pt x="244793" y="74426"/>
                    <a:pt x="241935" y="8014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C576F70-FBB4-44CD-8DF1-91C011FDB3EE}"/>
                </a:ext>
              </a:extLst>
            </p:cNvPr>
            <p:cNvSpPr/>
            <p:nvPr/>
          </p:nvSpPr>
          <p:spPr>
            <a:xfrm>
              <a:off x="3937635" y="4894559"/>
              <a:ext cx="238125" cy="76200"/>
            </a:xfrm>
            <a:custGeom>
              <a:avLst/>
              <a:gdLst>
                <a:gd name="connsiteX0" fmla="*/ 0 w 238125"/>
                <a:gd name="connsiteY0" fmla="*/ 76538 h 76200"/>
                <a:gd name="connsiteX1" fmla="*/ 83820 w 238125"/>
                <a:gd name="connsiteY1" fmla="*/ 338 h 76200"/>
                <a:gd name="connsiteX2" fmla="*/ 240030 w 238125"/>
                <a:gd name="connsiteY2" fmla="*/ 1291 h 76200"/>
                <a:gd name="connsiteX3" fmla="*/ 157163 w 238125"/>
                <a:gd name="connsiteY3" fmla="*/ 76538 h 76200"/>
                <a:gd name="connsiteX4" fmla="*/ 0 w 238125"/>
                <a:gd name="connsiteY4" fmla="*/ 765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76538"/>
                  </a:moveTo>
                  <a:cubicBezTo>
                    <a:pt x="11430" y="25103"/>
                    <a:pt x="30480" y="-3472"/>
                    <a:pt x="83820" y="338"/>
                  </a:cubicBezTo>
                  <a:cubicBezTo>
                    <a:pt x="135255" y="5101"/>
                    <a:pt x="187643" y="1291"/>
                    <a:pt x="240030" y="1291"/>
                  </a:cubicBezTo>
                  <a:cubicBezTo>
                    <a:pt x="224790" y="73681"/>
                    <a:pt x="221933" y="75586"/>
                    <a:pt x="157163" y="76538"/>
                  </a:cubicBezTo>
                  <a:cubicBezTo>
                    <a:pt x="107633" y="76538"/>
                    <a:pt x="57150" y="76538"/>
                    <a:pt x="0" y="765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84687E4-137B-4B26-9DDB-653F16DC1741}"/>
                </a:ext>
              </a:extLst>
            </p:cNvPr>
            <p:cNvSpPr/>
            <p:nvPr/>
          </p:nvSpPr>
          <p:spPr>
            <a:xfrm>
              <a:off x="4186238" y="4896803"/>
              <a:ext cx="228600" cy="66675"/>
            </a:xfrm>
            <a:custGeom>
              <a:avLst/>
              <a:gdLst>
                <a:gd name="connsiteX0" fmla="*/ 0 w 228600"/>
                <a:gd name="connsiteY0" fmla="*/ 74295 h 66675"/>
                <a:gd name="connsiteX1" fmla="*/ 76200 w 228600"/>
                <a:gd name="connsiteY1" fmla="*/ 0 h 66675"/>
                <a:gd name="connsiteX2" fmla="*/ 232410 w 228600"/>
                <a:gd name="connsiteY2" fmla="*/ 0 h 66675"/>
                <a:gd name="connsiteX3" fmla="*/ 156210 w 228600"/>
                <a:gd name="connsiteY3" fmla="*/ 74295 h 66675"/>
                <a:gd name="connsiteX4" fmla="*/ 0 w 228600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0" y="74295"/>
                  </a:moveTo>
                  <a:cubicBezTo>
                    <a:pt x="10478" y="5715"/>
                    <a:pt x="16192" y="0"/>
                    <a:pt x="76200" y="0"/>
                  </a:cubicBezTo>
                  <a:cubicBezTo>
                    <a:pt x="127635" y="0"/>
                    <a:pt x="180022" y="0"/>
                    <a:pt x="232410" y="0"/>
                  </a:cubicBezTo>
                  <a:cubicBezTo>
                    <a:pt x="220980" y="73342"/>
                    <a:pt x="219075" y="74295"/>
                    <a:pt x="156210" y="74295"/>
                  </a:cubicBezTo>
                  <a:cubicBezTo>
                    <a:pt x="103822" y="74295"/>
                    <a:pt x="52388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0A961F7-08C5-4543-999E-CE6980D15B6F}"/>
                </a:ext>
              </a:extLst>
            </p:cNvPr>
            <p:cNvSpPr/>
            <p:nvPr/>
          </p:nvSpPr>
          <p:spPr>
            <a:xfrm>
              <a:off x="7262813" y="4991139"/>
              <a:ext cx="257175" cy="76200"/>
            </a:xfrm>
            <a:custGeom>
              <a:avLst/>
              <a:gdLst>
                <a:gd name="connsiteX0" fmla="*/ 0 w 257175"/>
                <a:gd name="connsiteY0" fmla="*/ 1866 h 76200"/>
                <a:gd name="connsiteX1" fmla="*/ 200025 w 257175"/>
                <a:gd name="connsiteY1" fmla="*/ 4724 h 76200"/>
                <a:gd name="connsiteX2" fmla="*/ 264795 w 257175"/>
                <a:gd name="connsiteY2" fmla="*/ 63779 h 76200"/>
                <a:gd name="connsiteX3" fmla="*/ 258127 w 257175"/>
                <a:gd name="connsiteY3" fmla="*/ 76161 h 76200"/>
                <a:gd name="connsiteX4" fmla="*/ 55245 w 257175"/>
                <a:gd name="connsiteY4" fmla="*/ 73304 h 76200"/>
                <a:gd name="connsiteX5" fmla="*/ 0 w 257175"/>
                <a:gd name="connsiteY5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6200">
                  <a:moveTo>
                    <a:pt x="0" y="1866"/>
                  </a:moveTo>
                  <a:cubicBezTo>
                    <a:pt x="76200" y="1866"/>
                    <a:pt x="139065" y="-3849"/>
                    <a:pt x="200025" y="4724"/>
                  </a:cubicBezTo>
                  <a:cubicBezTo>
                    <a:pt x="223838" y="7581"/>
                    <a:pt x="242888" y="42824"/>
                    <a:pt x="264795" y="63779"/>
                  </a:cubicBezTo>
                  <a:cubicBezTo>
                    <a:pt x="262890" y="67589"/>
                    <a:pt x="260985" y="72351"/>
                    <a:pt x="258127" y="76161"/>
                  </a:cubicBezTo>
                  <a:cubicBezTo>
                    <a:pt x="190500" y="76161"/>
                    <a:pt x="121920" y="80924"/>
                    <a:pt x="55245" y="73304"/>
                  </a:cubicBezTo>
                  <a:cubicBezTo>
                    <a:pt x="38100" y="70446"/>
                    <a:pt x="23813" y="32346"/>
                    <a:pt x="0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7C9396B-322A-48A4-A241-D8A159E68192}"/>
                </a:ext>
              </a:extLst>
            </p:cNvPr>
            <p:cNvSpPr/>
            <p:nvPr/>
          </p:nvSpPr>
          <p:spPr>
            <a:xfrm>
              <a:off x="6786563" y="4991535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59055 w 247650"/>
                <a:gd name="connsiteY1" fmla="*/ 75765 h 76200"/>
                <a:gd name="connsiteX2" fmla="*/ 0 w 247650"/>
                <a:gd name="connsiteY2" fmla="*/ 16710 h 76200"/>
                <a:gd name="connsiteX3" fmla="*/ 9525 w 247650"/>
                <a:gd name="connsiteY3" fmla="*/ 1470 h 76200"/>
                <a:gd name="connsiteX4" fmla="*/ 204788 w 247650"/>
                <a:gd name="connsiteY4" fmla="*/ 4327 h 76200"/>
                <a:gd name="connsiteX5" fmla="*/ 255270 w 247650"/>
                <a:gd name="connsiteY5" fmla="*/ 64335 h 76200"/>
                <a:gd name="connsiteX6" fmla="*/ 246697 w 247650"/>
                <a:gd name="connsiteY6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83832" y="78622"/>
                    <a:pt x="120015" y="84337"/>
                    <a:pt x="59055" y="75765"/>
                  </a:cubicBezTo>
                  <a:cubicBezTo>
                    <a:pt x="37147" y="72907"/>
                    <a:pt x="20003" y="36712"/>
                    <a:pt x="0" y="16710"/>
                  </a:cubicBezTo>
                  <a:cubicBezTo>
                    <a:pt x="2857" y="11947"/>
                    <a:pt x="6668" y="7185"/>
                    <a:pt x="9525" y="1470"/>
                  </a:cubicBezTo>
                  <a:cubicBezTo>
                    <a:pt x="74295" y="1470"/>
                    <a:pt x="140018" y="-3293"/>
                    <a:pt x="204788" y="4327"/>
                  </a:cubicBezTo>
                  <a:cubicBezTo>
                    <a:pt x="223838" y="6232"/>
                    <a:pt x="239078" y="43380"/>
                    <a:pt x="255270" y="64335"/>
                  </a:cubicBezTo>
                  <a:cubicBezTo>
                    <a:pt x="252413" y="69097"/>
                    <a:pt x="249555" y="73860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7BA85EC-71B7-478A-BF4B-F9131556E5F8}"/>
                </a:ext>
              </a:extLst>
            </p:cNvPr>
            <p:cNvSpPr/>
            <p:nvPr/>
          </p:nvSpPr>
          <p:spPr>
            <a:xfrm>
              <a:off x="4431983" y="4896803"/>
              <a:ext cx="219075" cy="66675"/>
            </a:xfrm>
            <a:custGeom>
              <a:avLst/>
              <a:gdLst>
                <a:gd name="connsiteX0" fmla="*/ 225742 w 219075"/>
                <a:gd name="connsiteY0" fmla="*/ 0 h 66675"/>
                <a:gd name="connsiteX1" fmla="*/ 156210 w 219075"/>
                <a:gd name="connsiteY1" fmla="*/ 74295 h 66675"/>
                <a:gd name="connsiteX2" fmla="*/ 0 w 219075"/>
                <a:gd name="connsiteY2" fmla="*/ 74295 h 66675"/>
                <a:gd name="connsiteX3" fmla="*/ 70485 w 219075"/>
                <a:gd name="connsiteY3" fmla="*/ 0 h 66675"/>
                <a:gd name="connsiteX4" fmla="*/ 225742 w 21907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5742" y="0"/>
                  </a:moveTo>
                  <a:cubicBezTo>
                    <a:pt x="219075" y="73342"/>
                    <a:pt x="218122" y="74295"/>
                    <a:pt x="156210" y="74295"/>
                  </a:cubicBezTo>
                  <a:cubicBezTo>
                    <a:pt x="104775" y="74295"/>
                    <a:pt x="52388" y="74295"/>
                    <a:pt x="0" y="74295"/>
                  </a:cubicBezTo>
                  <a:cubicBezTo>
                    <a:pt x="4763" y="4763"/>
                    <a:pt x="9525" y="0"/>
                    <a:pt x="70485" y="0"/>
                  </a:cubicBezTo>
                  <a:cubicBezTo>
                    <a:pt x="120967" y="0"/>
                    <a:pt x="171450" y="0"/>
                    <a:pt x="2257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DA95DBD-22A2-4CB5-AD2D-BE06311B0626}"/>
                </a:ext>
              </a:extLst>
            </p:cNvPr>
            <p:cNvSpPr/>
            <p:nvPr/>
          </p:nvSpPr>
          <p:spPr>
            <a:xfrm>
              <a:off x="7028497" y="4990186"/>
              <a:ext cx="257175" cy="76200"/>
            </a:xfrm>
            <a:custGeom>
              <a:avLst/>
              <a:gdLst>
                <a:gd name="connsiteX0" fmla="*/ 10478 w 257175"/>
                <a:gd name="connsiteY0" fmla="*/ 1866 h 76200"/>
                <a:gd name="connsiteX1" fmla="*/ 189547 w 257175"/>
                <a:gd name="connsiteY1" fmla="*/ 4724 h 76200"/>
                <a:gd name="connsiteX2" fmla="*/ 258128 w 257175"/>
                <a:gd name="connsiteY2" fmla="*/ 62826 h 76200"/>
                <a:gd name="connsiteX3" fmla="*/ 249555 w 257175"/>
                <a:gd name="connsiteY3" fmla="*/ 78066 h 76200"/>
                <a:gd name="connsiteX4" fmla="*/ 49530 w 257175"/>
                <a:gd name="connsiteY4" fmla="*/ 75208 h 76200"/>
                <a:gd name="connsiteX5" fmla="*/ 0 w 257175"/>
                <a:gd name="connsiteY5" fmla="*/ 14249 h 76200"/>
                <a:gd name="connsiteX6" fmla="*/ 10478 w 257175"/>
                <a:gd name="connsiteY6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76200">
                  <a:moveTo>
                    <a:pt x="10478" y="1866"/>
                  </a:moveTo>
                  <a:cubicBezTo>
                    <a:pt x="70485" y="1866"/>
                    <a:pt x="131445" y="-3849"/>
                    <a:pt x="189547" y="4724"/>
                  </a:cubicBezTo>
                  <a:cubicBezTo>
                    <a:pt x="214313" y="8533"/>
                    <a:pt x="235268" y="42824"/>
                    <a:pt x="258128" y="62826"/>
                  </a:cubicBezTo>
                  <a:cubicBezTo>
                    <a:pt x="255270" y="67589"/>
                    <a:pt x="252413" y="72351"/>
                    <a:pt x="249555" y="78066"/>
                  </a:cubicBezTo>
                  <a:cubicBezTo>
                    <a:pt x="182880" y="78066"/>
                    <a:pt x="116205" y="82829"/>
                    <a:pt x="49530" y="75208"/>
                  </a:cubicBezTo>
                  <a:cubicBezTo>
                    <a:pt x="31433" y="73304"/>
                    <a:pt x="16193" y="36156"/>
                    <a:pt x="0" y="14249"/>
                  </a:cubicBezTo>
                  <a:cubicBezTo>
                    <a:pt x="4763" y="9486"/>
                    <a:pt x="7620" y="5676"/>
                    <a:pt x="10478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B2FD235-2188-42EE-9BDE-FE1E2DE4EDBF}"/>
                </a:ext>
              </a:extLst>
            </p:cNvPr>
            <p:cNvSpPr/>
            <p:nvPr/>
          </p:nvSpPr>
          <p:spPr>
            <a:xfrm>
              <a:off x="4675822" y="4896803"/>
              <a:ext cx="219075" cy="66675"/>
            </a:xfrm>
            <a:custGeom>
              <a:avLst/>
              <a:gdLst>
                <a:gd name="connsiteX0" fmla="*/ 0 w 219075"/>
                <a:gd name="connsiteY0" fmla="*/ 74295 h 66675"/>
                <a:gd name="connsiteX1" fmla="*/ 66675 w 219075"/>
                <a:gd name="connsiteY1" fmla="*/ 0 h 66675"/>
                <a:gd name="connsiteX2" fmla="*/ 216218 w 219075"/>
                <a:gd name="connsiteY2" fmla="*/ 0 h 66675"/>
                <a:gd name="connsiteX3" fmla="*/ 159068 w 219075"/>
                <a:gd name="connsiteY3" fmla="*/ 74295 h 66675"/>
                <a:gd name="connsiteX4" fmla="*/ 0 w 219075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4295"/>
                  </a:moveTo>
                  <a:cubicBezTo>
                    <a:pt x="4763" y="2857"/>
                    <a:pt x="6668" y="0"/>
                    <a:pt x="66675" y="0"/>
                  </a:cubicBezTo>
                  <a:cubicBezTo>
                    <a:pt x="117158" y="0"/>
                    <a:pt x="166688" y="0"/>
                    <a:pt x="216218" y="0"/>
                  </a:cubicBezTo>
                  <a:cubicBezTo>
                    <a:pt x="224790" y="66675"/>
                    <a:pt x="219075" y="74295"/>
                    <a:pt x="159068" y="74295"/>
                  </a:cubicBezTo>
                  <a:cubicBezTo>
                    <a:pt x="105728" y="74295"/>
                    <a:pt x="53340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081D779-75D2-493D-B81F-B915A9A67570}"/>
                </a:ext>
              </a:extLst>
            </p:cNvPr>
            <p:cNvSpPr/>
            <p:nvPr/>
          </p:nvSpPr>
          <p:spPr>
            <a:xfrm>
              <a:off x="4919230" y="4896803"/>
              <a:ext cx="209550" cy="66675"/>
            </a:xfrm>
            <a:custGeom>
              <a:avLst/>
              <a:gdLst>
                <a:gd name="connsiteX0" fmla="*/ 213793 w 209550"/>
                <a:gd name="connsiteY0" fmla="*/ 0 h 66675"/>
                <a:gd name="connsiteX1" fmla="*/ 153786 w 209550"/>
                <a:gd name="connsiteY1" fmla="*/ 74295 h 66675"/>
                <a:gd name="connsiteX2" fmla="*/ 3290 w 209550"/>
                <a:gd name="connsiteY2" fmla="*/ 74295 h 66675"/>
                <a:gd name="connsiteX3" fmla="*/ 59488 w 209550"/>
                <a:gd name="connsiteY3" fmla="*/ 0 h 66675"/>
                <a:gd name="connsiteX4" fmla="*/ 213793 w 20955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793" y="0"/>
                  </a:moveTo>
                  <a:cubicBezTo>
                    <a:pt x="219508" y="73342"/>
                    <a:pt x="218555" y="74295"/>
                    <a:pt x="153786" y="74295"/>
                  </a:cubicBezTo>
                  <a:cubicBezTo>
                    <a:pt x="103303" y="74295"/>
                    <a:pt x="52820" y="74295"/>
                    <a:pt x="3290" y="74295"/>
                  </a:cubicBezTo>
                  <a:cubicBezTo>
                    <a:pt x="-5282" y="6667"/>
                    <a:pt x="-520" y="0"/>
                    <a:pt x="59488" y="0"/>
                  </a:cubicBezTo>
                  <a:cubicBezTo>
                    <a:pt x="109970" y="0"/>
                    <a:pt x="160453" y="0"/>
                    <a:pt x="21379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98B833B-A564-47E8-99F2-5A15EAC149AD}"/>
                </a:ext>
              </a:extLst>
            </p:cNvPr>
            <p:cNvSpPr/>
            <p:nvPr/>
          </p:nvSpPr>
          <p:spPr>
            <a:xfrm>
              <a:off x="6341745" y="4896285"/>
              <a:ext cx="238125" cy="76200"/>
            </a:xfrm>
            <a:custGeom>
              <a:avLst/>
              <a:gdLst>
                <a:gd name="connsiteX0" fmla="*/ 230505 w 238125"/>
                <a:gd name="connsiteY0" fmla="*/ 74812 h 76200"/>
                <a:gd name="connsiteX1" fmla="*/ 50483 w 238125"/>
                <a:gd name="connsiteY1" fmla="*/ 71955 h 76200"/>
                <a:gd name="connsiteX2" fmla="*/ 0 w 238125"/>
                <a:gd name="connsiteY2" fmla="*/ 14805 h 76200"/>
                <a:gd name="connsiteX3" fmla="*/ 10478 w 238125"/>
                <a:gd name="connsiteY3" fmla="*/ 1470 h 76200"/>
                <a:gd name="connsiteX4" fmla="*/ 194310 w 238125"/>
                <a:gd name="connsiteY4" fmla="*/ 4327 h 76200"/>
                <a:gd name="connsiteX5" fmla="*/ 242888 w 238125"/>
                <a:gd name="connsiteY5" fmla="*/ 60525 h 76200"/>
                <a:gd name="connsiteX6" fmla="*/ 230505 w 238125"/>
                <a:gd name="connsiteY6" fmla="*/ 748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76200">
                  <a:moveTo>
                    <a:pt x="230505" y="74812"/>
                  </a:moveTo>
                  <a:cubicBezTo>
                    <a:pt x="170498" y="74812"/>
                    <a:pt x="109538" y="79575"/>
                    <a:pt x="50483" y="71955"/>
                  </a:cubicBezTo>
                  <a:cubicBezTo>
                    <a:pt x="31433" y="69097"/>
                    <a:pt x="16193" y="34807"/>
                    <a:pt x="0" y="14805"/>
                  </a:cubicBezTo>
                  <a:cubicBezTo>
                    <a:pt x="3810" y="10042"/>
                    <a:pt x="7620" y="5280"/>
                    <a:pt x="10478" y="1470"/>
                  </a:cubicBezTo>
                  <a:cubicBezTo>
                    <a:pt x="71438" y="1470"/>
                    <a:pt x="133350" y="-3293"/>
                    <a:pt x="194310" y="4327"/>
                  </a:cubicBezTo>
                  <a:cubicBezTo>
                    <a:pt x="212408" y="6232"/>
                    <a:pt x="226695" y="41475"/>
                    <a:pt x="242888" y="60525"/>
                  </a:cubicBezTo>
                  <a:cubicBezTo>
                    <a:pt x="239078" y="65287"/>
                    <a:pt x="234315" y="70050"/>
                    <a:pt x="230505" y="748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DDC49A6-60A6-42E7-AAD9-67E1A5221C79}"/>
                </a:ext>
              </a:extLst>
            </p:cNvPr>
            <p:cNvSpPr/>
            <p:nvPr/>
          </p:nvSpPr>
          <p:spPr>
            <a:xfrm>
              <a:off x="6104572" y="4898946"/>
              <a:ext cx="238125" cy="66675"/>
            </a:xfrm>
            <a:custGeom>
              <a:avLst/>
              <a:gdLst>
                <a:gd name="connsiteX0" fmla="*/ 240983 w 238125"/>
                <a:gd name="connsiteY0" fmla="*/ 72152 h 66675"/>
                <a:gd name="connsiteX1" fmla="*/ 50483 w 238125"/>
                <a:gd name="connsiteY1" fmla="*/ 69294 h 66675"/>
                <a:gd name="connsiteX2" fmla="*/ 0 w 238125"/>
                <a:gd name="connsiteY2" fmla="*/ 18812 h 66675"/>
                <a:gd name="connsiteX3" fmla="*/ 9525 w 238125"/>
                <a:gd name="connsiteY3" fmla="*/ 714 h 66675"/>
                <a:gd name="connsiteX4" fmla="*/ 208597 w 238125"/>
                <a:gd name="connsiteY4" fmla="*/ 3572 h 66675"/>
                <a:gd name="connsiteX5" fmla="*/ 240983 w 238125"/>
                <a:gd name="connsiteY5" fmla="*/ 721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66675">
                  <a:moveTo>
                    <a:pt x="240983" y="72152"/>
                  </a:moveTo>
                  <a:cubicBezTo>
                    <a:pt x="167640" y="72152"/>
                    <a:pt x="108585" y="75962"/>
                    <a:pt x="50483" y="69294"/>
                  </a:cubicBezTo>
                  <a:cubicBezTo>
                    <a:pt x="32385" y="67389"/>
                    <a:pt x="17145" y="35957"/>
                    <a:pt x="0" y="18812"/>
                  </a:cubicBezTo>
                  <a:cubicBezTo>
                    <a:pt x="2858" y="13097"/>
                    <a:pt x="6668" y="6429"/>
                    <a:pt x="9525" y="714"/>
                  </a:cubicBezTo>
                  <a:cubicBezTo>
                    <a:pt x="76200" y="714"/>
                    <a:pt x="142875" y="-2143"/>
                    <a:pt x="208597" y="3572"/>
                  </a:cubicBezTo>
                  <a:cubicBezTo>
                    <a:pt x="219075" y="4524"/>
                    <a:pt x="226695" y="41672"/>
                    <a:pt x="240983" y="721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21EC6D6-3B24-4177-89AA-5DCEB4F47297}"/>
                </a:ext>
              </a:extLst>
            </p:cNvPr>
            <p:cNvSpPr/>
            <p:nvPr/>
          </p:nvSpPr>
          <p:spPr>
            <a:xfrm>
              <a:off x="5869305" y="4897133"/>
              <a:ext cx="228600" cy="66675"/>
            </a:xfrm>
            <a:custGeom>
              <a:avLst/>
              <a:gdLst>
                <a:gd name="connsiteX0" fmla="*/ 13335 w 228600"/>
                <a:gd name="connsiteY0" fmla="*/ 622 h 66675"/>
                <a:gd name="connsiteX1" fmla="*/ 193357 w 228600"/>
                <a:gd name="connsiteY1" fmla="*/ 1574 h 66675"/>
                <a:gd name="connsiteX2" fmla="*/ 229552 w 228600"/>
                <a:gd name="connsiteY2" fmla="*/ 73964 h 66675"/>
                <a:gd name="connsiteX3" fmla="*/ 38100 w 228600"/>
                <a:gd name="connsiteY3" fmla="*/ 71107 h 66675"/>
                <a:gd name="connsiteX4" fmla="*/ 0 w 228600"/>
                <a:gd name="connsiteY4" fmla="*/ 13957 h 66675"/>
                <a:gd name="connsiteX5" fmla="*/ 13335 w 228600"/>
                <a:gd name="connsiteY5" fmla="*/ 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66675">
                  <a:moveTo>
                    <a:pt x="13335" y="622"/>
                  </a:moveTo>
                  <a:cubicBezTo>
                    <a:pt x="73342" y="622"/>
                    <a:pt x="133350" y="-1283"/>
                    <a:pt x="193357" y="1574"/>
                  </a:cubicBezTo>
                  <a:cubicBezTo>
                    <a:pt x="237172" y="3480"/>
                    <a:pt x="221932" y="41580"/>
                    <a:pt x="229552" y="73964"/>
                  </a:cubicBezTo>
                  <a:cubicBezTo>
                    <a:pt x="162877" y="73964"/>
                    <a:pt x="100013" y="77774"/>
                    <a:pt x="38100" y="71107"/>
                  </a:cubicBezTo>
                  <a:cubicBezTo>
                    <a:pt x="23813" y="69202"/>
                    <a:pt x="12382" y="33960"/>
                    <a:pt x="0" y="13957"/>
                  </a:cubicBezTo>
                  <a:cubicBezTo>
                    <a:pt x="4763" y="9195"/>
                    <a:pt x="9525" y="5385"/>
                    <a:pt x="13335" y="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B105B32-5407-48B0-BA3D-33473FB78901}"/>
                </a:ext>
              </a:extLst>
            </p:cNvPr>
            <p:cNvSpPr/>
            <p:nvPr/>
          </p:nvSpPr>
          <p:spPr>
            <a:xfrm>
              <a:off x="5632132" y="4900613"/>
              <a:ext cx="228600" cy="66675"/>
            </a:xfrm>
            <a:custGeom>
              <a:avLst/>
              <a:gdLst>
                <a:gd name="connsiteX0" fmla="*/ 217170 w 228600"/>
                <a:gd name="connsiteY0" fmla="*/ 0 h 66675"/>
                <a:gd name="connsiteX1" fmla="*/ 228600 w 228600"/>
                <a:gd name="connsiteY1" fmla="*/ 69532 h 66675"/>
                <a:gd name="connsiteX2" fmla="*/ 28575 w 228600"/>
                <a:gd name="connsiteY2" fmla="*/ 66675 h 66675"/>
                <a:gd name="connsiteX3" fmla="*/ 0 w 228600"/>
                <a:gd name="connsiteY3" fmla="*/ 0 h 66675"/>
                <a:gd name="connsiteX4" fmla="*/ 217170 w 22860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17170" y="0"/>
                  </a:moveTo>
                  <a:cubicBezTo>
                    <a:pt x="220980" y="20955"/>
                    <a:pt x="223838" y="40957"/>
                    <a:pt x="228600" y="69532"/>
                  </a:cubicBezTo>
                  <a:cubicBezTo>
                    <a:pt x="159068" y="69532"/>
                    <a:pt x="93345" y="72390"/>
                    <a:pt x="28575" y="66675"/>
                  </a:cubicBezTo>
                  <a:cubicBezTo>
                    <a:pt x="19050" y="65722"/>
                    <a:pt x="11430" y="28575"/>
                    <a:pt x="0" y="0"/>
                  </a:cubicBezTo>
                  <a:cubicBezTo>
                    <a:pt x="80010" y="0"/>
                    <a:pt x="147638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F79347D-8C57-467B-824A-0E684F5074BE}"/>
                </a:ext>
              </a:extLst>
            </p:cNvPr>
            <p:cNvSpPr/>
            <p:nvPr/>
          </p:nvSpPr>
          <p:spPr>
            <a:xfrm>
              <a:off x="5396837" y="4897041"/>
              <a:ext cx="228600" cy="66675"/>
            </a:xfrm>
            <a:custGeom>
              <a:avLst/>
              <a:gdLst>
                <a:gd name="connsiteX0" fmla="*/ 232438 w 228600"/>
                <a:gd name="connsiteY0" fmla="*/ 74057 h 66675"/>
                <a:gd name="connsiteX1" fmla="*/ 29556 w 228600"/>
                <a:gd name="connsiteY1" fmla="*/ 73104 h 66675"/>
                <a:gd name="connsiteX2" fmla="*/ 2885 w 228600"/>
                <a:gd name="connsiteY2" fmla="*/ 714 h 66675"/>
                <a:gd name="connsiteX3" fmla="*/ 200053 w 228600"/>
                <a:gd name="connsiteY3" fmla="*/ 3572 h 66675"/>
                <a:gd name="connsiteX4" fmla="*/ 232438 w 228600"/>
                <a:gd name="connsiteY4" fmla="*/ 740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32438" y="74057"/>
                  </a:moveTo>
                  <a:cubicBezTo>
                    <a:pt x="152428" y="74057"/>
                    <a:pt x="91468" y="76914"/>
                    <a:pt x="29556" y="73104"/>
                  </a:cubicBezTo>
                  <a:cubicBezTo>
                    <a:pt x="-22832" y="70247"/>
                    <a:pt x="12410" y="31194"/>
                    <a:pt x="2885" y="714"/>
                  </a:cubicBezTo>
                  <a:cubicBezTo>
                    <a:pt x="72418" y="714"/>
                    <a:pt x="136235" y="-2143"/>
                    <a:pt x="200053" y="3572"/>
                  </a:cubicBezTo>
                  <a:cubicBezTo>
                    <a:pt x="211483" y="5477"/>
                    <a:pt x="218151" y="42624"/>
                    <a:pt x="232438" y="740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6080200-8598-44EB-9CD9-3744BB6CB3D0}"/>
                </a:ext>
              </a:extLst>
            </p:cNvPr>
            <p:cNvSpPr/>
            <p:nvPr/>
          </p:nvSpPr>
          <p:spPr>
            <a:xfrm>
              <a:off x="5160451" y="4896803"/>
              <a:ext cx="209550" cy="66675"/>
            </a:xfrm>
            <a:custGeom>
              <a:avLst/>
              <a:gdLst>
                <a:gd name="connsiteX0" fmla="*/ 2099 w 209550"/>
                <a:gd name="connsiteY0" fmla="*/ 75247 h 66675"/>
                <a:gd name="connsiteX1" fmla="*/ 61155 w 209550"/>
                <a:gd name="connsiteY1" fmla="*/ 0 h 66675"/>
                <a:gd name="connsiteX2" fmla="*/ 209744 w 209550"/>
                <a:gd name="connsiteY2" fmla="*/ 0 h 66675"/>
                <a:gd name="connsiteX3" fmla="*/ 156405 w 209550"/>
                <a:gd name="connsiteY3" fmla="*/ 75247 h 66675"/>
                <a:gd name="connsiteX4" fmla="*/ 2099 w 209550"/>
                <a:gd name="connsiteY4" fmla="*/ 752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9" y="75247"/>
                  </a:moveTo>
                  <a:cubicBezTo>
                    <a:pt x="-3616" y="2857"/>
                    <a:pt x="-1711" y="953"/>
                    <a:pt x="61155" y="0"/>
                  </a:cubicBezTo>
                  <a:cubicBezTo>
                    <a:pt x="110684" y="0"/>
                    <a:pt x="161167" y="0"/>
                    <a:pt x="209744" y="0"/>
                  </a:cubicBezTo>
                  <a:cubicBezTo>
                    <a:pt x="222127" y="72390"/>
                    <a:pt x="221174" y="75247"/>
                    <a:pt x="156405" y="75247"/>
                  </a:cubicBezTo>
                  <a:cubicBezTo>
                    <a:pt x="104969" y="75247"/>
                    <a:pt x="53534" y="75247"/>
                    <a:pt x="2099" y="752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8489A4B-8FF8-483D-83C3-12A75ABCE7A0}"/>
                </a:ext>
              </a:extLst>
            </p:cNvPr>
            <p:cNvSpPr/>
            <p:nvPr/>
          </p:nvSpPr>
          <p:spPr>
            <a:xfrm>
              <a:off x="7214235" y="4898190"/>
              <a:ext cx="247650" cy="66675"/>
            </a:xfrm>
            <a:custGeom>
              <a:avLst/>
              <a:gdLst>
                <a:gd name="connsiteX0" fmla="*/ 241935 w 247650"/>
                <a:gd name="connsiteY0" fmla="*/ 72907 h 66675"/>
                <a:gd name="connsiteX1" fmla="*/ 60008 w 247650"/>
                <a:gd name="connsiteY1" fmla="*/ 70050 h 66675"/>
                <a:gd name="connsiteX2" fmla="*/ 0 w 247650"/>
                <a:gd name="connsiteY2" fmla="*/ 14805 h 66675"/>
                <a:gd name="connsiteX3" fmla="*/ 6668 w 247650"/>
                <a:gd name="connsiteY3" fmla="*/ 1470 h 66675"/>
                <a:gd name="connsiteX4" fmla="*/ 192405 w 247650"/>
                <a:gd name="connsiteY4" fmla="*/ 4328 h 66675"/>
                <a:gd name="connsiteX5" fmla="*/ 250508 w 247650"/>
                <a:gd name="connsiteY5" fmla="*/ 58620 h 66675"/>
                <a:gd name="connsiteX6" fmla="*/ 241935 w 247650"/>
                <a:gd name="connsiteY6" fmla="*/ 7290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66675">
                  <a:moveTo>
                    <a:pt x="241935" y="72907"/>
                  </a:moveTo>
                  <a:cubicBezTo>
                    <a:pt x="180975" y="72907"/>
                    <a:pt x="119063" y="77670"/>
                    <a:pt x="60008" y="70050"/>
                  </a:cubicBezTo>
                  <a:cubicBezTo>
                    <a:pt x="38100" y="67192"/>
                    <a:pt x="20003" y="33855"/>
                    <a:pt x="0" y="14805"/>
                  </a:cubicBezTo>
                  <a:cubicBezTo>
                    <a:pt x="1905" y="10042"/>
                    <a:pt x="4763" y="5280"/>
                    <a:pt x="6668" y="1470"/>
                  </a:cubicBezTo>
                  <a:cubicBezTo>
                    <a:pt x="68580" y="1470"/>
                    <a:pt x="131445" y="-3293"/>
                    <a:pt x="192405" y="4328"/>
                  </a:cubicBezTo>
                  <a:cubicBezTo>
                    <a:pt x="213360" y="7185"/>
                    <a:pt x="230505" y="39570"/>
                    <a:pt x="250508" y="58620"/>
                  </a:cubicBezTo>
                  <a:cubicBezTo>
                    <a:pt x="246697" y="62430"/>
                    <a:pt x="243840" y="68145"/>
                    <a:pt x="241935" y="729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4AB2802-AFFF-48D7-950E-27B54A1ABF02}"/>
                </a:ext>
              </a:extLst>
            </p:cNvPr>
            <p:cNvSpPr/>
            <p:nvPr/>
          </p:nvSpPr>
          <p:spPr>
            <a:xfrm>
              <a:off x="6979920" y="4897238"/>
              <a:ext cx="238125" cy="66675"/>
            </a:xfrm>
            <a:custGeom>
              <a:avLst/>
              <a:gdLst>
                <a:gd name="connsiteX0" fmla="*/ 237173 w 238125"/>
                <a:gd name="connsiteY0" fmla="*/ 73860 h 66675"/>
                <a:gd name="connsiteX1" fmla="*/ 58103 w 238125"/>
                <a:gd name="connsiteY1" fmla="*/ 71003 h 66675"/>
                <a:gd name="connsiteX2" fmla="*/ 0 w 238125"/>
                <a:gd name="connsiteY2" fmla="*/ 17662 h 66675"/>
                <a:gd name="connsiteX3" fmla="*/ 8573 w 238125"/>
                <a:gd name="connsiteY3" fmla="*/ 1470 h 66675"/>
                <a:gd name="connsiteX4" fmla="*/ 190500 w 238125"/>
                <a:gd name="connsiteY4" fmla="*/ 4328 h 66675"/>
                <a:gd name="connsiteX5" fmla="*/ 245745 w 238125"/>
                <a:gd name="connsiteY5" fmla="*/ 59572 h 66675"/>
                <a:gd name="connsiteX6" fmla="*/ 237173 w 238125"/>
                <a:gd name="connsiteY6" fmla="*/ 7386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66675">
                  <a:moveTo>
                    <a:pt x="237173" y="73860"/>
                  </a:moveTo>
                  <a:cubicBezTo>
                    <a:pt x="177165" y="73860"/>
                    <a:pt x="117158" y="78622"/>
                    <a:pt x="58103" y="71003"/>
                  </a:cubicBezTo>
                  <a:cubicBezTo>
                    <a:pt x="37148" y="68145"/>
                    <a:pt x="19050" y="35760"/>
                    <a:pt x="0" y="17662"/>
                  </a:cubicBezTo>
                  <a:cubicBezTo>
                    <a:pt x="2858" y="11947"/>
                    <a:pt x="5715" y="7185"/>
                    <a:pt x="8573" y="1470"/>
                  </a:cubicBezTo>
                  <a:cubicBezTo>
                    <a:pt x="69533" y="1470"/>
                    <a:pt x="130493" y="-3293"/>
                    <a:pt x="190500" y="4328"/>
                  </a:cubicBezTo>
                  <a:cubicBezTo>
                    <a:pt x="211455" y="7185"/>
                    <a:pt x="227648" y="40522"/>
                    <a:pt x="245745" y="59572"/>
                  </a:cubicBezTo>
                  <a:cubicBezTo>
                    <a:pt x="242888" y="63382"/>
                    <a:pt x="240030" y="68145"/>
                    <a:pt x="237173" y="738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2BBB84-D418-441C-A87D-50D5E2DB5A82}"/>
                </a:ext>
              </a:extLst>
            </p:cNvPr>
            <p:cNvSpPr/>
            <p:nvPr/>
          </p:nvSpPr>
          <p:spPr>
            <a:xfrm>
              <a:off x="4129088" y="4804300"/>
              <a:ext cx="219075" cy="66675"/>
            </a:xfrm>
            <a:custGeom>
              <a:avLst/>
              <a:gdLst>
                <a:gd name="connsiteX0" fmla="*/ 0 w 219075"/>
                <a:gd name="connsiteY0" fmla="*/ 72500 h 66675"/>
                <a:gd name="connsiteX1" fmla="*/ 74295 w 219075"/>
                <a:gd name="connsiteY1" fmla="*/ 110 h 66675"/>
                <a:gd name="connsiteX2" fmla="*/ 226695 w 219075"/>
                <a:gd name="connsiteY2" fmla="*/ 1062 h 66675"/>
                <a:gd name="connsiteX3" fmla="*/ 152400 w 219075"/>
                <a:gd name="connsiteY3" fmla="*/ 73452 h 66675"/>
                <a:gd name="connsiteX4" fmla="*/ 0 w 219075"/>
                <a:gd name="connsiteY4" fmla="*/ 7250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2500"/>
                  </a:moveTo>
                  <a:cubicBezTo>
                    <a:pt x="6667" y="21065"/>
                    <a:pt x="25717" y="-1795"/>
                    <a:pt x="74295" y="110"/>
                  </a:cubicBezTo>
                  <a:cubicBezTo>
                    <a:pt x="123825" y="2967"/>
                    <a:pt x="174308" y="1062"/>
                    <a:pt x="226695" y="1062"/>
                  </a:cubicBezTo>
                  <a:cubicBezTo>
                    <a:pt x="223838" y="55355"/>
                    <a:pt x="202883" y="77262"/>
                    <a:pt x="152400" y="73452"/>
                  </a:cubicBezTo>
                  <a:cubicBezTo>
                    <a:pt x="102870" y="68690"/>
                    <a:pt x="52388" y="72500"/>
                    <a:pt x="0" y="7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FDBBA13-95A0-4C65-862D-8ABDA5B677E1}"/>
                </a:ext>
              </a:extLst>
            </p:cNvPr>
            <p:cNvSpPr/>
            <p:nvPr/>
          </p:nvSpPr>
          <p:spPr>
            <a:xfrm>
              <a:off x="4364355" y="4804195"/>
              <a:ext cx="219075" cy="66675"/>
            </a:xfrm>
            <a:custGeom>
              <a:avLst/>
              <a:gdLst>
                <a:gd name="connsiteX0" fmla="*/ 221933 w 219075"/>
                <a:gd name="connsiteY0" fmla="*/ 1168 h 66675"/>
                <a:gd name="connsiteX1" fmla="*/ 148590 w 219075"/>
                <a:gd name="connsiteY1" fmla="*/ 72605 h 66675"/>
                <a:gd name="connsiteX2" fmla="*/ 0 w 219075"/>
                <a:gd name="connsiteY2" fmla="*/ 71653 h 66675"/>
                <a:gd name="connsiteX3" fmla="*/ 69533 w 219075"/>
                <a:gd name="connsiteY3" fmla="*/ 215 h 66675"/>
                <a:gd name="connsiteX4" fmla="*/ 221933 w 219075"/>
                <a:gd name="connsiteY4" fmla="*/ 116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1933" y="1168"/>
                  </a:moveTo>
                  <a:cubicBezTo>
                    <a:pt x="222885" y="63080"/>
                    <a:pt x="195263" y="76415"/>
                    <a:pt x="148590" y="72605"/>
                  </a:cubicBezTo>
                  <a:cubicBezTo>
                    <a:pt x="100013" y="68795"/>
                    <a:pt x="51435" y="71653"/>
                    <a:pt x="0" y="71653"/>
                  </a:cubicBezTo>
                  <a:cubicBezTo>
                    <a:pt x="2858" y="23075"/>
                    <a:pt x="20003" y="-2642"/>
                    <a:pt x="69533" y="215"/>
                  </a:cubicBezTo>
                  <a:cubicBezTo>
                    <a:pt x="120967" y="4025"/>
                    <a:pt x="171450" y="1168"/>
                    <a:pt x="221933" y="11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012AC1-BCD9-46E1-9EF7-9B93710A753D}"/>
                </a:ext>
              </a:extLst>
            </p:cNvPr>
            <p:cNvSpPr/>
            <p:nvPr/>
          </p:nvSpPr>
          <p:spPr>
            <a:xfrm>
              <a:off x="5069205" y="4806209"/>
              <a:ext cx="200025" cy="66675"/>
            </a:xfrm>
            <a:custGeom>
              <a:avLst/>
              <a:gdLst>
                <a:gd name="connsiteX0" fmla="*/ 0 w 200025"/>
                <a:gd name="connsiteY0" fmla="*/ 70591 h 66675"/>
                <a:gd name="connsiteX1" fmla="*/ 61913 w 200025"/>
                <a:gd name="connsiteY1" fmla="*/ 106 h 66675"/>
                <a:gd name="connsiteX2" fmla="*/ 184785 w 200025"/>
                <a:gd name="connsiteY2" fmla="*/ 2963 h 66675"/>
                <a:gd name="connsiteX3" fmla="*/ 207645 w 200025"/>
                <a:gd name="connsiteY3" fmla="*/ 33443 h 66675"/>
                <a:gd name="connsiteX4" fmla="*/ 183832 w 200025"/>
                <a:gd name="connsiteY4" fmla="*/ 68686 h 66675"/>
                <a:gd name="connsiteX5" fmla="*/ 0 w 200025"/>
                <a:gd name="connsiteY5" fmla="*/ 705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66675">
                  <a:moveTo>
                    <a:pt x="0" y="70591"/>
                  </a:moveTo>
                  <a:cubicBezTo>
                    <a:pt x="952" y="2011"/>
                    <a:pt x="1905" y="106"/>
                    <a:pt x="61913" y="106"/>
                  </a:cubicBezTo>
                  <a:cubicBezTo>
                    <a:pt x="102870" y="106"/>
                    <a:pt x="143827" y="-847"/>
                    <a:pt x="184785" y="2963"/>
                  </a:cubicBezTo>
                  <a:cubicBezTo>
                    <a:pt x="193357" y="3916"/>
                    <a:pt x="208597" y="23918"/>
                    <a:pt x="207645" y="33443"/>
                  </a:cubicBezTo>
                  <a:cubicBezTo>
                    <a:pt x="206692" y="46778"/>
                    <a:pt x="193357" y="68686"/>
                    <a:pt x="183832" y="68686"/>
                  </a:cubicBezTo>
                  <a:cubicBezTo>
                    <a:pt x="121920" y="71543"/>
                    <a:pt x="60960" y="70591"/>
                    <a:pt x="0" y="705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8BD262B-26F7-48D6-B7F5-DC2C0BE48AE9}"/>
                </a:ext>
              </a:extLst>
            </p:cNvPr>
            <p:cNvSpPr/>
            <p:nvPr/>
          </p:nvSpPr>
          <p:spPr>
            <a:xfrm>
              <a:off x="4838094" y="4805892"/>
              <a:ext cx="200025" cy="66675"/>
            </a:xfrm>
            <a:custGeom>
              <a:avLst/>
              <a:gdLst>
                <a:gd name="connsiteX0" fmla="*/ 207299 w 200025"/>
                <a:gd name="connsiteY0" fmla="*/ 423 h 66675"/>
                <a:gd name="connsiteX1" fmla="*/ 153006 w 200025"/>
                <a:gd name="connsiteY1" fmla="*/ 72813 h 66675"/>
                <a:gd name="connsiteX2" fmla="*/ 2511 w 200025"/>
                <a:gd name="connsiteY2" fmla="*/ 71861 h 66675"/>
                <a:gd name="connsiteX3" fmla="*/ 54899 w 200025"/>
                <a:gd name="connsiteY3" fmla="*/ 423 h 66675"/>
                <a:gd name="connsiteX4" fmla="*/ 207299 w 200025"/>
                <a:gd name="connsiteY4" fmla="*/ 4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207299" y="423"/>
                  </a:moveTo>
                  <a:cubicBezTo>
                    <a:pt x="213966" y="52811"/>
                    <a:pt x="201584" y="75671"/>
                    <a:pt x="153006" y="72813"/>
                  </a:cubicBezTo>
                  <a:cubicBezTo>
                    <a:pt x="102524" y="69003"/>
                    <a:pt x="52041" y="71861"/>
                    <a:pt x="2511" y="71861"/>
                  </a:cubicBezTo>
                  <a:cubicBezTo>
                    <a:pt x="-5109" y="11853"/>
                    <a:pt x="2511" y="1376"/>
                    <a:pt x="54899" y="423"/>
                  </a:cubicBezTo>
                  <a:cubicBezTo>
                    <a:pt x="104429" y="-529"/>
                    <a:pt x="154911" y="423"/>
                    <a:pt x="207299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0A6B92D-09BE-4C69-9C28-A4E15E6DB8FE}"/>
                </a:ext>
              </a:extLst>
            </p:cNvPr>
            <p:cNvSpPr/>
            <p:nvPr/>
          </p:nvSpPr>
          <p:spPr>
            <a:xfrm>
              <a:off x="4603433" y="4805363"/>
              <a:ext cx="209550" cy="66675"/>
            </a:xfrm>
            <a:custGeom>
              <a:avLst/>
              <a:gdLst>
                <a:gd name="connsiteX0" fmla="*/ 213360 w 209550"/>
                <a:gd name="connsiteY0" fmla="*/ 953 h 66675"/>
                <a:gd name="connsiteX1" fmla="*/ 151447 w 209550"/>
                <a:gd name="connsiteY1" fmla="*/ 72390 h 66675"/>
                <a:gd name="connsiteX2" fmla="*/ 0 w 209550"/>
                <a:gd name="connsiteY2" fmla="*/ 71438 h 66675"/>
                <a:gd name="connsiteX3" fmla="*/ 63817 w 209550"/>
                <a:gd name="connsiteY3" fmla="*/ 0 h 66675"/>
                <a:gd name="connsiteX4" fmla="*/ 213360 w 209550"/>
                <a:gd name="connsiteY4" fmla="*/ 95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360" y="953"/>
                  </a:moveTo>
                  <a:cubicBezTo>
                    <a:pt x="216217" y="55245"/>
                    <a:pt x="200025" y="76200"/>
                    <a:pt x="151447" y="72390"/>
                  </a:cubicBezTo>
                  <a:cubicBezTo>
                    <a:pt x="100965" y="68580"/>
                    <a:pt x="50483" y="71438"/>
                    <a:pt x="0" y="71438"/>
                  </a:cubicBezTo>
                  <a:cubicBezTo>
                    <a:pt x="2858" y="6668"/>
                    <a:pt x="7620" y="953"/>
                    <a:pt x="63817" y="0"/>
                  </a:cubicBezTo>
                  <a:cubicBezTo>
                    <a:pt x="113347" y="0"/>
                    <a:pt x="162877" y="953"/>
                    <a:pt x="213360" y="95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74A59CE-1052-4391-BCC0-11C4DA7B262C}"/>
                </a:ext>
              </a:extLst>
            </p:cNvPr>
            <p:cNvSpPr/>
            <p:nvPr/>
          </p:nvSpPr>
          <p:spPr>
            <a:xfrm>
              <a:off x="5300082" y="4808220"/>
              <a:ext cx="200025" cy="57150"/>
            </a:xfrm>
            <a:custGeom>
              <a:avLst/>
              <a:gdLst>
                <a:gd name="connsiteX0" fmla="*/ 201558 w 200025"/>
                <a:gd name="connsiteY0" fmla="*/ 65723 h 57150"/>
                <a:gd name="connsiteX1" fmla="*/ 5343 w 200025"/>
                <a:gd name="connsiteY1" fmla="*/ 65723 h 57150"/>
                <a:gd name="connsiteX2" fmla="*/ 54873 w 200025"/>
                <a:gd name="connsiteY2" fmla="*/ 0 h 57150"/>
                <a:gd name="connsiteX3" fmla="*/ 154886 w 200025"/>
                <a:gd name="connsiteY3" fmla="*/ 953 h 57150"/>
                <a:gd name="connsiteX4" fmla="*/ 201558 w 200025"/>
                <a:gd name="connsiteY4" fmla="*/ 6572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1558" y="65723"/>
                  </a:moveTo>
                  <a:cubicBezTo>
                    <a:pt x="136788" y="65723"/>
                    <a:pt x="71066" y="65723"/>
                    <a:pt x="5343" y="65723"/>
                  </a:cubicBezTo>
                  <a:cubicBezTo>
                    <a:pt x="-6087" y="3810"/>
                    <a:pt x="-3229" y="953"/>
                    <a:pt x="54873" y="0"/>
                  </a:cubicBezTo>
                  <a:cubicBezTo>
                    <a:pt x="88211" y="0"/>
                    <a:pt x="121548" y="0"/>
                    <a:pt x="154886" y="953"/>
                  </a:cubicBezTo>
                  <a:cubicBezTo>
                    <a:pt x="212036" y="1905"/>
                    <a:pt x="212988" y="2858"/>
                    <a:pt x="201558" y="657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207F42E-B3B7-4802-B2B3-9A13F4814101}"/>
                </a:ext>
              </a:extLst>
            </p:cNvPr>
            <p:cNvSpPr/>
            <p:nvPr/>
          </p:nvSpPr>
          <p:spPr>
            <a:xfrm>
              <a:off x="5532120" y="4812982"/>
              <a:ext cx="209550" cy="57150"/>
            </a:xfrm>
            <a:custGeom>
              <a:avLst/>
              <a:gdLst>
                <a:gd name="connsiteX0" fmla="*/ 0 w 209550"/>
                <a:gd name="connsiteY0" fmla="*/ 58103 h 57150"/>
                <a:gd name="connsiteX1" fmla="*/ 0 w 209550"/>
                <a:gd name="connsiteY1" fmla="*/ 0 h 57150"/>
                <a:gd name="connsiteX2" fmla="*/ 200025 w 209550"/>
                <a:gd name="connsiteY2" fmla="*/ 0 h 57150"/>
                <a:gd name="connsiteX3" fmla="*/ 209550 w 209550"/>
                <a:gd name="connsiteY3" fmla="*/ 58103 h 57150"/>
                <a:gd name="connsiteX4" fmla="*/ 0 w 209550"/>
                <a:gd name="connsiteY4" fmla="*/ 58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58103"/>
                  </a:moveTo>
                  <a:cubicBezTo>
                    <a:pt x="0" y="39053"/>
                    <a:pt x="0" y="22860"/>
                    <a:pt x="0" y="0"/>
                  </a:cubicBezTo>
                  <a:cubicBezTo>
                    <a:pt x="66675" y="0"/>
                    <a:pt x="131445" y="0"/>
                    <a:pt x="200025" y="0"/>
                  </a:cubicBezTo>
                  <a:cubicBezTo>
                    <a:pt x="202883" y="18098"/>
                    <a:pt x="205740" y="34290"/>
                    <a:pt x="209550" y="58103"/>
                  </a:cubicBezTo>
                  <a:cubicBezTo>
                    <a:pt x="140018" y="58103"/>
                    <a:pt x="72390" y="58103"/>
                    <a:pt x="0" y="581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4DDC424-1662-4BDE-862B-B2D1A9CDFAAE}"/>
                </a:ext>
              </a:extLst>
            </p:cNvPr>
            <p:cNvSpPr/>
            <p:nvPr/>
          </p:nvSpPr>
          <p:spPr>
            <a:xfrm>
              <a:off x="5751195" y="4809041"/>
              <a:ext cx="219075" cy="66675"/>
            </a:xfrm>
            <a:custGeom>
              <a:avLst/>
              <a:gdLst>
                <a:gd name="connsiteX0" fmla="*/ 11430 w 219075"/>
                <a:gd name="connsiteY0" fmla="*/ 1084 h 66675"/>
                <a:gd name="connsiteX1" fmla="*/ 190500 w 219075"/>
                <a:gd name="connsiteY1" fmla="*/ 3941 h 66675"/>
                <a:gd name="connsiteX2" fmla="*/ 227648 w 219075"/>
                <a:gd name="connsiteY2" fmla="*/ 55376 h 66675"/>
                <a:gd name="connsiteX3" fmla="*/ 218123 w 219075"/>
                <a:gd name="connsiteY3" fmla="*/ 67759 h 66675"/>
                <a:gd name="connsiteX4" fmla="*/ 34290 w 219075"/>
                <a:gd name="connsiteY4" fmla="*/ 64901 h 66675"/>
                <a:gd name="connsiteX5" fmla="*/ 0 w 219075"/>
                <a:gd name="connsiteY5" fmla="*/ 13466 h 66675"/>
                <a:gd name="connsiteX6" fmla="*/ 11430 w 219075"/>
                <a:gd name="connsiteY6" fmla="*/ 10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66675">
                  <a:moveTo>
                    <a:pt x="11430" y="1084"/>
                  </a:moveTo>
                  <a:cubicBezTo>
                    <a:pt x="71438" y="1084"/>
                    <a:pt x="131445" y="-2726"/>
                    <a:pt x="190500" y="3941"/>
                  </a:cubicBezTo>
                  <a:cubicBezTo>
                    <a:pt x="204788" y="4894"/>
                    <a:pt x="215265" y="37279"/>
                    <a:pt x="227648" y="55376"/>
                  </a:cubicBezTo>
                  <a:cubicBezTo>
                    <a:pt x="224790" y="59186"/>
                    <a:pt x="220980" y="63949"/>
                    <a:pt x="218123" y="67759"/>
                  </a:cubicBezTo>
                  <a:cubicBezTo>
                    <a:pt x="157163" y="67759"/>
                    <a:pt x="95250" y="70616"/>
                    <a:pt x="34290" y="64901"/>
                  </a:cubicBezTo>
                  <a:cubicBezTo>
                    <a:pt x="21908" y="63949"/>
                    <a:pt x="11430" y="31564"/>
                    <a:pt x="0" y="13466"/>
                  </a:cubicBezTo>
                  <a:cubicBezTo>
                    <a:pt x="3810" y="9656"/>
                    <a:pt x="7620" y="5846"/>
                    <a:pt x="11430" y="10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8C74050-C7EA-4BE8-A8E6-08907FE30F9A}"/>
                </a:ext>
              </a:extLst>
            </p:cNvPr>
            <p:cNvSpPr/>
            <p:nvPr/>
          </p:nvSpPr>
          <p:spPr>
            <a:xfrm>
              <a:off x="5978843" y="4811316"/>
              <a:ext cx="228600" cy="57150"/>
            </a:xfrm>
            <a:custGeom>
              <a:avLst/>
              <a:gdLst>
                <a:gd name="connsiteX0" fmla="*/ 234315 w 228600"/>
                <a:gd name="connsiteY0" fmla="*/ 65484 h 57150"/>
                <a:gd name="connsiteX1" fmla="*/ 40957 w 228600"/>
                <a:gd name="connsiteY1" fmla="*/ 63579 h 57150"/>
                <a:gd name="connsiteX2" fmla="*/ 0 w 228600"/>
                <a:gd name="connsiteY2" fmla="*/ 15954 h 57150"/>
                <a:gd name="connsiteX3" fmla="*/ 9525 w 228600"/>
                <a:gd name="connsiteY3" fmla="*/ 714 h 57150"/>
                <a:gd name="connsiteX4" fmla="*/ 195263 w 228600"/>
                <a:gd name="connsiteY4" fmla="*/ 3572 h 57150"/>
                <a:gd name="connsiteX5" fmla="*/ 234315 w 228600"/>
                <a:gd name="connsiteY5" fmla="*/ 654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4315" y="65484"/>
                  </a:moveTo>
                  <a:cubicBezTo>
                    <a:pt x="160972" y="65484"/>
                    <a:pt x="100965" y="68342"/>
                    <a:pt x="40957" y="63579"/>
                  </a:cubicBezTo>
                  <a:cubicBezTo>
                    <a:pt x="25717" y="62627"/>
                    <a:pt x="13335" y="32147"/>
                    <a:pt x="0" y="15954"/>
                  </a:cubicBezTo>
                  <a:cubicBezTo>
                    <a:pt x="2857" y="11192"/>
                    <a:pt x="6667" y="6429"/>
                    <a:pt x="9525" y="714"/>
                  </a:cubicBezTo>
                  <a:cubicBezTo>
                    <a:pt x="71438" y="714"/>
                    <a:pt x="134302" y="-2143"/>
                    <a:pt x="195263" y="3572"/>
                  </a:cubicBezTo>
                  <a:cubicBezTo>
                    <a:pt x="208597" y="3572"/>
                    <a:pt x="218122" y="36909"/>
                    <a:pt x="234315" y="654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04CA01-85AB-4F8A-B229-18A0035658FE}"/>
                </a:ext>
              </a:extLst>
            </p:cNvPr>
            <p:cNvSpPr/>
            <p:nvPr/>
          </p:nvSpPr>
          <p:spPr>
            <a:xfrm>
              <a:off x="7164705" y="4811899"/>
              <a:ext cx="238125" cy="57150"/>
            </a:xfrm>
            <a:custGeom>
              <a:avLst/>
              <a:gdLst>
                <a:gd name="connsiteX0" fmla="*/ 245745 w 238125"/>
                <a:gd name="connsiteY0" fmla="*/ 63949 h 57150"/>
                <a:gd name="connsiteX1" fmla="*/ 49530 w 238125"/>
                <a:gd name="connsiteY1" fmla="*/ 62044 h 57150"/>
                <a:gd name="connsiteX2" fmla="*/ 0 w 238125"/>
                <a:gd name="connsiteY2" fmla="*/ 13466 h 57150"/>
                <a:gd name="connsiteX3" fmla="*/ 4763 w 238125"/>
                <a:gd name="connsiteY3" fmla="*/ 1084 h 57150"/>
                <a:gd name="connsiteX4" fmla="*/ 189547 w 238125"/>
                <a:gd name="connsiteY4" fmla="*/ 3941 h 57150"/>
                <a:gd name="connsiteX5" fmla="*/ 245745 w 238125"/>
                <a:gd name="connsiteY5" fmla="*/ 63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245745" y="63949"/>
                  </a:moveTo>
                  <a:cubicBezTo>
                    <a:pt x="170497" y="63949"/>
                    <a:pt x="109538" y="67759"/>
                    <a:pt x="49530" y="62044"/>
                  </a:cubicBezTo>
                  <a:cubicBezTo>
                    <a:pt x="31432" y="60139"/>
                    <a:pt x="16192" y="30611"/>
                    <a:pt x="0" y="13466"/>
                  </a:cubicBezTo>
                  <a:cubicBezTo>
                    <a:pt x="1905" y="9656"/>
                    <a:pt x="3810" y="4894"/>
                    <a:pt x="4763" y="1084"/>
                  </a:cubicBezTo>
                  <a:cubicBezTo>
                    <a:pt x="66675" y="1084"/>
                    <a:pt x="128588" y="-2726"/>
                    <a:pt x="189547" y="3941"/>
                  </a:cubicBezTo>
                  <a:cubicBezTo>
                    <a:pt x="207645" y="5846"/>
                    <a:pt x="221932" y="37279"/>
                    <a:pt x="245745" y="639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896F7FB-91DB-460F-B43E-FC6EC3F8564B}"/>
                </a:ext>
              </a:extLst>
            </p:cNvPr>
            <p:cNvSpPr/>
            <p:nvPr/>
          </p:nvSpPr>
          <p:spPr>
            <a:xfrm>
              <a:off x="6658928" y="4808477"/>
              <a:ext cx="238125" cy="57150"/>
            </a:xfrm>
            <a:custGeom>
              <a:avLst/>
              <a:gdLst>
                <a:gd name="connsiteX0" fmla="*/ 0 w 238125"/>
                <a:gd name="connsiteY0" fmla="*/ 1648 h 57150"/>
                <a:gd name="connsiteX1" fmla="*/ 179070 w 238125"/>
                <a:gd name="connsiteY1" fmla="*/ 3553 h 57150"/>
                <a:gd name="connsiteX2" fmla="*/ 239078 w 238125"/>
                <a:gd name="connsiteY2" fmla="*/ 48320 h 57150"/>
                <a:gd name="connsiteX3" fmla="*/ 231457 w 238125"/>
                <a:gd name="connsiteY3" fmla="*/ 65466 h 57150"/>
                <a:gd name="connsiteX4" fmla="*/ 38100 w 238125"/>
                <a:gd name="connsiteY4" fmla="*/ 62608 h 57150"/>
                <a:gd name="connsiteX5" fmla="*/ 0 w 238125"/>
                <a:gd name="connsiteY5" fmla="*/ 16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0" y="1648"/>
                  </a:moveTo>
                  <a:cubicBezTo>
                    <a:pt x="68580" y="1648"/>
                    <a:pt x="124778" y="-3115"/>
                    <a:pt x="179070" y="3553"/>
                  </a:cubicBezTo>
                  <a:cubicBezTo>
                    <a:pt x="200978" y="6410"/>
                    <a:pt x="219075" y="32128"/>
                    <a:pt x="239078" y="48320"/>
                  </a:cubicBezTo>
                  <a:cubicBezTo>
                    <a:pt x="236220" y="54035"/>
                    <a:pt x="234315" y="59750"/>
                    <a:pt x="231457" y="65466"/>
                  </a:cubicBezTo>
                  <a:cubicBezTo>
                    <a:pt x="166688" y="65466"/>
                    <a:pt x="101917" y="68323"/>
                    <a:pt x="38100" y="62608"/>
                  </a:cubicBezTo>
                  <a:cubicBezTo>
                    <a:pt x="25717" y="62608"/>
                    <a:pt x="16192" y="30223"/>
                    <a:pt x="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216DA21-FD8F-4324-B6ED-0C67FAC84EF8}"/>
                </a:ext>
              </a:extLst>
            </p:cNvPr>
            <p:cNvSpPr/>
            <p:nvPr/>
          </p:nvSpPr>
          <p:spPr>
            <a:xfrm>
              <a:off x="6216968" y="4810946"/>
              <a:ext cx="219075" cy="66675"/>
            </a:xfrm>
            <a:custGeom>
              <a:avLst/>
              <a:gdLst>
                <a:gd name="connsiteX0" fmla="*/ 206692 w 219075"/>
                <a:gd name="connsiteY0" fmla="*/ 66806 h 66675"/>
                <a:gd name="connsiteX1" fmla="*/ 60960 w 219075"/>
                <a:gd name="connsiteY1" fmla="*/ 66806 h 66675"/>
                <a:gd name="connsiteX2" fmla="*/ 0 w 219075"/>
                <a:gd name="connsiteY2" fmla="*/ 1084 h 66675"/>
                <a:gd name="connsiteX3" fmla="*/ 181927 w 219075"/>
                <a:gd name="connsiteY3" fmla="*/ 3941 h 66675"/>
                <a:gd name="connsiteX4" fmla="*/ 220980 w 219075"/>
                <a:gd name="connsiteY4" fmla="*/ 56329 h 66675"/>
                <a:gd name="connsiteX5" fmla="*/ 206692 w 219075"/>
                <a:gd name="connsiteY5" fmla="*/ 668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66675">
                  <a:moveTo>
                    <a:pt x="206692" y="66806"/>
                  </a:moveTo>
                  <a:cubicBezTo>
                    <a:pt x="158115" y="66806"/>
                    <a:pt x="109538" y="66806"/>
                    <a:pt x="60960" y="66806"/>
                  </a:cubicBezTo>
                  <a:cubicBezTo>
                    <a:pt x="6667" y="66806"/>
                    <a:pt x="6667" y="65854"/>
                    <a:pt x="0" y="1084"/>
                  </a:cubicBezTo>
                  <a:cubicBezTo>
                    <a:pt x="60960" y="1084"/>
                    <a:pt x="121920" y="-2726"/>
                    <a:pt x="181927" y="3941"/>
                  </a:cubicBezTo>
                  <a:cubicBezTo>
                    <a:pt x="196215" y="5846"/>
                    <a:pt x="207645" y="38231"/>
                    <a:pt x="220980" y="56329"/>
                  </a:cubicBezTo>
                  <a:cubicBezTo>
                    <a:pt x="215265" y="59186"/>
                    <a:pt x="211455" y="62996"/>
                    <a:pt x="206692" y="668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C41D48E-84B2-4E2D-BB7F-406800F4AD35}"/>
                </a:ext>
              </a:extLst>
            </p:cNvPr>
            <p:cNvSpPr/>
            <p:nvPr/>
          </p:nvSpPr>
          <p:spPr>
            <a:xfrm>
              <a:off x="6434138" y="4808477"/>
              <a:ext cx="228600" cy="66675"/>
            </a:xfrm>
            <a:custGeom>
              <a:avLst/>
              <a:gdLst>
                <a:gd name="connsiteX0" fmla="*/ 11430 w 228600"/>
                <a:gd name="connsiteY0" fmla="*/ 1648 h 66675"/>
                <a:gd name="connsiteX1" fmla="*/ 180022 w 228600"/>
                <a:gd name="connsiteY1" fmla="*/ 3553 h 66675"/>
                <a:gd name="connsiteX2" fmla="*/ 234315 w 228600"/>
                <a:gd name="connsiteY2" fmla="*/ 52130 h 66675"/>
                <a:gd name="connsiteX3" fmla="*/ 224790 w 228600"/>
                <a:gd name="connsiteY3" fmla="*/ 67370 h 66675"/>
                <a:gd name="connsiteX4" fmla="*/ 42863 w 228600"/>
                <a:gd name="connsiteY4" fmla="*/ 64513 h 66675"/>
                <a:gd name="connsiteX5" fmla="*/ 0 w 228600"/>
                <a:gd name="connsiteY5" fmla="*/ 14030 h 66675"/>
                <a:gd name="connsiteX6" fmla="*/ 11430 w 228600"/>
                <a:gd name="connsiteY6" fmla="*/ 16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66675">
                  <a:moveTo>
                    <a:pt x="11430" y="1648"/>
                  </a:moveTo>
                  <a:cubicBezTo>
                    <a:pt x="67628" y="1648"/>
                    <a:pt x="124778" y="-3115"/>
                    <a:pt x="180022" y="3553"/>
                  </a:cubicBezTo>
                  <a:cubicBezTo>
                    <a:pt x="200025" y="6410"/>
                    <a:pt x="216218" y="34985"/>
                    <a:pt x="234315" y="52130"/>
                  </a:cubicBezTo>
                  <a:cubicBezTo>
                    <a:pt x="231457" y="56893"/>
                    <a:pt x="227647" y="62608"/>
                    <a:pt x="224790" y="67370"/>
                  </a:cubicBezTo>
                  <a:cubicBezTo>
                    <a:pt x="163830" y="67370"/>
                    <a:pt x="102870" y="71180"/>
                    <a:pt x="42863" y="64513"/>
                  </a:cubicBezTo>
                  <a:cubicBezTo>
                    <a:pt x="26670" y="62608"/>
                    <a:pt x="14288" y="32128"/>
                    <a:pt x="0" y="14030"/>
                  </a:cubicBezTo>
                  <a:cubicBezTo>
                    <a:pt x="4763" y="11173"/>
                    <a:pt x="8572" y="6410"/>
                    <a:pt x="1143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2919065-9341-4FFC-9772-402298905A3F}"/>
                </a:ext>
              </a:extLst>
            </p:cNvPr>
            <p:cNvSpPr/>
            <p:nvPr/>
          </p:nvSpPr>
          <p:spPr>
            <a:xfrm>
              <a:off x="4291965" y="4722371"/>
              <a:ext cx="209550" cy="66675"/>
            </a:xfrm>
            <a:custGeom>
              <a:avLst/>
              <a:gdLst>
                <a:gd name="connsiteX0" fmla="*/ 214313 w 209550"/>
                <a:gd name="connsiteY0" fmla="*/ 1076 h 66675"/>
                <a:gd name="connsiteX1" fmla="*/ 148590 w 209550"/>
                <a:gd name="connsiteY1" fmla="*/ 67751 h 66675"/>
                <a:gd name="connsiteX2" fmla="*/ 0 w 209550"/>
                <a:gd name="connsiteY2" fmla="*/ 66799 h 66675"/>
                <a:gd name="connsiteX3" fmla="*/ 65722 w 209550"/>
                <a:gd name="connsiteY3" fmla="*/ 124 h 66675"/>
                <a:gd name="connsiteX4" fmla="*/ 214313 w 209550"/>
                <a:gd name="connsiteY4" fmla="*/ 107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4313" y="1076"/>
                  </a:moveTo>
                  <a:cubicBezTo>
                    <a:pt x="213360" y="52511"/>
                    <a:pt x="192405" y="70609"/>
                    <a:pt x="148590" y="67751"/>
                  </a:cubicBezTo>
                  <a:cubicBezTo>
                    <a:pt x="100013" y="64894"/>
                    <a:pt x="51435" y="66799"/>
                    <a:pt x="0" y="66799"/>
                  </a:cubicBezTo>
                  <a:cubicBezTo>
                    <a:pt x="2857" y="18221"/>
                    <a:pt x="20955" y="-1781"/>
                    <a:pt x="65722" y="124"/>
                  </a:cubicBezTo>
                  <a:cubicBezTo>
                    <a:pt x="114300" y="2981"/>
                    <a:pt x="162877" y="1076"/>
                    <a:pt x="214313" y="10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5B7B89-8A39-4A2B-A847-C3D090FB9DEC}"/>
                </a:ext>
              </a:extLst>
            </p:cNvPr>
            <p:cNvSpPr/>
            <p:nvPr/>
          </p:nvSpPr>
          <p:spPr>
            <a:xfrm>
              <a:off x="4520436" y="4722354"/>
              <a:ext cx="209550" cy="66675"/>
            </a:xfrm>
            <a:custGeom>
              <a:avLst/>
              <a:gdLst>
                <a:gd name="connsiteX0" fmla="*/ 209679 w 209550"/>
                <a:gd name="connsiteY0" fmla="*/ 1094 h 66675"/>
                <a:gd name="connsiteX1" fmla="*/ 145862 w 209550"/>
                <a:gd name="connsiteY1" fmla="*/ 67769 h 66675"/>
                <a:gd name="connsiteX2" fmla="*/ 129 w 209550"/>
                <a:gd name="connsiteY2" fmla="*/ 66816 h 66675"/>
                <a:gd name="connsiteX3" fmla="*/ 62042 w 209550"/>
                <a:gd name="connsiteY3" fmla="*/ 141 h 66675"/>
                <a:gd name="connsiteX4" fmla="*/ 209679 w 209550"/>
                <a:gd name="connsiteY4" fmla="*/ 10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679" y="1094"/>
                  </a:moveTo>
                  <a:cubicBezTo>
                    <a:pt x="211584" y="54434"/>
                    <a:pt x="189677" y="70626"/>
                    <a:pt x="145862" y="67769"/>
                  </a:cubicBezTo>
                  <a:cubicBezTo>
                    <a:pt x="98237" y="64911"/>
                    <a:pt x="49659" y="66816"/>
                    <a:pt x="129" y="66816"/>
                  </a:cubicBezTo>
                  <a:cubicBezTo>
                    <a:pt x="-1776" y="15381"/>
                    <a:pt x="17274" y="-1764"/>
                    <a:pt x="62042" y="141"/>
                  </a:cubicBezTo>
                  <a:cubicBezTo>
                    <a:pt x="110619" y="2999"/>
                    <a:pt x="160149" y="1094"/>
                    <a:pt x="209679" y="10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A6D4A40-1CE6-4CED-A50D-B60D4132CAFC}"/>
                </a:ext>
              </a:extLst>
            </p:cNvPr>
            <p:cNvSpPr/>
            <p:nvPr/>
          </p:nvSpPr>
          <p:spPr>
            <a:xfrm>
              <a:off x="4975116" y="4723133"/>
              <a:ext cx="200025" cy="66675"/>
            </a:xfrm>
            <a:custGeom>
              <a:avLst/>
              <a:gdLst>
                <a:gd name="connsiteX0" fmla="*/ 1696 w 200025"/>
                <a:gd name="connsiteY0" fmla="*/ 66037 h 66675"/>
                <a:gd name="connsiteX1" fmla="*/ 55037 w 200025"/>
                <a:gd name="connsiteY1" fmla="*/ 315 h 66675"/>
                <a:gd name="connsiteX2" fmla="*/ 201721 w 200025"/>
                <a:gd name="connsiteY2" fmla="*/ 1267 h 66675"/>
                <a:gd name="connsiteX3" fmla="*/ 147429 w 200025"/>
                <a:gd name="connsiteY3" fmla="*/ 66990 h 66675"/>
                <a:gd name="connsiteX4" fmla="*/ 1696 w 200025"/>
                <a:gd name="connsiteY4" fmla="*/ 6603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696" y="66037"/>
                  </a:moveTo>
                  <a:cubicBezTo>
                    <a:pt x="-5924" y="13650"/>
                    <a:pt x="12174" y="-2543"/>
                    <a:pt x="55037" y="315"/>
                  </a:cubicBezTo>
                  <a:cubicBezTo>
                    <a:pt x="103614" y="3172"/>
                    <a:pt x="152191" y="1267"/>
                    <a:pt x="201721" y="1267"/>
                  </a:cubicBezTo>
                  <a:cubicBezTo>
                    <a:pt x="209341" y="49845"/>
                    <a:pt x="195054" y="69847"/>
                    <a:pt x="147429" y="66990"/>
                  </a:cubicBezTo>
                  <a:cubicBezTo>
                    <a:pt x="99804" y="64132"/>
                    <a:pt x="51226" y="66037"/>
                    <a:pt x="1696" y="660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6C2442-841C-4760-B1FA-928537C0BC94}"/>
                </a:ext>
              </a:extLst>
            </p:cNvPr>
            <p:cNvSpPr/>
            <p:nvPr/>
          </p:nvSpPr>
          <p:spPr>
            <a:xfrm>
              <a:off x="4749626" y="4723313"/>
              <a:ext cx="200025" cy="66675"/>
            </a:xfrm>
            <a:custGeom>
              <a:avLst/>
              <a:gdLst>
                <a:gd name="connsiteX0" fmla="*/ 1444 w 200025"/>
                <a:gd name="connsiteY0" fmla="*/ 65857 h 66675"/>
                <a:gd name="connsiteX1" fmla="*/ 54784 w 200025"/>
                <a:gd name="connsiteY1" fmla="*/ 135 h 66675"/>
                <a:gd name="connsiteX2" fmla="*/ 200517 w 200025"/>
                <a:gd name="connsiteY2" fmla="*/ 1087 h 66675"/>
                <a:gd name="connsiteX3" fmla="*/ 150987 w 200025"/>
                <a:gd name="connsiteY3" fmla="*/ 66810 h 66675"/>
                <a:gd name="connsiteX4" fmla="*/ 1444 w 200025"/>
                <a:gd name="connsiteY4" fmla="*/ 658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444" y="65857"/>
                  </a:moveTo>
                  <a:cubicBezTo>
                    <a:pt x="-5223" y="16327"/>
                    <a:pt x="10969" y="-1770"/>
                    <a:pt x="54784" y="135"/>
                  </a:cubicBezTo>
                  <a:cubicBezTo>
                    <a:pt x="103362" y="2993"/>
                    <a:pt x="151939" y="1087"/>
                    <a:pt x="200517" y="1087"/>
                  </a:cubicBezTo>
                  <a:cubicBezTo>
                    <a:pt x="210994" y="49665"/>
                    <a:pt x="196707" y="68715"/>
                    <a:pt x="150987" y="66810"/>
                  </a:cubicBezTo>
                  <a:cubicBezTo>
                    <a:pt x="101457" y="63952"/>
                    <a:pt x="50974" y="65857"/>
                    <a:pt x="1444" y="658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2E4BF8F-966C-48C2-9A57-29D071879366}"/>
                </a:ext>
              </a:extLst>
            </p:cNvPr>
            <p:cNvSpPr/>
            <p:nvPr/>
          </p:nvSpPr>
          <p:spPr>
            <a:xfrm>
              <a:off x="5638800" y="4726407"/>
              <a:ext cx="219075" cy="57150"/>
            </a:xfrm>
            <a:custGeom>
              <a:avLst/>
              <a:gdLst>
                <a:gd name="connsiteX0" fmla="*/ 224790 w 219075"/>
                <a:gd name="connsiteY0" fmla="*/ 63715 h 57150"/>
                <a:gd name="connsiteX1" fmla="*/ 34290 w 219075"/>
                <a:gd name="connsiteY1" fmla="*/ 61810 h 57150"/>
                <a:gd name="connsiteX2" fmla="*/ 0 w 219075"/>
                <a:gd name="connsiteY2" fmla="*/ 15138 h 57150"/>
                <a:gd name="connsiteX3" fmla="*/ 10478 w 219075"/>
                <a:gd name="connsiteY3" fmla="*/ 850 h 57150"/>
                <a:gd name="connsiteX4" fmla="*/ 187643 w 219075"/>
                <a:gd name="connsiteY4" fmla="*/ 2755 h 57150"/>
                <a:gd name="connsiteX5" fmla="*/ 224790 w 219075"/>
                <a:gd name="connsiteY5" fmla="*/ 637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24790" y="63715"/>
                  </a:moveTo>
                  <a:cubicBezTo>
                    <a:pt x="149543" y="63715"/>
                    <a:pt x="91440" y="66573"/>
                    <a:pt x="34290" y="61810"/>
                  </a:cubicBezTo>
                  <a:cubicBezTo>
                    <a:pt x="21907" y="60858"/>
                    <a:pt x="11430" y="31330"/>
                    <a:pt x="0" y="15138"/>
                  </a:cubicBezTo>
                  <a:cubicBezTo>
                    <a:pt x="3810" y="10375"/>
                    <a:pt x="6668" y="5613"/>
                    <a:pt x="10478" y="850"/>
                  </a:cubicBezTo>
                  <a:cubicBezTo>
                    <a:pt x="69532" y="850"/>
                    <a:pt x="128588" y="-2007"/>
                    <a:pt x="187643" y="2755"/>
                  </a:cubicBezTo>
                  <a:cubicBezTo>
                    <a:pt x="199072" y="3708"/>
                    <a:pt x="207645" y="35140"/>
                    <a:pt x="224790" y="637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EF5363-04B9-4681-9B53-1028E301E2D2}"/>
                </a:ext>
              </a:extLst>
            </p:cNvPr>
            <p:cNvSpPr/>
            <p:nvPr/>
          </p:nvSpPr>
          <p:spPr>
            <a:xfrm>
              <a:off x="5196840" y="4728210"/>
              <a:ext cx="200025" cy="57150"/>
            </a:xfrm>
            <a:custGeom>
              <a:avLst/>
              <a:gdLst>
                <a:gd name="connsiteX0" fmla="*/ 202882 w 200025"/>
                <a:gd name="connsiteY0" fmla="*/ 0 h 57150"/>
                <a:gd name="connsiteX1" fmla="*/ 202882 w 200025"/>
                <a:gd name="connsiteY1" fmla="*/ 57150 h 57150"/>
                <a:gd name="connsiteX2" fmla="*/ 0 w 200025"/>
                <a:gd name="connsiteY2" fmla="*/ 57150 h 57150"/>
                <a:gd name="connsiteX3" fmla="*/ 6667 w 200025"/>
                <a:gd name="connsiteY3" fmla="*/ 0 h 57150"/>
                <a:gd name="connsiteX4" fmla="*/ 202882 w 200025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2882" y="0"/>
                  </a:moveTo>
                  <a:cubicBezTo>
                    <a:pt x="202882" y="20003"/>
                    <a:pt x="202882" y="36195"/>
                    <a:pt x="202882" y="57150"/>
                  </a:cubicBezTo>
                  <a:cubicBezTo>
                    <a:pt x="136207" y="57150"/>
                    <a:pt x="71438" y="57150"/>
                    <a:pt x="0" y="57150"/>
                  </a:cubicBezTo>
                  <a:cubicBezTo>
                    <a:pt x="2857" y="37147"/>
                    <a:pt x="4763" y="20003"/>
                    <a:pt x="6667" y="0"/>
                  </a:cubicBezTo>
                  <a:cubicBezTo>
                    <a:pt x="73342" y="0"/>
                    <a:pt x="136207" y="0"/>
                    <a:pt x="20288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648D439-4C02-435A-B281-86D0361A48B2}"/>
                </a:ext>
              </a:extLst>
            </p:cNvPr>
            <p:cNvSpPr/>
            <p:nvPr/>
          </p:nvSpPr>
          <p:spPr>
            <a:xfrm>
              <a:off x="6524625" y="4726013"/>
              <a:ext cx="219075" cy="57150"/>
            </a:xfrm>
            <a:custGeom>
              <a:avLst/>
              <a:gdLst>
                <a:gd name="connsiteX0" fmla="*/ 216218 w 219075"/>
                <a:gd name="connsiteY0" fmla="*/ 64109 h 57150"/>
                <a:gd name="connsiteX1" fmla="*/ 46672 w 219075"/>
                <a:gd name="connsiteY1" fmla="*/ 62204 h 57150"/>
                <a:gd name="connsiteX2" fmla="*/ 0 w 219075"/>
                <a:gd name="connsiteY2" fmla="*/ 15532 h 57150"/>
                <a:gd name="connsiteX3" fmla="*/ 8572 w 219075"/>
                <a:gd name="connsiteY3" fmla="*/ 1244 h 57150"/>
                <a:gd name="connsiteX4" fmla="*/ 180975 w 219075"/>
                <a:gd name="connsiteY4" fmla="*/ 3149 h 57150"/>
                <a:gd name="connsiteX5" fmla="*/ 224790 w 219075"/>
                <a:gd name="connsiteY5" fmla="*/ 48869 h 57150"/>
                <a:gd name="connsiteX6" fmla="*/ 21621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6218" y="64109"/>
                  </a:moveTo>
                  <a:cubicBezTo>
                    <a:pt x="159068" y="64109"/>
                    <a:pt x="101918" y="67919"/>
                    <a:pt x="46672" y="62204"/>
                  </a:cubicBezTo>
                  <a:cubicBezTo>
                    <a:pt x="29528" y="60299"/>
                    <a:pt x="15240" y="31724"/>
                    <a:pt x="0" y="15532"/>
                  </a:cubicBezTo>
                  <a:cubicBezTo>
                    <a:pt x="2857" y="10769"/>
                    <a:pt x="5715" y="6007"/>
                    <a:pt x="8572" y="1244"/>
                  </a:cubicBezTo>
                  <a:cubicBezTo>
                    <a:pt x="66675" y="1244"/>
                    <a:pt x="123825" y="-2566"/>
                    <a:pt x="180975" y="3149"/>
                  </a:cubicBezTo>
                  <a:cubicBezTo>
                    <a:pt x="197168" y="5054"/>
                    <a:pt x="210503" y="32677"/>
                    <a:pt x="224790" y="48869"/>
                  </a:cubicBezTo>
                  <a:cubicBezTo>
                    <a:pt x="221932" y="54584"/>
                    <a:pt x="219075" y="59347"/>
                    <a:pt x="21621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4E078C1-0688-4A87-A249-14D588B9866B}"/>
                </a:ext>
              </a:extLst>
            </p:cNvPr>
            <p:cNvSpPr/>
            <p:nvPr/>
          </p:nvSpPr>
          <p:spPr>
            <a:xfrm>
              <a:off x="5855970" y="4726407"/>
              <a:ext cx="219075" cy="57150"/>
            </a:xfrm>
            <a:custGeom>
              <a:avLst/>
              <a:gdLst>
                <a:gd name="connsiteX0" fmla="*/ 216218 w 219075"/>
                <a:gd name="connsiteY0" fmla="*/ 62763 h 57150"/>
                <a:gd name="connsiteX1" fmla="*/ 38100 w 219075"/>
                <a:gd name="connsiteY1" fmla="*/ 60858 h 57150"/>
                <a:gd name="connsiteX2" fmla="*/ 0 w 219075"/>
                <a:gd name="connsiteY2" fmla="*/ 850 h 57150"/>
                <a:gd name="connsiteX3" fmla="*/ 189548 w 219075"/>
                <a:gd name="connsiteY3" fmla="*/ 2755 h 57150"/>
                <a:gd name="connsiteX4" fmla="*/ 224790 w 219075"/>
                <a:gd name="connsiteY4" fmla="*/ 50380 h 57150"/>
                <a:gd name="connsiteX5" fmla="*/ 216218 w 219075"/>
                <a:gd name="connsiteY5" fmla="*/ 627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16218" y="62763"/>
                  </a:moveTo>
                  <a:cubicBezTo>
                    <a:pt x="157163" y="62763"/>
                    <a:pt x="97155" y="65620"/>
                    <a:pt x="38100" y="60858"/>
                  </a:cubicBezTo>
                  <a:cubicBezTo>
                    <a:pt x="25718" y="59905"/>
                    <a:pt x="17145" y="28473"/>
                    <a:pt x="0" y="850"/>
                  </a:cubicBezTo>
                  <a:cubicBezTo>
                    <a:pt x="73343" y="850"/>
                    <a:pt x="132398" y="-2007"/>
                    <a:pt x="189548" y="2755"/>
                  </a:cubicBezTo>
                  <a:cubicBezTo>
                    <a:pt x="202883" y="3708"/>
                    <a:pt x="213360" y="34188"/>
                    <a:pt x="224790" y="50380"/>
                  </a:cubicBezTo>
                  <a:cubicBezTo>
                    <a:pt x="221933" y="55143"/>
                    <a:pt x="219075" y="58953"/>
                    <a:pt x="216218" y="627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422D8B3-2967-4D94-872F-00200A5200BB}"/>
                </a:ext>
              </a:extLst>
            </p:cNvPr>
            <p:cNvSpPr/>
            <p:nvPr/>
          </p:nvSpPr>
          <p:spPr>
            <a:xfrm>
              <a:off x="6303645" y="4726013"/>
              <a:ext cx="219075" cy="57150"/>
            </a:xfrm>
            <a:custGeom>
              <a:avLst/>
              <a:gdLst>
                <a:gd name="connsiteX0" fmla="*/ 212408 w 219075"/>
                <a:gd name="connsiteY0" fmla="*/ 64109 h 57150"/>
                <a:gd name="connsiteX1" fmla="*/ 47625 w 219075"/>
                <a:gd name="connsiteY1" fmla="*/ 62204 h 57150"/>
                <a:gd name="connsiteX2" fmla="*/ 0 w 219075"/>
                <a:gd name="connsiteY2" fmla="*/ 16484 h 57150"/>
                <a:gd name="connsiteX3" fmla="*/ 10478 w 219075"/>
                <a:gd name="connsiteY3" fmla="*/ 1244 h 57150"/>
                <a:gd name="connsiteX4" fmla="*/ 179070 w 219075"/>
                <a:gd name="connsiteY4" fmla="*/ 3149 h 57150"/>
                <a:gd name="connsiteX5" fmla="*/ 224790 w 219075"/>
                <a:gd name="connsiteY5" fmla="*/ 49822 h 57150"/>
                <a:gd name="connsiteX6" fmla="*/ 21240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2408" y="64109"/>
                  </a:moveTo>
                  <a:cubicBezTo>
                    <a:pt x="157163" y="64109"/>
                    <a:pt x="101918" y="67919"/>
                    <a:pt x="47625" y="62204"/>
                  </a:cubicBezTo>
                  <a:cubicBezTo>
                    <a:pt x="30480" y="60299"/>
                    <a:pt x="15240" y="32677"/>
                    <a:pt x="0" y="16484"/>
                  </a:cubicBezTo>
                  <a:cubicBezTo>
                    <a:pt x="3810" y="11722"/>
                    <a:pt x="6668" y="6007"/>
                    <a:pt x="10478" y="1244"/>
                  </a:cubicBezTo>
                  <a:cubicBezTo>
                    <a:pt x="66675" y="1244"/>
                    <a:pt x="122873" y="-2566"/>
                    <a:pt x="179070" y="3149"/>
                  </a:cubicBezTo>
                  <a:cubicBezTo>
                    <a:pt x="195263" y="5054"/>
                    <a:pt x="209550" y="33629"/>
                    <a:pt x="224790" y="49822"/>
                  </a:cubicBezTo>
                  <a:cubicBezTo>
                    <a:pt x="220028" y="54584"/>
                    <a:pt x="216218" y="59347"/>
                    <a:pt x="21240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408BA5E-85A9-41D5-94FC-9A6CCF7A718C}"/>
                </a:ext>
              </a:extLst>
            </p:cNvPr>
            <p:cNvSpPr/>
            <p:nvPr/>
          </p:nvSpPr>
          <p:spPr>
            <a:xfrm>
              <a:off x="5427345" y="4729163"/>
              <a:ext cx="190500" cy="57150"/>
            </a:xfrm>
            <a:custGeom>
              <a:avLst/>
              <a:gdLst>
                <a:gd name="connsiteX0" fmla="*/ 195263 w 190500"/>
                <a:gd name="connsiteY0" fmla="*/ 0 h 57150"/>
                <a:gd name="connsiteX1" fmla="*/ 198120 w 190500"/>
                <a:gd name="connsiteY1" fmla="*/ 57150 h 57150"/>
                <a:gd name="connsiteX2" fmla="*/ 0 w 190500"/>
                <a:gd name="connsiteY2" fmla="*/ 57150 h 57150"/>
                <a:gd name="connsiteX3" fmla="*/ 0 w 190500"/>
                <a:gd name="connsiteY3" fmla="*/ 0 h 57150"/>
                <a:gd name="connsiteX4" fmla="*/ 195263 w 190500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5263" y="0"/>
                  </a:moveTo>
                  <a:cubicBezTo>
                    <a:pt x="196215" y="20955"/>
                    <a:pt x="197168" y="37147"/>
                    <a:pt x="198120" y="57150"/>
                  </a:cubicBezTo>
                  <a:cubicBezTo>
                    <a:pt x="129540" y="57150"/>
                    <a:pt x="66675" y="57150"/>
                    <a:pt x="0" y="57150"/>
                  </a:cubicBezTo>
                  <a:cubicBezTo>
                    <a:pt x="0" y="38100"/>
                    <a:pt x="0" y="20955"/>
                    <a:pt x="0" y="0"/>
                  </a:cubicBezTo>
                  <a:cubicBezTo>
                    <a:pt x="62865" y="0"/>
                    <a:pt x="126683" y="0"/>
                    <a:pt x="195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926B236-AA98-4091-8103-731026B5A6A4}"/>
                </a:ext>
              </a:extLst>
            </p:cNvPr>
            <p:cNvSpPr/>
            <p:nvPr/>
          </p:nvSpPr>
          <p:spPr>
            <a:xfrm>
              <a:off x="6084570" y="4725061"/>
              <a:ext cx="219075" cy="57150"/>
            </a:xfrm>
            <a:custGeom>
              <a:avLst/>
              <a:gdLst>
                <a:gd name="connsiteX0" fmla="*/ 10478 w 219075"/>
                <a:gd name="connsiteY0" fmla="*/ 1244 h 57150"/>
                <a:gd name="connsiteX1" fmla="*/ 175260 w 219075"/>
                <a:gd name="connsiteY1" fmla="*/ 3149 h 57150"/>
                <a:gd name="connsiteX2" fmla="*/ 219075 w 219075"/>
                <a:gd name="connsiteY2" fmla="*/ 47917 h 57150"/>
                <a:gd name="connsiteX3" fmla="*/ 209550 w 219075"/>
                <a:gd name="connsiteY3" fmla="*/ 63157 h 57150"/>
                <a:gd name="connsiteX4" fmla="*/ 32385 w 219075"/>
                <a:gd name="connsiteY4" fmla="*/ 61252 h 57150"/>
                <a:gd name="connsiteX5" fmla="*/ 0 w 219075"/>
                <a:gd name="connsiteY5" fmla="*/ 14579 h 57150"/>
                <a:gd name="connsiteX6" fmla="*/ 10478 w 219075"/>
                <a:gd name="connsiteY6" fmla="*/ 12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478" y="1244"/>
                  </a:moveTo>
                  <a:cubicBezTo>
                    <a:pt x="65723" y="1244"/>
                    <a:pt x="120968" y="-2566"/>
                    <a:pt x="175260" y="3149"/>
                  </a:cubicBezTo>
                  <a:cubicBezTo>
                    <a:pt x="191453" y="5054"/>
                    <a:pt x="204788" y="32677"/>
                    <a:pt x="219075" y="47917"/>
                  </a:cubicBezTo>
                  <a:cubicBezTo>
                    <a:pt x="216218" y="52679"/>
                    <a:pt x="212408" y="58394"/>
                    <a:pt x="209550" y="63157"/>
                  </a:cubicBezTo>
                  <a:cubicBezTo>
                    <a:pt x="150495" y="63157"/>
                    <a:pt x="90488" y="66014"/>
                    <a:pt x="32385" y="61252"/>
                  </a:cubicBezTo>
                  <a:cubicBezTo>
                    <a:pt x="20003" y="60299"/>
                    <a:pt x="10478" y="30771"/>
                    <a:pt x="0" y="14579"/>
                  </a:cubicBezTo>
                  <a:cubicBezTo>
                    <a:pt x="3810" y="10769"/>
                    <a:pt x="7620" y="6007"/>
                    <a:pt x="10478" y="12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AE74EC-DA61-49DB-8D28-711338282889}"/>
                </a:ext>
              </a:extLst>
            </p:cNvPr>
            <p:cNvSpPr/>
            <p:nvPr/>
          </p:nvSpPr>
          <p:spPr>
            <a:xfrm>
              <a:off x="7117080" y="4726562"/>
              <a:ext cx="228600" cy="57150"/>
            </a:xfrm>
            <a:custGeom>
              <a:avLst/>
              <a:gdLst>
                <a:gd name="connsiteX0" fmla="*/ 222885 w 228600"/>
                <a:gd name="connsiteY0" fmla="*/ 63560 h 57150"/>
                <a:gd name="connsiteX1" fmla="*/ 49530 w 228600"/>
                <a:gd name="connsiteY1" fmla="*/ 61656 h 57150"/>
                <a:gd name="connsiteX2" fmla="*/ 0 w 228600"/>
                <a:gd name="connsiteY2" fmla="*/ 14983 h 57150"/>
                <a:gd name="connsiteX3" fmla="*/ 6667 w 228600"/>
                <a:gd name="connsiteY3" fmla="*/ 1648 h 57150"/>
                <a:gd name="connsiteX4" fmla="*/ 174307 w 228600"/>
                <a:gd name="connsiteY4" fmla="*/ 3553 h 57150"/>
                <a:gd name="connsiteX5" fmla="*/ 229552 w 228600"/>
                <a:gd name="connsiteY5" fmla="*/ 51178 h 57150"/>
                <a:gd name="connsiteX6" fmla="*/ 222885 w 228600"/>
                <a:gd name="connsiteY6" fmla="*/ 635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57150">
                  <a:moveTo>
                    <a:pt x="222885" y="63560"/>
                  </a:moveTo>
                  <a:cubicBezTo>
                    <a:pt x="164782" y="63560"/>
                    <a:pt x="106680" y="67370"/>
                    <a:pt x="49530" y="61656"/>
                  </a:cubicBezTo>
                  <a:cubicBezTo>
                    <a:pt x="31432" y="59750"/>
                    <a:pt x="16192" y="31175"/>
                    <a:pt x="0" y="14983"/>
                  </a:cubicBezTo>
                  <a:cubicBezTo>
                    <a:pt x="1905" y="10220"/>
                    <a:pt x="4763" y="6410"/>
                    <a:pt x="6667" y="1648"/>
                  </a:cubicBezTo>
                  <a:cubicBezTo>
                    <a:pt x="62865" y="1648"/>
                    <a:pt x="119063" y="-3115"/>
                    <a:pt x="174307" y="3553"/>
                  </a:cubicBezTo>
                  <a:cubicBezTo>
                    <a:pt x="194310" y="6410"/>
                    <a:pt x="211455" y="34985"/>
                    <a:pt x="229552" y="51178"/>
                  </a:cubicBezTo>
                  <a:cubicBezTo>
                    <a:pt x="227647" y="55941"/>
                    <a:pt x="225742" y="59750"/>
                    <a:pt x="222885" y="635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76CA4B8-E876-45DD-81CE-D5AED0D489BA}"/>
                </a:ext>
              </a:extLst>
            </p:cNvPr>
            <p:cNvSpPr/>
            <p:nvPr/>
          </p:nvSpPr>
          <p:spPr>
            <a:xfrm>
              <a:off x="4257675" y="4641254"/>
              <a:ext cx="200025" cy="57150"/>
            </a:xfrm>
            <a:custGeom>
              <a:avLst/>
              <a:gdLst>
                <a:gd name="connsiteX0" fmla="*/ 208597 w 200025"/>
                <a:gd name="connsiteY0" fmla="*/ 1231 h 57150"/>
                <a:gd name="connsiteX1" fmla="*/ 141922 w 200025"/>
                <a:gd name="connsiteY1" fmla="*/ 64096 h 57150"/>
                <a:gd name="connsiteX2" fmla="*/ 0 w 200025"/>
                <a:gd name="connsiteY2" fmla="*/ 63143 h 57150"/>
                <a:gd name="connsiteX3" fmla="*/ 66675 w 200025"/>
                <a:gd name="connsiteY3" fmla="*/ 278 h 57150"/>
                <a:gd name="connsiteX4" fmla="*/ 208597 w 200025"/>
                <a:gd name="connsiteY4" fmla="*/ 12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8597" y="1231"/>
                  </a:moveTo>
                  <a:cubicBezTo>
                    <a:pt x="205740" y="54571"/>
                    <a:pt x="181928" y="66953"/>
                    <a:pt x="141922" y="64096"/>
                  </a:cubicBezTo>
                  <a:cubicBezTo>
                    <a:pt x="95250" y="61238"/>
                    <a:pt x="48578" y="63143"/>
                    <a:pt x="0" y="63143"/>
                  </a:cubicBezTo>
                  <a:cubicBezTo>
                    <a:pt x="2858" y="16471"/>
                    <a:pt x="23813" y="-2579"/>
                    <a:pt x="66675" y="278"/>
                  </a:cubicBezTo>
                  <a:cubicBezTo>
                    <a:pt x="113347" y="3136"/>
                    <a:pt x="160020" y="1231"/>
                    <a:pt x="208597" y="12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33EEE0C-7486-404B-8405-396F63365E5B}"/>
                </a:ext>
              </a:extLst>
            </p:cNvPr>
            <p:cNvSpPr/>
            <p:nvPr/>
          </p:nvSpPr>
          <p:spPr>
            <a:xfrm>
              <a:off x="3810952" y="4637148"/>
              <a:ext cx="209550" cy="66675"/>
            </a:xfrm>
            <a:custGeom>
              <a:avLst/>
              <a:gdLst>
                <a:gd name="connsiteX0" fmla="*/ 0 w 209550"/>
                <a:gd name="connsiteY0" fmla="*/ 68202 h 66675"/>
                <a:gd name="connsiteX1" fmla="*/ 216218 w 209550"/>
                <a:gd name="connsiteY1" fmla="*/ 9147 h 66675"/>
                <a:gd name="connsiteX2" fmla="*/ 151448 w 209550"/>
                <a:gd name="connsiteY2" fmla="*/ 69155 h 66675"/>
                <a:gd name="connsiteX3" fmla="*/ 0 w 209550"/>
                <a:gd name="connsiteY3" fmla="*/ 6820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66675">
                  <a:moveTo>
                    <a:pt x="0" y="68202"/>
                  </a:moveTo>
                  <a:cubicBezTo>
                    <a:pt x="24765" y="-3235"/>
                    <a:pt x="52388" y="-9903"/>
                    <a:pt x="216218" y="9147"/>
                  </a:cubicBezTo>
                  <a:cubicBezTo>
                    <a:pt x="212407" y="49152"/>
                    <a:pt x="195263" y="71060"/>
                    <a:pt x="151448" y="69155"/>
                  </a:cubicBezTo>
                  <a:cubicBezTo>
                    <a:pt x="100965" y="66297"/>
                    <a:pt x="51435" y="68202"/>
                    <a:pt x="0" y="682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9D41D97-F891-45E2-A789-E53788134BB2}"/>
                </a:ext>
              </a:extLst>
            </p:cNvPr>
            <p:cNvSpPr/>
            <p:nvPr/>
          </p:nvSpPr>
          <p:spPr>
            <a:xfrm>
              <a:off x="4479608" y="4642337"/>
              <a:ext cx="200025" cy="57150"/>
            </a:xfrm>
            <a:custGeom>
              <a:avLst/>
              <a:gdLst>
                <a:gd name="connsiteX0" fmla="*/ 0 w 200025"/>
                <a:gd name="connsiteY0" fmla="*/ 63013 h 57150"/>
                <a:gd name="connsiteX1" fmla="*/ 62865 w 200025"/>
                <a:gd name="connsiteY1" fmla="*/ 148 h 57150"/>
                <a:gd name="connsiteX2" fmla="*/ 202883 w 200025"/>
                <a:gd name="connsiteY2" fmla="*/ 1101 h 57150"/>
                <a:gd name="connsiteX3" fmla="*/ 144780 w 200025"/>
                <a:gd name="connsiteY3" fmla="*/ 63966 h 57150"/>
                <a:gd name="connsiteX4" fmla="*/ 0 w 200025"/>
                <a:gd name="connsiteY4" fmla="*/ 6301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0" y="63013"/>
                  </a:moveTo>
                  <a:cubicBezTo>
                    <a:pt x="0" y="14436"/>
                    <a:pt x="20955" y="-1756"/>
                    <a:pt x="62865" y="148"/>
                  </a:cubicBezTo>
                  <a:cubicBezTo>
                    <a:pt x="109538" y="2053"/>
                    <a:pt x="156210" y="1101"/>
                    <a:pt x="202883" y="1101"/>
                  </a:cubicBezTo>
                  <a:cubicBezTo>
                    <a:pt x="205740" y="51583"/>
                    <a:pt x="186690" y="66823"/>
                    <a:pt x="144780" y="63966"/>
                  </a:cubicBezTo>
                  <a:cubicBezTo>
                    <a:pt x="97155" y="61108"/>
                    <a:pt x="50483" y="63013"/>
                    <a:pt x="0" y="630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518FDC1-5890-4F73-A112-6F9A8A1C6152}"/>
                </a:ext>
              </a:extLst>
            </p:cNvPr>
            <p:cNvSpPr/>
            <p:nvPr/>
          </p:nvSpPr>
          <p:spPr>
            <a:xfrm>
              <a:off x="4034790" y="4641359"/>
              <a:ext cx="209550" cy="57150"/>
            </a:xfrm>
            <a:custGeom>
              <a:avLst/>
              <a:gdLst>
                <a:gd name="connsiteX0" fmla="*/ 0 w 209550"/>
                <a:gd name="connsiteY0" fmla="*/ 63991 h 57150"/>
                <a:gd name="connsiteX1" fmla="*/ 75247 w 209550"/>
                <a:gd name="connsiteY1" fmla="*/ 173 h 57150"/>
                <a:gd name="connsiteX2" fmla="*/ 212407 w 209550"/>
                <a:gd name="connsiteY2" fmla="*/ 1126 h 57150"/>
                <a:gd name="connsiteX3" fmla="*/ 147638 w 209550"/>
                <a:gd name="connsiteY3" fmla="*/ 64943 h 57150"/>
                <a:gd name="connsiteX4" fmla="*/ 0 w 209550"/>
                <a:gd name="connsiteY4" fmla="*/ 6399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63991"/>
                  </a:moveTo>
                  <a:cubicBezTo>
                    <a:pt x="8572" y="11603"/>
                    <a:pt x="34290" y="-1732"/>
                    <a:pt x="75247" y="173"/>
                  </a:cubicBezTo>
                  <a:cubicBezTo>
                    <a:pt x="120015" y="3031"/>
                    <a:pt x="165735" y="1126"/>
                    <a:pt x="212407" y="1126"/>
                  </a:cubicBezTo>
                  <a:cubicBezTo>
                    <a:pt x="206692" y="45893"/>
                    <a:pt x="190500" y="66848"/>
                    <a:pt x="147638" y="64943"/>
                  </a:cubicBezTo>
                  <a:cubicBezTo>
                    <a:pt x="100013" y="61133"/>
                    <a:pt x="51435" y="63991"/>
                    <a:pt x="0" y="639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C08D52-FBEF-4109-B232-8714D0D6616C}"/>
                </a:ext>
              </a:extLst>
            </p:cNvPr>
            <p:cNvSpPr/>
            <p:nvPr/>
          </p:nvSpPr>
          <p:spPr>
            <a:xfrm>
              <a:off x="5139481" y="4643323"/>
              <a:ext cx="190500" cy="57150"/>
            </a:xfrm>
            <a:custGeom>
              <a:avLst/>
              <a:gdLst>
                <a:gd name="connsiteX0" fmla="*/ 193566 w 190500"/>
                <a:gd name="connsiteY0" fmla="*/ 115 h 57150"/>
                <a:gd name="connsiteX1" fmla="*/ 193566 w 190500"/>
                <a:gd name="connsiteY1" fmla="*/ 58217 h 57150"/>
                <a:gd name="connsiteX2" fmla="*/ 4019 w 190500"/>
                <a:gd name="connsiteY2" fmla="*/ 58217 h 57150"/>
                <a:gd name="connsiteX3" fmla="*/ 46881 w 190500"/>
                <a:gd name="connsiteY3" fmla="*/ 115 h 57150"/>
                <a:gd name="connsiteX4" fmla="*/ 193566 w 190500"/>
                <a:gd name="connsiteY4" fmla="*/ 1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566" y="115"/>
                  </a:moveTo>
                  <a:cubicBezTo>
                    <a:pt x="193566" y="23927"/>
                    <a:pt x="193566" y="39167"/>
                    <a:pt x="193566" y="58217"/>
                  </a:cubicBezTo>
                  <a:cubicBezTo>
                    <a:pt x="129749" y="58217"/>
                    <a:pt x="67836" y="58217"/>
                    <a:pt x="4019" y="58217"/>
                  </a:cubicBezTo>
                  <a:cubicBezTo>
                    <a:pt x="-6459" y="20117"/>
                    <a:pt x="2114" y="-1790"/>
                    <a:pt x="46881" y="115"/>
                  </a:cubicBezTo>
                  <a:cubicBezTo>
                    <a:pt x="95459" y="1067"/>
                    <a:pt x="143084" y="115"/>
                    <a:pt x="193566" y="1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D30F25E-AA27-4F39-B55D-05F391F32FB4}"/>
                </a:ext>
              </a:extLst>
            </p:cNvPr>
            <p:cNvSpPr/>
            <p:nvPr/>
          </p:nvSpPr>
          <p:spPr>
            <a:xfrm>
              <a:off x="4920341" y="4643120"/>
              <a:ext cx="190500" cy="57150"/>
            </a:xfrm>
            <a:custGeom>
              <a:avLst/>
              <a:gdLst>
                <a:gd name="connsiteX0" fmla="*/ 193631 w 190500"/>
                <a:gd name="connsiteY0" fmla="*/ 1270 h 57150"/>
                <a:gd name="connsiteX1" fmla="*/ 145054 w 190500"/>
                <a:gd name="connsiteY1" fmla="*/ 63183 h 57150"/>
                <a:gd name="connsiteX2" fmla="*/ 4084 w 190500"/>
                <a:gd name="connsiteY2" fmla="*/ 62230 h 57150"/>
                <a:gd name="connsiteX3" fmla="*/ 31706 w 190500"/>
                <a:gd name="connsiteY3" fmla="*/ 1270 h 57150"/>
                <a:gd name="connsiteX4" fmla="*/ 193631 w 190500"/>
                <a:gd name="connsiteY4" fmla="*/ 127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631" y="1270"/>
                  </a:moveTo>
                  <a:cubicBezTo>
                    <a:pt x="206014" y="52705"/>
                    <a:pt x="186011" y="66040"/>
                    <a:pt x="145054" y="63183"/>
                  </a:cubicBezTo>
                  <a:cubicBezTo>
                    <a:pt x="99334" y="60325"/>
                    <a:pt x="53614" y="62230"/>
                    <a:pt x="4084" y="62230"/>
                  </a:cubicBezTo>
                  <a:cubicBezTo>
                    <a:pt x="-1631" y="32702"/>
                    <a:pt x="-7346" y="4127"/>
                    <a:pt x="31706" y="1270"/>
                  </a:cubicBezTo>
                  <a:cubicBezTo>
                    <a:pt x="85046" y="-1588"/>
                    <a:pt x="139339" y="1270"/>
                    <a:pt x="193631" y="12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659436A-B7B4-4012-9959-A3373D405D91}"/>
                </a:ext>
              </a:extLst>
            </p:cNvPr>
            <p:cNvSpPr/>
            <p:nvPr/>
          </p:nvSpPr>
          <p:spPr>
            <a:xfrm>
              <a:off x="4701181" y="4642454"/>
              <a:ext cx="190500" cy="57150"/>
            </a:xfrm>
            <a:custGeom>
              <a:avLst/>
              <a:gdLst>
                <a:gd name="connsiteX0" fmla="*/ 197527 w 190500"/>
                <a:gd name="connsiteY0" fmla="*/ 984 h 57150"/>
                <a:gd name="connsiteX1" fmla="*/ 144187 w 190500"/>
                <a:gd name="connsiteY1" fmla="*/ 63849 h 57150"/>
                <a:gd name="connsiteX2" fmla="*/ 1312 w 190500"/>
                <a:gd name="connsiteY2" fmla="*/ 62896 h 57150"/>
                <a:gd name="connsiteX3" fmla="*/ 49889 w 190500"/>
                <a:gd name="connsiteY3" fmla="*/ 31 h 57150"/>
                <a:gd name="connsiteX4" fmla="*/ 197527 w 190500"/>
                <a:gd name="connsiteY4" fmla="*/ 9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7527" y="984"/>
                  </a:moveTo>
                  <a:cubicBezTo>
                    <a:pt x="203242" y="51466"/>
                    <a:pt x="184192" y="66706"/>
                    <a:pt x="144187" y="63849"/>
                  </a:cubicBezTo>
                  <a:cubicBezTo>
                    <a:pt x="97514" y="60991"/>
                    <a:pt x="49889" y="62896"/>
                    <a:pt x="1312" y="62896"/>
                  </a:cubicBezTo>
                  <a:cubicBezTo>
                    <a:pt x="-4403" y="20034"/>
                    <a:pt x="7979" y="-921"/>
                    <a:pt x="49889" y="31"/>
                  </a:cubicBezTo>
                  <a:cubicBezTo>
                    <a:pt x="99419" y="1936"/>
                    <a:pt x="147997" y="984"/>
                    <a:pt x="197527" y="9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743BE27-D1A8-42C1-AA81-86E0912C6039}"/>
                </a:ext>
              </a:extLst>
            </p:cNvPr>
            <p:cNvSpPr/>
            <p:nvPr/>
          </p:nvSpPr>
          <p:spPr>
            <a:xfrm>
              <a:off x="5357446" y="4644141"/>
              <a:ext cx="190500" cy="57150"/>
            </a:xfrm>
            <a:custGeom>
              <a:avLst/>
              <a:gdLst>
                <a:gd name="connsiteX0" fmla="*/ 190866 w 190500"/>
                <a:gd name="connsiteY0" fmla="*/ 59303 h 57150"/>
                <a:gd name="connsiteX1" fmla="*/ 5129 w 190500"/>
                <a:gd name="connsiteY1" fmla="*/ 59303 h 57150"/>
                <a:gd name="connsiteX2" fmla="*/ 47039 w 190500"/>
                <a:gd name="connsiteY2" fmla="*/ 249 h 57150"/>
                <a:gd name="connsiteX3" fmla="*/ 150861 w 190500"/>
                <a:gd name="connsiteY3" fmla="*/ 2153 h 57150"/>
                <a:gd name="connsiteX4" fmla="*/ 190866 w 190500"/>
                <a:gd name="connsiteY4" fmla="*/ 593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0866" y="59303"/>
                  </a:moveTo>
                  <a:cubicBezTo>
                    <a:pt x="128954" y="59303"/>
                    <a:pt x="67994" y="59303"/>
                    <a:pt x="5129" y="59303"/>
                  </a:cubicBezTo>
                  <a:cubicBezTo>
                    <a:pt x="-7254" y="19299"/>
                    <a:pt x="1319" y="-2609"/>
                    <a:pt x="47039" y="249"/>
                  </a:cubicBezTo>
                  <a:cubicBezTo>
                    <a:pt x="81329" y="2153"/>
                    <a:pt x="116571" y="3106"/>
                    <a:pt x="150861" y="2153"/>
                  </a:cubicBezTo>
                  <a:cubicBezTo>
                    <a:pt x="188961" y="249"/>
                    <a:pt x="204201" y="14536"/>
                    <a:pt x="190866" y="593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3DC01A0-D823-4A12-915F-8D5FEEB6AEE7}"/>
                </a:ext>
              </a:extLst>
            </p:cNvPr>
            <p:cNvSpPr/>
            <p:nvPr/>
          </p:nvSpPr>
          <p:spPr>
            <a:xfrm>
              <a:off x="5575348" y="4646180"/>
              <a:ext cx="190500" cy="47625"/>
            </a:xfrm>
            <a:custGeom>
              <a:avLst/>
              <a:gdLst>
                <a:gd name="connsiteX0" fmla="*/ 192039 w 190500"/>
                <a:gd name="connsiteY0" fmla="*/ 56313 h 47625"/>
                <a:gd name="connsiteX1" fmla="*/ 6302 w 190500"/>
                <a:gd name="connsiteY1" fmla="*/ 56313 h 47625"/>
                <a:gd name="connsiteX2" fmla="*/ 42496 w 190500"/>
                <a:gd name="connsiteY2" fmla="*/ 115 h 47625"/>
                <a:gd name="connsiteX3" fmla="*/ 151082 w 190500"/>
                <a:gd name="connsiteY3" fmla="*/ 115 h 47625"/>
                <a:gd name="connsiteX4" fmla="*/ 192039 w 190500"/>
                <a:gd name="connsiteY4" fmla="*/ 563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47625">
                  <a:moveTo>
                    <a:pt x="192039" y="56313"/>
                  </a:moveTo>
                  <a:cubicBezTo>
                    <a:pt x="130127" y="56313"/>
                    <a:pt x="69167" y="56313"/>
                    <a:pt x="6302" y="56313"/>
                  </a:cubicBezTo>
                  <a:cubicBezTo>
                    <a:pt x="-6081" y="20117"/>
                    <a:pt x="-3223" y="-1790"/>
                    <a:pt x="42496" y="115"/>
                  </a:cubicBezTo>
                  <a:cubicBezTo>
                    <a:pt x="78692" y="2020"/>
                    <a:pt x="114886" y="2020"/>
                    <a:pt x="151082" y="115"/>
                  </a:cubicBezTo>
                  <a:cubicBezTo>
                    <a:pt x="192039" y="-837"/>
                    <a:pt x="200611" y="19165"/>
                    <a:pt x="192039" y="563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697B1FA-F724-4481-B3BB-A3D792DD82CC}"/>
                </a:ext>
              </a:extLst>
            </p:cNvPr>
            <p:cNvSpPr/>
            <p:nvPr/>
          </p:nvSpPr>
          <p:spPr>
            <a:xfrm>
              <a:off x="6421755" y="4648302"/>
              <a:ext cx="219075" cy="57150"/>
            </a:xfrm>
            <a:custGeom>
              <a:avLst/>
              <a:gdLst>
                <a:gd name="connsiteX0" fmla="*/ 0 w 219075"/>
                <a:gd name="connsiteY0" fmla="*/ 850 h 57150"/>
                <a:gd name="connsiteX1" fmla="*/ 180022 w 219075"/>
                <a:gd name="connsiteY1" fmla="*/ 2755 h 57150"/>
                <a:gd name="connsiteX2" fmla="*/ 221932 w 219075"/>
                <a:gd name="connsiteY2" fmla="*/ 42760 h 57150"/>
                <a:gd name="connsiteX3" fmla="*/ 215265 w 219075"/>
                <a:gd name="connsiteY3" fmla="*/ 57048 h 57150"/>
                <a:gd name="connsiteX4" fmla="*/ 44767 w 219075"/>
                <a:gd name="connsiteY4" fmla="*/ 55143 h 57150"/>
                <a:gd name="connsiteX5" fmla="*/ 0 w 219075"/>
                <a:gd name="connsiteY5" fmla="*/ 8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0" y="850"/>
                  </a:moveTo>
                  <a:cubicBezTo>
                    <a:pt x="70485" y="850"/>
                    <a:pt x="125730" y="-2007"/>
                    <a:pt x="180022" y="2755"/>
                  </a:cubicBezTo>
                  <a:cubicBezTo>
                    <a:pt x="195263" y="3708"/>
                    <a:pt x="207645" y="28473"/>
                    <a:pt x="221932" y="42760"/>
                  </a:cubicBezTo>
                  <a:cubicBezTo>
                    <a:pt x="220027" y="47523"/>
                    <a:pt x="217170" y="52285"/>
                    <a:pt x="215265" y="57048"/>
                  </a:cubicBezTo>
                  <a:cubicBezTo>
                    <a:pt x="158115" y="57048"/>
                    <a:pt x="100965" y="59905"/>
                    <a:pt x="44767" y="55143"/>
                  </a:cubicBezTo>
                  <a:cubicBezTo>
                    <a:pt x="31432" y="54190"/>
                    <a:pt x="20002" y="26568"/>
                    <a:pt x="0" y="8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D1F4579-7E1C-466F-8305-F7A752772365}"/>
                </a:ext>
              </a:extLst>
            </p:cNvPr>
            <p:cNvSpPr/>
            <p:nvPr/>
          </p:nvSpPr>
          <p:spPr>
            <a:xfrm>
              <a:off x="5998845" y="4648302"/>
              <a:ext cx="209550" cy="57150"/>
            </a:xfrm>
            <a:custGeom>
              <a:avLst/>
              <a:gdLst>
                <a:gd name="connsiteX0" fmla="*/ 201930 w 209550"/>
                <a:gd name="connsiteY0" fmla="*/ 58000 h 57150"/>
                <a:gd name="connsiteX1" fmla="*/ 42863 w 209550"/>
                <a:gd name="connsiteY1" fmla="*/ 56095 h 57150"/>
                <a:gd name="connsiteX2" fmla="*/ 0 w 209550"/>
                <a:gd name="connsiteY2" fmla="*/ 18948 h 57150"/>
                <a:gd name="connsiteX3" fmla="*/ 9525 w 209550"/>
                <a:gd name="connsiteY3" fmla="*/ 850 h 57150"/>
                <a:gd name="connsiteX4" fmla="*/ 180975 w 209550"/>
                <a:gd name="connsiteY4" fmla="*/ 2755 h 57150"/>
                <a:gd name="connsiteX5" fmla="*/ 212408 w 209550"/>
                <a:gd name="connsiteY5" fmla="*/ 45618 h 57150"/>
                <a:gd name="connsiteX6" fmla="*/ 201930 w 209550"/>
                <a:gd name="connsiteY6" fmla="*/ 580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1930" y="58000"/>
                  </a:moveTo>
                  <a:cubicBezTo>
                    <a:pt x="148590" y="58000"/>
                    <a:pt x="95250" y="60858"/>
                    <a:pt x="42863" y="56095"/>
                  </a:cubicBezTo>
                  <a:cubicBezTo>
                    <a:pt x="27623" y="55143"/>
                    <a:pt x="14288" y="32283"/>
                    <a:pt x="0" y="18948"/>
                  </a:cubicBezTo>
                  <a:cubicBezTo>
                    <a:pt x="2858" y="13233"/>
                    <a:pt x="5715" y="6565"/>
                    <a:pt x="9525" y="850"/>
                  </a:cubicBezTo>
                  <a:cubicBezTo>
                    <a:pt x="66675" y="850"/>
                    <a:pt x="123825" y="-2007"/>
                    <a:pt x="180975" y="2755"/>
                  </a:cubicBezTo>
                  <a:cubicBezTo>
                    <a:pt x="192405" y="3708"/>
                    <a:pt x="201930" y="30378"/>
                    <a:pt x="212408" y="45618"/>
                  </a:cubicBezTo>
                  <a:cubicBezTo>
                    <a:pt x="207645" y="49428"/>
                    <a:pt x="204788" y="54190"/>
                    <a:pt x="201930" y="5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1A3A26-3B0E-45CC-A943-513D0214F558}"/>
                </a:ext>
              </a:extLst>
            </p:cNvPr>
            <p:cNvSpPr/>
            <p:nvPr/>
          </p:nvSpPr>
          <p:spPr>
            <a:xfrm>
              <a:off x="5789295" y="4651057"/>
              <a:ext cx="200025" cy="47625"/>
            </a:xfrm>
            <a:custGeom>
              <a:avLst/>
              <a:gdLst>
                <a:gd name="connsiteX0" fmla="*/ 191453 w 200025"/>
                <a:gd name="connsiteY0" fmla="*/ 0 h 47625"/>
                <a:gd name="connsiteX1" fmla="*/ 200025 w 200025"/>
                <a:gd name="connsiteY1" fmla="*/ 52388 h 47625"/>
                <a:gd name="connsiteX2" fmla="*/ 9525 w 200025"/>
                <a:gd name="connsiteY2" fmla="*/ 52388 h 47625"/>
                <a:gd name="connsiteX3" fmla="*/ 0 w 200025"/>
                <a:gd name="connsiteY3" fmla="*/ 0 h 47625"/>
                <a:gd name="connsiteX4" fmla="*/ 191453 w 200025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47625">
                  <a:moveTo>
                    <a:pt x="191453" y="0"/>
                  </a:moveTo>
                  <a:cubicBezTo>
                    <a:pt x="194310" y="19050"/>
                    <a:pt x="197168" y="34290"/>
                    <a:pt x="200025" y="52388"/>
                  </a:cubicBezTo>
                  <a:cubicBezTo>
                    <a:pt x="135255" y="52388"/>
                    <a:pt x="74295" y="52388"/>
                    <a:pt x="9525" y="52388"/>
                  </a:cubicBezTo>
                  <a:cubicBezTo>
                    <a:pt x="6668" y="36195"/>
                    <a:pt x="3810" y="20003"/>
                    <a:pt x="0" y="0"/>
                  </a:cubicBezTo>
                  <a:cubicBezTo>
                    <a:pt x="65723" y="0"/>
                    <a:pt x="128588" y="0"/>
                    <a:pt x="1914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0B9D7B1-91F8-4BB8-B2AE-59EDC7BF2E78}"/>
                </a:ext>
              </a:extLst>
            </p:cNvPr>
            <p:cNvSpPr/>
            <p:nvPr/>
          </p:nvSpPr>
          <p:spPr>
            <a:xfrm>
              <a:off x="6214110" y="4649255"/>
              <a:ext cx="209550" cy="57150"/>
            </a:xfrm>
            <a:custGeom>
              <a:avLst/>
              <a:gdLst>
                <a:gd name="connsiteX0" fmla="*/ 204788 w 209550"/>
                <a:gd name="connsiteY0" fmla="*/ 57048 h 57150"/>
                <a:gd name="connsiteX1" fmla="*/ 39053 w 209550"/>
                <a:gd name="connsiteY1" fmla="*/ 55143 h 57150"/>
                <a:gd name="connsiteX2" fmla="*/ 0 w 209550"/>
                <a:gd name="connsiteY2" fmla="*/ 15138 h 57150"/>
                <a:gd name="connsiteX3" fmla="*/ 8572 w 209550"/>
                <a:gd name="connsiteY3" fmla="*/ 850 h 57150"/>
                <a:gd name="connsiteX4" fmla="*/ 176213 w 209550"/>
                <a:gd name="connsiteY4" fmla="*/ 2755 h 57150"/>
                <a:gd name="connsiteX5" fmla="*/ 213360 w 209550"/>
                <a:gd name="connsiteY5" fmla="*/ 45618 h 57150"/>
                <a:gd name="connsiteX6" fmla="*/ 204788 w 209550"/>
                <a:gd name="connsiteY6" fmla="*/ 570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4788" y="57048"/>
                  </a:moveTo>
                  <a:cubicBezTo>
                    <a:pt x="149543" y="57048"/>
                    <a:pt x="94297" y="59905"/>
                    <a:pt x="39053" y="55143"/>
                  </a:cubicBezTo>
                  <a:cubicBezTo>
                    <a:pt x="24765" y="54190"/>
                    <a:pt x="12383" y="29425"/>
                    <a:pt x="0" y="15138"/>
                  </a:cubicBezTo>
                  <a:cubicBezTo>
                    <a:pt x="2858" y="10375"/>
                    <a:pt x="5715" y="5613"/>
                    <a:pt x="8572" y="850"/>
                  </a:cubicBezTo>
                  <a:cubicBezTo>
                    <a:pt x="64770" y="850"/>
                    <a:pt x="120968" y="-2007"/>
                    <a:pt x="176213" y="2755"/>
                  </a:cubicBezTo>
                  <a:cubicBezTo>
                    <a:pt x="189547" y="3708"/>
                    <a:pt x="200978" y="30378"/>
                    <a:pt x="213360" y="45618"/>
                  </a:cubicBezTo>
                  <a:cubicBezTo>
                    <a:pt x="209550" y="49428"/>
                    <a:pt x="206693" y="53238"/>
                    <a:pt x="204788" y="570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1C4F4D8-0FF5-468F-BF61-A5E50812252A}"/>
                </a:ext>
              </a:extLst>
            </p:cNvPr>
            <p:cNvSpPr/>
            <p:nvPr/>
          </p:nvSpPr>
          <p:spPr>
            <a:xfrm>
              <a:off x="7072313" y="4649813"/>
              <a:ext cx="228600" cy="57150"/>
            </a:xfrm>
            <a:custGeom>
              <a:avLst/>
              <a:gdLst>
                <a:gd name="connsiteX0" fmla="*/ 230505 w 228600"/>
                <a:gd name="connsiteY0" fmla="*/ 57442 h 57150"/>
                <a:gd name="connsiteX1" fmla="*/ 49530 w 228600"/>
                <a:gd name="connsiteY1" fmla="*/ 55537 h 57150"/>
                <a:gd name="connsiteX2" fmla="*/ 0 w 228600"/>
                <a:gd name="connsiteY2" fmla="*/ 15532 h 57150"/>
                <a:gd name="connsiteX3" fmla="*/ 6668 w 228600"/>
                <a:gd name="connsiteY3" fmla="*/ 1244 h 57150"/>
                <a:gd name="connsiteX4" fmla="*/ 174307 w 228600"/>
                <a:gd name="connsiteY4" fmla="*/ 3149 h 57150"/>
                <a:gd name="connsiteX5" fmla="*/ 230505 w 228600"/>
                <a:gd name="connsiteY5" fmla="*/ 574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0505" y="57442"/>
                  </a:moveTo>
                  <a:cubicBezTo>
                    <a:pt x="159068" y="57442"/>
                    <a:pt x="103822" y="61252"/>
                    <a:pt x="49530" y="55537"/>
                  </a:cubicBezTo>
                  <a:cubicBezTo>
                    <a:pt x="32385" y="53632"/>
                    <a:pt x="16193" y="28867"/>
                    <a:pt x="0" y="15532"/>
                  </a:cubicBezTo>
                  <a:cubicBezTo>
                    <a:pt x="1905" y="10769"/>
                    <a:pt x="3810" y="6007"/>
                    <a:pt x="6668" y="1244"/>
                  </a:cubicBezTo>
                  <a:cubicBezTo>
                    <a:pt x="62865" y="1244"/>
                    <a:pt x="119063" y="-2566"/>
                    <a:pt x="174307" y="3149"/>
                  </a:cubicBezTo>
                  <a:cubicBezTo>
                    <a:pt x="190500" y="5054"/>
                    <a:pt x="204788" y="31724"/>
                    <a:pt x="230505" y="574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5EC21B7-0331-49B0-AE4D-28581DE796AF}"/>
                </a:ext>
              </a:extLst>
            </p:cNvPr>
            <p:cNvSpPr/>
            <p:nvPr/>
          </p:nvSpPr>
          <p:spPr>
            <a:xfrm>
              <a:off x="4471035" y="4581525"/>
              <a:ext cx="171450" cy="38100"/>
            </a:xfrm>
            <a:custGeom>
              <a:avLst/>
              <a:gdLst>
                <a:gd name="connsiteX0" fmla="*/ 0 w 171450"/>
                <a:gd name="connsiteY0" fmla="*/ 32385 h 38100"/>
                <a:gd name="connsiteX1" fmla="*/ 180023 w 171450"/>
                <a:gd name="connsiteY1" fmla="*/ 0 h 38100"/>
                <a:gd name="connsiteX2" fmla="*/ 0 w 171450"/>
                <a:gd name="connsiteY2" fmla="*/ 3238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8100">
                  <a:moveTo>
                    <a:pt x="0" y="32385"/>
                  </a:moveTo>
                  <a:cubicBezTo>
                    <a:pt x="51435" y="-22860"/>
                    <a:pt x="119063" y="16193"/>
                    <a:pt x="180023" y="0"/>
                  </a:cubicBezTo>
                  <a:cubicBezTo>
                    <a:pt x="173355" y="49530"/>
                    <a:pt x="119063" y="59055"/>
                    <a:pt x="0" y="3238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F0C85CD-2278-4D71-B152-C7883E6B54E0}"/>
                </a:ext>
              </a:extLst>
            </p:cNvPr>
            <p:cNvSpPr/>
            <p:nvPr/>
          </p:nvSpPr>
          <p:spPr>
            <a:xfrm>
              <a:off x="5070157" y="4583760"/>
              <a:ext cx="180975" cy="38100"/>
            </a:xfrm>
            <a:custGeom>
              <a:avLst/>
              <a:gdLst>
                <a:gd name="connsiteX0" fmla="*/ 187643 w 180975"/>
                <a:gd name="connsiteY0" fmla="*/ 14909 h 38100"/>
                <a:gd name="connsiteX1" fmla="*/ 158115 w 180975"/>
                <a:gd name="connsiteY1" fmla="*/ 41580 h 38100"/>
                <a:gd name="connsiteX2" fmla="*/ 7620 w 180975"/>
                <a:gd name="connsiteY2" fmla="*/ 42532 h 38100"/>
                <a:gd name="connsiteX3" fmla="*/ 0 w 180975"/>
                <a:gd name="connsiteY3" fmla="*/ 26340 h 38100"/>
                <a:gd name="connsiteX4" fmla="*/ 34290 w 180975"/>
                <a:gd name="connsiteY4" fmla="*/ 1575 h 38100"/>
                <a:gd name="connsiteX5" fmla="*/ 176213 w 180975"/>
                <a:gd name="connsiteY5" fmla="*/ 622 h 38100"/>
                <a:gd name="connsiteX6" fmla="*/ 187643 w 180975"/>
                <a:gd name="connsiteY6" fmla="*/ 14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87643" y="14909"/>
                  </a:moveTo>
                  <a:cubicBezTo>
                    <a:pt x="178118" y="24434"/>
                    <a:pt x="168593" y="40627"/>
                    <a:pt x="158115" y="41580"/>
                  </a:cubicBezTo>
                  <a:cubicBezTo>
                    <a:pt x="107633" y="44437"/>
                    <a:pt x="58103" y="42532"/>
                    <a:pt x="7620" y="42532"/>
                  </a:cubicBezTo>
                  <a:cubicBezTo>
                    <a:pt x="4763" y="36817"/>
                    <a:pt x="1905" y="32055"/>
                    <a:pt x="0" y="26340"/>
                  </a:cubicBezTo>
                  <a:cubicBezTo>
                    <a:pt x="11430" y="17767"/>
                    <a:pt x="21908" y="1575"/>
                    <a:pt x="34290" y="1575"/>
                  </a:cubicBezTo>
                  <a:cubicBezTo>
                    <a:pt x="80963" y="-1283"/>
                    <a:pt x="128588" y="622"/>
                    <a:pt x="176213" y="622"/>
                  </a:cubicBezTo>
                  <a:cubicBezTo>
                    <a:pt x="180023" y="5384"/>
                    <a:pt x="183833" y="10147"/>
                    <a:pt x="187643" y="149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6D6F7A1-061F-4078-B0BA-AB288D999E13}"/>
                </a:ext>
              </a:extLst>
            </p:cNvPr>
            <p:cNvSpPr/>
            <p:nvPr/>
          </p:nvSpPr>
          <p:spPr>
            <a:xfrm>
              <a:off x="4671060" y="4580985"/>
              <a:ext cx="190500" cy="38100"/>
            </a:xfrm>
            <a:custGeom>
              <a:avLst/>
              <a:gdLst>
                <a:gd name="connsiteX0" fmla="*/ 0 w 190500"/>
                <a:gd name="connsiteY0" fmla="*/ 45307 h 38100"/>
                <a:gd name="connsiteX1" fmla="*/ 192405 w 190500"/>
                <a:gd name="connsiteY1" fmla="*/ 8160 h 38100"/>
                <a:gd name="connsiteX2" fmla="*/ 154305 w 190500"/>
                <a:gd name="connsiteY2" fmla="*/ 43402 h 38100"/>
                <a:gd name="connsiteX3" fmla="*/ 0 w 190500"/>
                <a:gd name="connsiteY3" fmla="*/ 4530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8100">
                  <a:moveTo>
                    <a:pt x="0" y="45307"/>
                  </a:moveTo>
                  <a:cubicBezTo>
                    <a:pt x="14288" y="-2318"/>
                    <a:pt x="50483" y="-8033"/>
                    <a:pt x="192405" y="8160"/>
                  </a:cubicBezTo>
                  <a:cubicBezTo>
                    <a:pt x="175260" y="24352"/>
                    <a:pt x="165735" y="42450"/>
                    <a:pt x="154305" y="43402"/>
                  </a:cubicBezTo>
                  <a:cubicBezTo>
                    <a:pt x="104775" y="47212"/>
                    <a:pt x="55245" y="45307"/>
                    <a:pt x="0" y="453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56123C4-F621-4060-AEEE-8231A4832914}"/>
                </a:ext>
              </a:extLst>
            </p:cNvPr>
            <p:cNvSpPr/>
            <p:nvPr/>
          </p:nvSpPr>
          <p:spPr>
            <a:xfrm>
              <a:off x="4269105" y="4579460"/>
              <a:ext cx="180975" cy="47625"/>
            </a:xfrm>
            <a:custGeom>
              <a:avLst/>
              <a:gdLst>
                <a:gd name="connsiteX0" fmla="*/ 180975 w 180975"/>
                <a:gd name="connsiteY0" fmla="*/ 8732 h 47625"/>
                <a:gd name="connsiteX1" fmla="*/ 0 w 180975"/>
                <a:gd name="connsiteY1" fmla="*/ 42070 h 47625"/>
                <a:gd name="connsiteX2" fmla="*/ 180975 w 180975"/>
                <a:gd name="connsiteY2" fmla="*/ 873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0975" y="8732"/>
                  </a:moveTo>
                  <a:cubicBezTo>
                    <a:pt x="171450" y="50642"/>
                    <a:pt x="108585" y="62072"/>
                    <a:pt x="0" y="42070"/>
                  </a:cubicBezTo>
                  <a:cubicBezTo>
                    <a:pt x="11430" y="159"/>
                    <a:pt x="62865" y="-9366"/>
                    <a:pt x="180975" y="87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B0EBA3D-E46A-4818-9862-84EF0785823F}"/>
                </a:ext>
              </a:extLst>
            </p:cNvPr>
            <p:cNvSpPr/>
            <p:nvPr/>
          </p:nvSpPr>
          <p:spPr>
            <a:xfrm>
              <a:off x="4873942" y="4582499"/>
              <a:ext cx="180975" cy="38100"/>
            </a:xfrm>
            <a:custGeom>
              <a:avLst/>
              <a:gdLst>
                <a:gd name="connsiteX0" fmla="*/ 0 w 180975"/>
                <a:gd name="connsiteY0" fmla="*/ 44746 h 38100"/>
                <a:gd name="connsiteX1" fmla="*/ 188595 w 180975"/>
                <a:gd name="connsiteY1" fmla="*/ 4741 h 38100"/>
                <a:gd name="connsiteX2" fmla="*/ 151448 w 180975"/>
                <a:gd name="connsiteY2" fmla="*/ 42841 h 38100"/>
                <a:gd name="connsiteX3" fmla="*/ 0 w 180975"/>
                <a:gd name="connsiteY3" fmla="*/ 447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38100">
                  <a:moveTo>
                    <a:pt x="0" y="44746"/>
                  </a:moveTo>
                  <a:cubicBezTo>
                    <a:pt x="10478" y="-3831"/>
                    <a:pt x="14288" y="-4784"/>
                    <a:pt x="188595" y="4741"/>
                  </a:cubicBezTo>
                  <a:cubicBezTo>
                    <a:pt x="171450" y="22838"/>
                    <a:pt x="161925" y="41888"/>
                    <a:pt x="151448" y="42841"/>
                  </a:cubicBezTo>
                  <a:cubicBezTo>
                    <a:pt x="102870" y="45698"/>
                    <a:pt x="53340" y="44746"/>
                    <a:pt x="0" y="447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76B9A97-4D3F-46DF-A1D5-6138C524A255}"/>
                </a:ext>
              </a:extLst>
            </p:cNvPr>
            <p:cNvSpPr/>
            <p:nvPr/>
          </p:nvSpPr>
          <p:spPr>
            <a:xfrm>
              <a:off x="4066222" y="4578975"/>
              <a:ext cx="180975" cy="47625"/>
            </a:xfrm>
            <a:custGeom>
              <a:avLst/>
              <a:gdLst>
                <a:gd name="connsiteX0" fmla="*/ 182880 w 180975"/>
                <a:gd name="connsiteY0" fmla="*/ 9218 h 47625"/>
                <a:gd name="connsiteX1" fmla="*/ 0 w 180975"/>
                <a:gd name="connsiteY1" fmla="*/ 40650 h 47625"/>
                <a:gd name="connsiteX2" fmla="*/ 182880 w 180975"/>
                <a:gd name="connsiteY2" fmla="*/ 921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2880" y="9218"/>
                  </a:moveTo>
                  <a:cubicBezTo>
                    <a:pt x="169545" y="50175"/>
                    <a:pt x="94298" y="62558"/>
                    <a:pt x="0" y="40650"/>
                  </a:cubicBezTo>
                  <a:cubicBezTo>
                    <a:pt x="14288" y="645"/>
                    <a:pt x="73343" y="-9832"/>
                    <a:pt x="182880" y="9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A714402-5182-4EF6-8D85-7D3E2CF93DB9}"/>
                </a:ext>
              </a:extLst>
            </p:cNvPr>
            <p:cNvSpPr/>
            <p:nvPr/>
          </p:nvSpPr>
          <p:spPr>
            <a:xfrm>
              <a:off x="5873115" y="4584621"/>
              <a:ext cx="180975" cy="38100"/>
            </a:xfrm>
            <a:custGeom>
              <a:avLst/>
              <a:gdLst>
                <a:gd name="connsiteX0" fmla="*/ 173355 w 180975"/>
                <a:gd name="connsiteY0" fmla="*/ 43577 h 38100"/>
                <a:gd name="connsiteX1" fmla="*/ 27622 w 180975"/>
                <a:gd name="connsiteY1" fmla="*/ 42624 h 38100"/>
                <a:gd name="connsiteX2" fmla="*/ 0 w 180975"/>
                <a:gd name="connsiteY2" fmla="*/ 18812 h 38100"/>
                <a:gd name="connsiteX3" fmla="*/ 27622 w 180975"/>
                <a:gd name="connsiteY3" fmla="*/ 1667 h 38100"/>
                <a:gd name="connsiteX4" fmla="*/ 146685 w 180975"/>
                <a:gd name="connsiteY4" fmla="*/ 2619 h 38100"/>
                <a:gd name="connsiteX5" fmla="*/ 181928 w 180975"/>
                <a:gd name="connsiteY5" fmla="*/ 28337 h 38100"/>
                <a:gd name="connsiteX6" fmla="*/ 173355 w 180975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73355" y="43577"/>
                  </a:moveTo>
                  <a:cubicBezTo>
                    <a:pt x="124778" y="43577"/>
                    <a:pt x="76200" y="44529"/>
                    <a:pt x="27622" y="42624"/>
                  </a:cubicBezTo>
                  <a:cubicBezTo>
                    <a:pt x="18097" y="42624"/>
                    <a:pt x="9525" y="27384"/>
                    <a:pt x="0" y="18812"/>
                  </a:cubicBezTo>
                  <a:cubicBezTo>
                    <a:pt x="9525" y="13097"/>
                    <a:pt x="18097" y="2619"/>
                    <a:pt x="27622" y="1667"/>
                  </a:cubicBezTo>
                  <a:cubicBezTo>
                    <a:pt x="66675" y="-238"/>
                    <a:pt x="106680" y="-1191"/>
                    <a:pt x="146685" y="2619"/>
                  </a:cubicBezTo>
                  <a:cubicBezTo>
                    <a:pt x="159067" y="3572"/>
                    <a:pt x="169545" y="19764"/>
                    <a:pt x="181928" y="28337"/>
                  </a:cubicBezTo>
                  <a:cubicBezTo>
                    <a:pt x="178117" y="34052"/>
                    <a:pt x="176213" y="38814"/>
                    <a:pt x="173355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968FD23-E19F-4EA1-9444-FEEA4685AB32}"/>
                </a:ext>
              </a:extLst>
            </p:cNvPr>
            <p:cNvSpPr/>
            <p:nvPr/>
          </p:nvSpPr>
          <p:spPr>
            <a:xfrm>
              <a:off x="5275846" y="4586140"/>
              <a:ext cx="171450" cy="38100"/>
            </a:xfrm>
            <a:custGeom>
              <a:avLst/>
              <a:gdLst>
                <a:gd name="connsiteX0" fmla="*/ 85777 w 171450"/>
                <a:gd name="connsiteY0" fmla="*/ 41105 h 38100"/>
                <a:gd name="connsiteX1" fmla="*/ 19102 w 171450"/>
                <a:gd name="connsiteY1" fmla="*/ 40152 h 38100"/>
                <a:gd name="connsiteX2" fmla="*/ 52 w 171450"/>
                <a:gd name="connsiteY2" fmla="*/ 21102 h 38100"/>
                <a:gd name="connsiteX3" fmla="*/ 19102 w 171450"/>
                <a:gd name="connsiteY3" fmla="*/ 1100 h 38100"/>
                <a:gd name="connsiteX4" fmla="*/ 157214 w 171450"/>
                <a:gd name="connsiteY4" fmla="*/ 1100 h 38100"/>
                <a:gd name="connsiteX5" fmla="*/ 173407 w 171450"/>
                <a:gd name="connsiteY5" fmla="*/ 18245 h 38100"/>
                <a:gd name="connsiteX6" fmla="*/ 157214 w 171450"/>
                <a:gd name="connsiteY6" fmla="*/ 40152 h 38100"/>
                <a:gd name="connsiteX7" fmla="*/ 85777 w 171450"/>
                <a:gd name="connsiteY7" fmla="*/ 4110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38100">
                  <a:moveTo>
                    <a:pt x="85777" y="41105"/>
                  </a:moveTo>
                  <a:cubicBezTo>
                    <a:pt x="63870" y="41105"/>
                    <a:pt x="41010" y="43010"/>
                    <a:pt x="19102" y="40152"/>
                  </a:cubicBezTo>
                  <a:cubicBezTo>
                    <a:pt x="11482" y="39200"/>
                    <a:pt x="-901" y="26817"/>
                    <a:pt x="52" y="21102"/>
                  </a:cubicBezTo>
                  <a:cubicBezTo>
                    <a:pt x="1004" y="13482"/>
                    <a:pt x="12435" y="1100"/>
                    <a:pt x="19102" y="1100"/>
                  </a:cubicBezTo>
                  <a:cubicBezTo>
                    <a:pt x="64822" y="-805"/>
                    <a:pt x="111495" y="147"/>
                    <a:pt x="157214" y="1100"/>
                  </a:cubicBezTo>
                  <a:cubicBezTo>
                    <a:pt x="162929" y="1100"/>
                    <a:pt x="174360" y="13482"/>
                    <a:pt x="173407" y="18245"/>
                  </a:cubicBezTo>
                  <a:cubicBezTo>
                    <a:pt x="171502" y="26817"/>
                    <a:pt x="163882" y="40152"/>
                    <a:pt x="157214" y="40152"/>
                  </a:cubicBezTo>
                  <a:cubicBezTo>
                    <a:pt x="133402" y="43010"/>
                    <a:pt x="109589" y="41105"/>
                    <a:pt x="85777" y="411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1AC2E3A-46C0-43D1-B90A-87D4F11E9FEA}"/>
                </a:ext>
              </a:extLst>
            </p:cNvPr>
            <p:cNvSpPr/>
            <p:nvPr/>
          </p:nvSpPr>
          <p:spPr>
            <a:xfrm>
              <a:off x="5474018" y="4584306"/>
              <a:ext cx="171450" cy="38100"/>
            </a:xfrm>
            <a:custGeom>
              <a:avLst/>
              <a:gdLst>
                <a:gd name="connsiteX0" fmla="*/ 90488 w 171450"/>
                <a:gd name="connsiteY0" fmla="*/ 1029 h 38100"/>
                <a:gd name="connsiteX1" fmla="*/ 151447 w 171450"/>
                <a:gd name="connsiteY1" fmla="*/ 1981 h 38100"/>
                <a:gd name="connsiteX2" fmla="*/ 177165 w 171450"/>
                <a:gd name="connsiteY2" fmla="*/ 21984 h 38100"/>
                <a:gd name="connsiteX3" fmla="*/ 153352 w 171450"/>
                <a:gd name="connsiteY3" fmla="*/ 42939 h 38100"/>
                <a:gd name="connsiteX4" fmla="*/ 25717 w 171450"/>
                <a:gd name="connsiteY4" fmla="*/ 42939 h 38100"/>
                <a:gd name="connsiteX5" fmla="*/ 0 w 171450"/>
                <a:gd name="connsiteY5" fmla="*/ 22936 h 38100"/>
                <a:gd name="connsiteX6" fmla="*/ 28575 w 171450"/>
                <a:gd name="connsiteY6" fmla="*/ 1981 h 38100"/>
                <a:gd name="connsiteX7" fmla="*/ 90488 w 171450"/>
                <a:gd name="connsiteY7" fmla="*/ 1029 h 38100"/>
                <a:gd name="connsiteX8" fmla="*/ 90488 w 171450"/>
                <a:gd name="connsiteY8" fmla="*/ 10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38100">
                  <a:moveTo>
                    <a:pt x="90488" y="1029"/>
                  </a:moveTo>
                  <a:cubicBezTo>
                    <a:pt x="110490" y="1029"/>
                    <a:pt x="131445" y="-876"/>
                    <a:pt x="151447" y="1981"/>
                  </a:cubicBezTo>
                  <a:cubicBezTo>
                    <a:pt x="160972" y="2934"/>
                    <a:pt x="168592" y="15316"/>
                    <a:pt x="177165" y="21984"/>
                  </a:cubicBezTo>
                  <a:cubicBezTo>
                    <a:pt x="169545" y="29604"/>
                    <a:pt x="161925" y="42939"/>
                    <a:pt x="153352" y="42939"/>
                  </a:cubicBezTo>
                  <a:cubicBezTo>
                    <a:pt x="111442" y="44844"/>
                    <a:pt x="68580" y="44844"/>
                    <a:pt x="25717" y="42939"/>
                  </a:cubicBezTo>
                  <a:cubicBezTo>
                    <a:pt x="17145" y="42939"/>
                    <a:pt x="8572" y="29604"/>
                    <a:pt x="0" y="22936"/>
                  </a:cubicBezTo>
                  <a:cubicBezTo>
                    <a:pt x="9525" y="15316"/>
                    <a:pt x="18097" y="3886"/>
                    <a:pt x="28575" y="1981"/>
                  </a:cubicBezTo>
                  <a:cubicBezTo>
                    <a:pt x="49530" y="-1829"/>
                    <a:pt x="69532" y="1029"/>
                    <a:pt x="90488" y="1029"/>
                  </a:cubicBezTo>
                  <a:cubicBezTo>
                    <a:pt x="90488" y="1029"/>
                    <a:pt x="90488" y="1029"/>
                    <a:pt x="90488" y="10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A90CBB3-89CF-49CF-ADE1-0B5751BD5AD3}"/>
                </a:ext>
              </a:extLst>
            </p:cNvPr>
            <p:cNvSpPr/>
            <p:nvPr/>
          </p:nvSpPr>
          <p:spPr>
            <a:xfrm>
              <a:off x="6271260" y="4582301"/>
              <a:ext cx="171450" cy="47625"/>
            </a:xfrm>
            <a:custGeom>
              <a:avLst/>
              <a:gdLst>
                <a:gd name="connsiteX0" fmla="*/ 174308 w 171450"/>
                <a:gd name="connsiteY0" fmla="*/ 41134 h 47625"/>
                <a:gd name="connsiteX1" fmla="*/ 0 w 171450"/>
                <a:gd name="connsiteY1" fmla="*/ 11607 h 47625"/>
                <a:gd name="connsiteX2" fmla="*/ 174308 w 171450"/>
                <a:gd name="connsiteY2" fmla="*/ 411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174308" y="41134"/>
                  </a:moveTo>
                  <a:cubicBezTo>
                    <a:pt x="74295" y="61137"/>
                    <a:pt x="8572" y="49707"/>
                    <a:pt x="0" y="11607"/>
                  </a:cubicBezTo>
                  <a:cubicBezTo>
                    <a:pt x="84772" y="-12206"/>
                    <a:pt x="163830" y="2082"/>
                    <a:pt x="174308" y="411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1FDA815-F5E7-453C-BCD0-E24C815A44C4}"/>
                </a:ext>
              </a:extLst>
            </p:cNvPr>
            <p:cNvSpPr/>
            <p:nvPr/>
          </p:nvSpPr>
          <p:spPr>
            <a:xfrm>
              <a:off x="6074093" y="4582117"/>
              <a:ext cx="171450" cy="47625"/>
            </a:xfrm>
            <a:custGeom>
              <a:avLst/>
              <a:gdLst>
                <a:gd name="connsiteX0" fmla="*/ 0 w 171450"/>
                <a:gd name="connsiteY0" fmla="*/ 7981 h 47625"/>
                <a:gd name="connsiteX1" fmla="*/ 172402 w 171450"/>
                <a:gd name="connsiteY1" fmla="*/ 38461 h 47625"/>
                <a:gd name="connsiteX2" fmla="*/ 0 w 171450"/>
                <a:gd name="connsiteY2" fmla="*/ 798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7981"/>
                  </a:moveTo>
                  <a:cubicBezTo>
                    <a:pt x="118110" y="-8212"/>
                    <a:pt x="161925" y="-592"/>
                    <a:pt x="172402" y="38461"/>
                  </a:cubicBezTo>
                  <a:cubicBezTo>
                    <a:pt x="91440" y="63226"/>
                    <a:pt x="5715" y="49891"/>
                    <a:pt x="0" y="7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EC2BAF2-9E4E-45C8-869E-FB1BF540B210}"/>
                </a:ext>
              </a:extLst>
            </p:cNvPr>
            <p:cNvSpPr/>
            <p:nvPr/>
          </p:nvSpPr>
          <p:spPr>
            <a:xfrm>
              <a:off x="5674043" y="4584621"/>
              <a:ext cx="171450" cy="38100"/>
            </a:xfrm>
            <a:custGeom>
              <a:avLst/>
              <a:gdLst>
                <a:gd name="connsiteX0" fmla="*/ 171450 w 171450"/>
                <a:gd name="connsiteY0" fmla="*/ 43577 h 38100"/>
                <a:gd name="connsiteX1" fmla="*/ 24765 w 171450"/>
                <a:gd name="connsiteY1" fmla="*/ 42624 h 38100"/>
                <a:gd name="connsiteX2" fmla="*/ 0 w 171450"/>
                <a:gd name="connsiteY2" fmla="*/ 21669 h 38100"/>
                <a:gd name="connsiteX3" fmla="*/ 24765 w 171450"/>
                <a:gd name="connsiteY3" fmla="*/ 1667 h 38100"/>
                <a:gd name="connsiteX4" fmla="*/ 148590 w 171450"/>
                <a:gd name="connsiteY4" fmla="*/ 2619 h 38100"/>
                <a:gd name="connsiteX5" fmla="*/ 180022 w 171450"/>
                <a:gd name="connsiteY5" fmla="*/ 30242 h 38100"/>
                <a:gd name="connsiteX6" fmla="*/ 171450 w 171450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38100">
                  <a:moveTo>
                    <a:pt x="171450" y="43577"/>
                  </a:moveTo>
                  <a:cubicBezTo>
                    <a:pt x="122872" y="43577"/>
                    <a:pt x="73342" y="44529"/>
                    <a:pt x="24765" y="42624"/>
                  </a:cubicBezTo>
                  <a:cubicBezTo>
                    <a:pt x="16192" y="42624"/>
                    <a:pt x="7620" y="29289"/>
                    <a:pt x="0" y="21669"/>
                  </a:cubicBezTo>
                  <a:cubicBezTo>
                    <a:pt x="8572" y="15002"/>
                    <a:pt x="16192" y="2619"/>
                    <a:pt x="24765" y="1667"/>
                  </a:cubicBezTo>
                  <a:cubicBezTo>
                    <a:pt x="65722" y="-238"/>
                    <a:pt x="107632" y="-1191"/>
                    <a:pt x="148590" y="2619"/>
                  </a:cubicBezTo>
                  <a:cubicBezTo>
                    <a:pt x="160020" y="3572"/>
                    <a:pt x="169545" y="20717"/>
                    <a:pt x="180022" y="30242"/>
                  </a:cubicBezTo>
                  <a:cubicBezTo>
                    <a:pt x="177165" y="34052"/>
                    <a:pt x="174307" y="38814"/>
                    <a:pt x="171450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7CC1825-C946-48C3-AC4A-7274B1133743}"/>
                </a:ext>
              </a:extLst>
            </p:cNvPr>
            <p:cNvSpPr/>
            <p:nvPr/>
          </p:nvSpPr>
          <p:spPr>
            <a:xfrm>
              <a:off x="6465570" y="4583672"/>
              <a:ext cx="171450" cy="47625"/>
            </a:xfrm>
            <a:custGeom>
              <a:avLst/>
              <a:gdLst>
                <a:gd name="connsiteX0" fmla="*/ 0 w 171450"/>
                <a:gd name="connsiteY0" fmla="*/ 9283 h 47625"/>
                <a:gd name="connsiteX1" fmla="*/ 179070 w 171450"/>
                <a:gd name="connsiteY1" fmla="*/ 38810 h 47625"/>
                <a:gd name="connsiteX2" fmla="*/ 0 w 171450"/>
                <a:gd name="connsiteY2" fmla="*/ 928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9283"/>
                  </a:moveTo>
                  <a:cubicBezTo>
                    <a:pt x="104775" y="-9767"/>
                    <a:pt x="163830" y="710"/>
                    <a:pt x="179070" y="38810"/>
                  </a:cubicBezTo>
                  <a:cubicBezTo>
                    <a:pt x="92393" y="60718"/>
                    <a:pt x="14288" y="48335"/>
                    <a:pt x="0" y="92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8403EC1-6E38-4FB2-AC55-EBB620CD3B7A}"/>
                </a:ext>
              </a:extLst>
            </p:cNvPr>
            <p:cNvSpPr/>
            <p:nvPr/>
          </p:nvSpPr>
          <p:spPr>
            <a:xfrm>
              <a:off x="6649403" y="4584510"/>
              <a:ext cx="190500" cy="47625"/>
            </a:xfrm>
            <a:custGeom>
              <a:avLst/>
              <a:gdLst>
                <a:gd name="connsiteX0" fmla="*/ 195263 w 190500"/>
                <a:gd name="connsiteY0" fmla="*/ 49403 h 47625"/>
                <a:gd name="connsiteX1" fmla="*/ 0 w 190500"/>
                <a:gd name="connsiteY1" fmla="*/ 14160 h 47625"/>
                <a:gd name="connsiteX2" fmla="*/ 195263 w 190500"/>
                <a:gd name="connsiteY2" fmla="*/ 494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195263" y="49403"/>
                  </a:moveTo>
                  <a:cubicBezTo>
                    <a:pt x="129540" y="32258"/>
                    <a:pt x="62865" y="69405"/>
                    <a:pt x="0" y="14160"/>
                  </a:cubicBezTo>
                  <a:cubicBezTo>
                    <a:pt x="95250" y="-13462"/>
                    <a:pt x="176213" y="-127"/>
                    <a:pt x="195263" y="49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57B1B89-8C2B-4E7A-8B4A-79F982D54BC3}"/>
                </a:ext>
              </a:extLst>
            </p:cNvPr>
            <p:cNvSpPr/>
            <p:nvPr/>
          </p:nvSpPr>
          <p:spPr>
            <a:xfrm>
              <a:off x="3852863" y="4579620"/>
              <a:ext cx="190500" cy="47625"/>
            </a:xfrm>
            <a:custGeom>
              <a:avLst/>
              <a:gdLst>
                <a:gd name="connsiteX0" fmla="*/ 0 w 190500"/>
                <a:gd name="connsiteY0" fmla="*/ 35243 h 47625"/>
                <a:gd name="connsiteX1" fmla="*/ 195263 w 190500"/>
                <a:gd name="connsiteY1" fmla="*/ 0 h 47625"/>
                <a:gd name="connsiteX2" fmla="*/ 0 w 190500"/>
                <a:gd name="connsiteY2" fmla="*/ 35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0" y="35243"/>
                  </a:moveTo>
                  <a:cubicBezTo>
                    <a:pt x="61913" y="-24765"/>
                    <a:pt x="132397" y="19050"/>
                    <a:pt x="195263" y="0"/>
                  </a:cubicBezTo>
                  <a:cubicBezTo>
                    <a:pt x="182880" y="49530"/>
                    <a:pt x="109538" y="61913"/>
                    <a:pt x="0" y="35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2132A1E-F8FC-4170-B19D-C5165A958E48}"/>
                </a:ext>
              </a:extLst>
            </p:cNvPr>
            <p:cNvSpPr/>
            <p:nvPr/>
          </p:nvSpPr>
          <p:spPr>
            <a:xfrm>
              <a:off x="6845618" y="4585650"/>
              <a:ext cx="190500" cy="38100"/>
            </a:xfrm>
            <a:custGeom>
              <a:avLst/>
              <a:gdLst>
                <a:gd name="connsiteX0" fmla="*/ 0 w 190500"/>
                <a:gd name="connsiteY0" fmla="*/ 12067 h 38100"/>
                <a:gd name="connsiteX1" fmla="*/ 195263 w 190500"/>
                <a:gd name="connsiteY1" fmla="*/ 46357 h 38100"/>
                <a:gd name="connsiteX2" fmla="*/ 0 w 190500"/>
                <a:gd name="connsiteY2" fmla="*/ 120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2067"/>
                  </a:moveTo>
                  <a:cubicBezTo>
                    <a:pt x="100965" y="-12698"/>
                    <a:pt x="177165" y="1590"/>
                    <a:pt x="195263" y="46357"/>
                  </a:cubicBezTo>
                  <a:cubicBezTo>
                    <a:pt x="132397" y="32069"/>
                    <a:pt x="65722" y="68265"/>
                    <a:pt x="0" y="1206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A4C4324-FC2A-40D5-BC7B-2AF529617AE9}"/>
                </a:ext>
              </a:extLst>
            </p:cNvPr>
            <p:cNvSpPr/>
            <p:nvPr/>
          </p:nvSpPr>
          <p:spPr>
            <a:xfrm>
              <a:off x="7051357" y="4586994"/>
              <a:ext cx="190500" cy="38100"/>
            </a:xfrm>
            <a:custGeom>
              <a:avLst/>
              <a:gdLst>
                <a:gd name="connsiteX0" fmla="*/ 0 w 190500"/>
                <a:gd name="connsiteY0" fmla="*/ 1198 h 38100"/>
                <a:gd name="connsiteX1" fmla="*/ 192405 w 190500"/>
                <a:gd name="connsiteY1" fmla="*/ 31678 h 38100"/>
                <a:gd name="connsiteX2" fmla="*/ 0 w 190500"/>
                <a:gd name="connsiteY2" fmla="*/ 119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198"/>
                  </a:moveTo>
                  <a:cubicBezTo>
                    <a:pt x="66675" y="10723"/>
                    <a:pt x="132398" y="-21662"/>
                    <a:pt x="192405" y="31678"/>
                  </a:cubicBezTo>
                  <a:cubicBezTo>
                    <a:pt x="109538" y="56443"/>
                    <a:pt x="23813" y="45966"/>
                    <a:pt x="0" y="1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654EFD9-F821-492D-B72D-239BF1707E17}"/>
                </a:ext>
              </a:extLst>
            </p:cNvPr>
            <p:cNvSpPr/>
            <p:nvPr/>
          </p:nvSpPr>
          <p:spPr>
            <a:xfrm>
              <a:off x="5106353" y="5238750"/>
              <a:ext cx="923925" cy="228600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1026020-00B0-46BE-B3CC-66A75EBCF1BC}"/>
                </a:ext>
              </a:extLst>
            </p:cNvPr>
            <p:cNvSpPr/>
            <p:nvPr/>
          </p:nvSpPr>
          <p:spPr>
            <a:xfrm>
              <a:off x="3629025" y="1545908"/>
              <a:ext cx="3857625" cy="2676525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2" name="자유형: 도형 71">
            <a:extLst>
              <a:ext uri="{FF2B5EF4-FFF2-40B4-BE49-F238E27FC236}">
                <a16:creationId xmlns:a16="http://schemas.microsoft.com/office/drawing/2014/main" id="{E4FF146D-D179-4493-80C1-96CCB2B077C2}"/>
              </a:ext>
            </a:extLst>
          </p:cNvPr>
          <p:cNvSpPr/>
          <p:nvPr/>
        </p:nvSpPr>
        <p:spPr>
          <a:xfrm>
            <a:off x="988510" y="4594987"/>
            <a:ext cx="688172" cy="609847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FFB789D-8911-45D6-92FB-B1223C6489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680437"/>
              </p:ext>
            </p:extLst>
          </p:nvPr>
        </p:nvGraphicFramePr>
        <p:xfrm>
          <a:off x="6370318" y="4375874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9E7F6-EE08-457B-B640-FD506B789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03E853-F42F-4A82-89F5-5EA003376B54}"/>
              </a:ext>
            </a:extLst>
          </p:cNvPr>
          <p:cNvGrpSpPr/>
          <p:nvPr/>
        </p:nvGrpSpPr>
        <p:grpSpPr>
          <a:xfrm>
            <a:off x="6413913" y="1504497"/>
            <a:ext cx="5122909" cy="881675"/>
            <a:chOff x="4889913" y="1200946"/>
            <a:chExt cx="4051728" cy="881675"/>
          </a:xfrm>
        </p:grpSpPr>
        <p:sp>
          <p:nvSpPr>
            <p:cNvPr id="7" name="Text Placeholder 22">
              <a:extLst>
                <a:ext uri="{FF2B5EF4-FFF2-40B4-BE49-F238E27FC236}">
                  <a16:creationId xmlns:a16="http://schemas.microsoft.com/office/drawing/2014/main" id="{8D18257B-56B7-4851-B0B4-ABD5ED4C0E51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 Placeholder 20">
              <a:extLst>
                <a:ext uri="{FF2B5EF4-FFF2-40B4-BE49-F238E27FC236}">
                  <a16:creationId xmlns:a16="http://schemas.microsoft.com/office/drawing/2014/main" id="{C67B8051-F4DC-4862-A95D-6622D28C551A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1161941-BF9D-422E-8B0C-8EF2102CA4A8}"/>
              </a:ext>
            </a:extLst>
          </p:cNvPr>
          <p:cNvSpPr/>
          <p:nvPr/>
        </p:nvSpPr>
        <p:spPr>
          <a:xfrm>
            <a:off x="6488483" y="2443702"/>
            <a:ext cx="720000" cy="72008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4BAA5F-E7FE-493D-9E76-EABB92520AAD}"/>
              </a:ext>
            </a:extLst>
          </p:cNvPr>
          <p:cNvSpPr/>
          <p:nvPr/>
        </p:nvSpPr>
        <p:spPr>
          <a:xfrm>
            <a:off x="6488483" y="3154257"/>
            <a:ext cx="720000" cy="72008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B3D62-C695-4B8D-A7F6-5DEBD8CF1D19}"/>
              </a:ext>
            </a:extLst>
          </p:cNvPr>
          <p:cNvSpPr/>
          <p:nvPr/>
        </p:nvSpPr>
        <p:spPr>
          <a:xfrm>
            <a:off x="9078732" y="2443702"/>
            <a:ext cx="720000" cy="72008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02F301-494F-4090-A901-38FEC1ABB108}"/>
              </a:ext>
            </a:extLst>
          </p:cNvPr>
          <p:cNvSpPr/>
          <p:nvPr/>
        </p:nvSpPr>
        <p:spPr>
          <a:xfrm>
            <a:off x="9078732" y="3154257"/>
            <a:ext cx="720000" cy="72008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2FB5C9-F4ED-42F1-9C2D-60326FDCE850}"/>
              </a:ext>
            </a:extLst>
          </p:cNvPr>
          <p:cNvSpPr txBox="1"/>
          <p:nvPr/>
        </p:nvSpPr>
        <p:spPr>
          <a:xfrm>
            <a:off x="7274892" y="2649855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B63AC2-24AC-4D01-BE64-F9CBC19B319E}"/>
              </a:ext>
            </a:extLst>
          </p:cNvPr>
          <p:cNvSpPr txBox="1"/>
          <p:nvPr/>
        </p:nvSpPr>
        <p:spPr>
          <a:xfrm>
            <a:off x="9944778" y="2679207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42BEBA-F745-4486-AEA3-D9F921B3E27A}"/>
              </a:ext>
            </a:extLst>
          </p:cNvPr>
          <p:cNvSpPr txBox="1"/>
          <p:nvPr/>
        </p:nvSpPr>
        <p:spPr>
          <a:xfrm>
            <a:off x="7274892" y="3357009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8512BA-2B7D-4F69-8ACB-049FE719BFD7}"/>
              </a:ext>
            </a:extLst>
          </p:cNvPr>
          <p:cNvSpPr txBox="1"/>
          <p:nvPr/>
        </p:nvSpPr>
        <p:spPr>
          <a:xfrm>
            <a:off x="9944778" y="3371461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728B7-CD75-4635-BA93-0BBCBA896215}"/>
              </a:ext>
            </a:extLst>
          </p:cNvPr>
          <p:cNvSpPr txBox="1"/>
          <p:nvPr/>
        </p:nvSpPr>
        <p:spPr>
          <a:xfrm>
            <a:off x="6808322" y="3915862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Rectangular Callout 22">
            <a:extLst>
              <a:ext uri="{FF2B5EF4-FFF2-40B4-BE49-F238E27FC236}">
                <a16:creationId xmlns:a16="http://schemas.microsoft.com/office/drawing/2014/main" id="{7FF76E22-57D0-4CED-9582-CE6A824BFC57}"/>
              </a:ext>
            </a:extLst>
          </p:cNvPr>
          <p:cNvSpPr/>
          <p:nvPr/>
        </p:nvSpPr>
        <p:spPr>
          <a:xfrm>
            <a:off x="9252926" y="501112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9" name="Rectangular Callout 23">
            <a:extLst>
              <a:ext uri="{FF2B5EF4-FFF2-40B4-BE49-F238E27FC236}">
                <a16:creationId xmlns:a16="http://schemas.microsoft.com/office/drawing/2014/main" id="{57632A07-79AE-434C-95A9-9248B9E3630A}"/>
              </a:ext>
            </a:extLst>
          </p:cNvPr>
          <p:cNvSpPr/>
          <p:nvPr/>
        </p:nvSpPr>
        <p:spPr>
          <a:xfrm>
            <a:off x="10223527" y="4340046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0" name="Rectangular Callout 24">
            <a:extLst>
              <a:ext uri="{FF2B5EF4-FFF2-40B4-BE49-F238E27FC236}">
                <a16:creationId xmlns:a16="http://schemas.microsoft.com/office/drawing/2014/main" id="{CE59E55E-3720-46C5-8DD0-C622DE59690F}"/>
              </a:ext>
            </a:extLst>
          </p:cNvPr>
          <p:cNvSpPr/>
          <p:nvPr/>
        </p:nvSpPr>
        <p:spPr>
          <a:xfrm>
            <a:off x="9750429" y="564659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EFD8E-6499-4D29-A601-934B957033EB}"/>
              </a:ext>
            </a:extLst>
          </p:cNvPr>
          <p:cNvGrpSpPr/>
          <p:nvPr/>
        </p:nvGrpSpPr>
        <p:grpSpPr>
          <a:xfrm rot="5400000">
            <a:off x="6485044" y="4019176"/>
            <a:ext cx="301202" cy="301202"/>
            <a:chOff x="4972700" y="3925047"/>
            <a:chExt cx="391388" cy="39138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870DB2C-5F74-45E2-9CDA-7C4D69DC3382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3" name="Chevron 27">
              <a:extLst>
                <a:ext uri="{FF2B5EF4-FFF2-40B4-BE49-F238E27FC236}">
                  <a16:creationId xmlns:a16="http://schemas.microsoft.com/office/drawing/2014/main" id="{3014AA89-1413-4BF4-BDCA-DCD783D43B79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663D184-2423-4013-BA51-00DA1197749C}"/>
              </a:ext>
            </a:extLst>
          </p:cNvPr>
          <p:cNvSpPr txBox="1"/>
          <p:nvPr/>
        </p:nvSpPr>
        <p:spPr>
          <a:xfrm>
            <a:off x="10326776" y="4336750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4A2B60-61E9-4AC8-BDC8-89F62D2E51ED}"/>
              </a:ext>
            </a:extLst>
          </p:cNvPr>
          <p:cNvSpPr txBox="1"/>
          <p:nvPr/>
        </p:nvSpPr>
        <p:spPr>
          <a:xfrm>
            <a:off x="9363496" y="499648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731588-3119-4015-B253-C4DBE7AB58D8}"/>
              </a:ext>
            </a:extLst>
          </p:cNvPr>
          <p:cNvSpPr txBox="1"/>
          <p:nvPr/>
        </p:nvSpPr>
        <p:spPr>
          <a:xfrm>
            <a:off x="9853678" y="564329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66147B35-04F3-4A92-8160-599E7DD4B3B1}"/>
              </a:ext>
            </a:extLst>
          </p:cNvPr>
          <p:cNvSpPr/>
          <p:nvPr/>
        </p:nvSpPr>
        <p:spPr>
          <a:xfrm>
            <a:off x="6682260" y="340082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0527F3DF-E014-4BC8-9BF8-99B55515331D}"/>
              </a:ext>
            </a:extLst>
          </p:cNvPr>
          <p:cNvSpPr/>
          <p:nvPr/>
        </p:nvSpPr>
        <p:spPr>
          <a:xfrm>
            <a:off x="6663210" y="2631012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64805D2C-D555-4A03-8A58-62AC0DED2115}"/>
              </a:ext>
            </a:extLst>
          </p:cNvPr>
          <p:cNvSpPr/>
          <p:nvPr/>
        </p:nvSpPr>
        <p:spPr>
          <a:xfrm rot="2700000">
            <a:off x="9344573" y="3301292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27A1B37D-C47D-4A97-8B61-1B7FF9E3F00A}"/>
              </a:ext>
            </a:extLst>
          </p:cNvPr>
          <p:cNvSpPr/>
          <p:nvPr/>
        </p:nvSpPr>
        <p:spPr>
          <a:xfrm>
            <a:off x="9259641" y="260776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C0F151-139D-465A-93B0-BCC2A37F28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6131496-76FE-480B-8EB0-7E0F1D5BA1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4F5814D7-5127-483F-8263-DDBDDDBC8C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931F5-D4A1-4DAF-9BA8-60D960D49477}"/>
              </a:ext>
            </a:extLst>
          </p:cNvPr>
          <p:cNvSpPr txBox="1"/>
          <p:nvPr/>
        </p:nvSpPr>
        <p:spPr>
          <a:xfrm>
            <a:off x="914400" y="1816782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</a:rPr>
              <a:t>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9876E-EBBE-44B4-A489-872BAD37B152}"/>
              </a:ext>
            </a:extLst>
          </p:cNvPr>
          <p:cNvSpPr txBox="1"/>
          <p:nvPr/>
        </p:nvSpPr>
        <p:spPr>
          <a:xfrm>
            <a:off x="8765253" y="5286373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F41397-98DC-490F-AA2F-2D2E726571C2}"/>
              </a:ext>
            </a:extLst>
          </p:cNvPr>
          <p:cNvGrpSpPr/>
          <p:nvPr/>
        </p:nvGrpSpPr>
        <p:grpSpPr>
          <a:xfrm>
            <a:off x="4476760" y="1795129"/>
            <a:ext cx="1447516" cy="3312368"/>
            <a:chOff x="2952760" y="2204864"/>
            <a:chExt cx="1447516" cy="3312368"/>
          </a:xfrm>
        </p:grpSpPr>
        <p:sp>
          <p:nvSpPr>
            <p:cNvPr id="8" name="Up-Down Arrow 47">
              <a:extLst>
                <a:ext uri="{FF2B5EF4-FFF2-40B4-BE49-F238E27FC236}">
                  <a16:creationId xmlns:a16="http://schemas.microsoft.com/office/drawing/2014/main" id="{C1DC859A-1D31-4DC3-9655-04A27C1CC6A1}"/>
                </a:ext>
              </a:extLst>
            </p:cNvPr>
            <p:cNvSpPr/>
            <p:nvPr/>
          </p:nvSpPr>
          <p:spPr>
            <a:xfrm>
              <a:off x="2960116" y="2204864"/>
              <a:ext cx="1440160" cy="331236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Up-Down Arrow 45">
              <a:extLst>
                <a:ext uri="{FF2B5EF4-FFF2-40B4-BE49-F238E27FC236}">
                  <a16:creationId xmlns:a16="http://schemas.microsoft.com/office/drawing/2014/main" id="{F37F9CEA-FA71-46ED-ADB2-A7F5E321BB72}"/>
                </a:ext>
              </a:extLst>
            </p:cNvPr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id="{33BB9BE4-84D8-4991-A99A-56BBE07A1CC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9C72BE-2FAF-412C-9CFB-6AFC7F349C0B}"/>
              </a:ext>
            </a:extLst>
          </p:cNvPr>
          <p:cNvGrpSpPr/>
          <p:nvPr/>
        </p:nvGrpSpPr>
        <p:grpSpPr>
          <a:xfrm>
            <a:off x="6267726" y="2927864"/>
            <a:ext cx="1440160" cy="3312368"/>
            <a:chOff x="4716016" y="2204864"/>
            <a:chExt cx="1440160" cy="3312368"/>
          </a:xfrm>
        </p:grpSpPr>
        <p:sp>
          <p:nvSpPr>
            <p:cNvPr id="12" name="Up-Down Arrow 52">
              <a:extLst>
                <a:ext uri="{FF2B5EF4-FFF2-40B4-BE49-F238E27FC236}">
                  <a16:creationId xmlns:a16="http://schemas.microsoft.com/office/drawing/2014/main" id="{E63FC355-0057-4089-9368-FF9AB5E7E105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Up-Down Arrow 46">
              <a:extLst>
                <a:ext uri="{FF2B5EF4-FFF2-40B4-BE49-F238E27FC236}">
                  <a16:creationId xmlns:a16="http://schemas.microsoft.com/office/drawing/2014/main" id="{9D79E609-4A19-4714-B18D-33D0F81D87A3}"/>
                </a:ext>
              </a:extLst>
            </p:cNvPr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id="{BC9AD90E-20DC-4E79-9903-E0F6C1501A36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4A731B-4818-48FB-B807-C63D972676E0}"/>
              </a:ext>
            </a:extLst>
          </p:cNvPr>
          <p:cNvGrpSpPr/>
          <p:nvPr/>
        </p:nvGrpSpPr>
        <p:grpSpPr>
          <a:xfrm>
            <a:off x="1103640" y="2659540"/>
            <a:ext cx="3602026" cy="1653319"/>
            <a:chOff x="215741" y="3160676"/>
            <a:chExt cx="2916101" cy="16533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413193-914B-44C2-B32C-511B65220D92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A 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A611E0-F204-4A20-BE9B-D5B6D320EAFA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857469-0C34-468C-A2AD-1AF9FAA66D43}"/>
              </a:ext>
            </a:extLst>
          </p:cNvPr>
          <p:cNvGrpSpPr/>
          <p:nvPr/>
        </p:nvGrpSpPr>
        <p:grpSpPr>
          <a:xfrm>
            <a:off x="7491147" y="3792275"/>
            <a:ext cx="3638572" cy="1653319"/>
            <a:chOff x="215740" y="3160676"/>
            <a:chExt cx="2945688" cy="16533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18ABDF-5891-4109-8BF0-87E6C38EF1BE}"/>
                </a:ext>
              </a:extLst>
            </p:cNvPr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B 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34ADF8-8FA5-4BFC-897C-4C7D3D4539E2}"/>
                </a:ext>
              </a:extLst>
            </p:cNvPr>
            <p:cNvSpPr txBox="1"/>
            <p:nvPr/>
          </p:nvSpPr>
          <p:spPr>
            <a:xfrm>
              <a:off x="215740" y="3429000"/>
              <a:ext cx="2945687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F022C94-699E-4143-9689-91D3BED0455C}"/>
              </a:ext>
            </a:extLst>
          </p:cNvPr>
          <p:cNvSpPr txBox="1"/>
          <p:nvPr/>
        </p:nvSpPr>
        <p:spPr>
          <a:xfrm>
            <a:off x="7864213" y="267765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E2473-E2E1-4B62-8D5D-C8B4C6C78DBA}"/>
              </a:ext>
            </a:extLst>
          </p:cNvPr>
          <p:cNvSpPr txBox="1"/>
          <p:nvPr/>
        </p:nvSpPr>
        <p:spPr>
          <a:xfrm>
            <a:off x="7864212" y="191682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D89C5B-870C-4278-BDE4-1376F79B5D7F}"/>
              </a:ext>
            </a:extLst>
          </p:cNvPr>
          <p:cNvSpPr txBox="1"/>
          <p:nvPr/>
        </p:nvSpPr>
        <p:spPr>
          <a:xfrm>
            <a:off x="1082962" y="5676558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F6CF6E-BECA-4AB4-9C85-7747C77A62C8}"/>
              </a:ext>
            </a:extLst>
          </p:cNvPr>
          <p:cNvSpPr txBox="1"/>
          <p:nvPr/>
        </p:nvSpPr>
        <p:spPr>
          <a:xfrm>
            <a:off x="1082961" y="4915736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7A724A-1358-4A31-BDCE-932947E04086}"/>
              </a:ext>
            </a:extLst>
          </p:cNvPr>
          <p:cNvGrpSpPr/>
          <p:nvPr/>
        </p:nvGrpSpPr>
        <p:grpSpPr>
          <a:xfrm>
            <a:off x="4222166" y="2060732"/>
            <a:ext cx="3735952" cy="3737740"/>
            <a:chOff x="2698166" y="1911760"/>
            <a:chExt cx="3735952" cy="37377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7F55EF-A87B-48DD-AA81-689619AB786E}"/>
                </a:ext>
              </a:extLst>
            </p:cNvPr>
            <p:cNvSpPr/>
            <p:nvPr/>
          </p:nvSpPr>
          <p:spPr>
            <a:xfrm>
              <a:off x="4563533" y="1911760"/>
              <a:ext cx="1870585" cy="18705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DFDF08-9BD6-41A4-AC5E-6329DE1A67E2}"/>
                </a:ext>
              </a:extLst>
            </p:cNvPr>
            <p:cNvSpPr/>
            <p:nvPr/>
          </p:nvSpPr>
          <p:spPr>
            <a:xfrm>
              <a:off x="4561908" y="3778915"/>
              <a:ext cx="1870585" cy="18705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8D7E7C-DA3B-486A-83E0-7C4C01677E3A}"/>
                </a:ext>
              </a:extLst>
            </p:cNvPr>
            <p:cNvSpPr/>
            <p:nvPr/>
          </p:nvSpPr>
          <p:spPr>
            <a:xfrm>
              <a:off x="2699791" y="1911760"/>
              <a:ext cx="1870585" cy="18705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9E3946-3C89-488B-A69A-9C956A40770E}"/>
                </a:ext>
              </a:extLst>
            </p:cNvPr>
            <p:cNvSpPr/>
            <p:nvPr/>
          </p:nvSpPr>
          <p:spPr>
            <a:xfrm>
              <a:off x="2698166" y="3778915"/>
              <a:ext cx="1870585" cy="18705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A78ACF7-C8B4-4046-B840-DA552A2C45F0}"/>
              </a:ext>
            </a:extLst>
          </p:cNvPr>
          <p:cNvSpPr txBox="1"/>
          <p:nvPr/>
        </p:nvSpPr>
        <p:spPr>
          <a:xfrm>
            <a:off x="4822028" y="2130523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그룹 10">
            <a:extLst>
              <a:ext uri="{FF2B5EF4-FFF2-40B4-BE49-F238E27FC236}">
                <a16:creationId xmlns:a16="http://schemas.microsoft.com/office/drawing/2014/main" id="{7287BA88-301D-4447-B2C8-75F12DFEB470}"/>
              </a:ext>
            </a:extLst>
          </p:cNvPr>
          <p:cNvGrpSpPr/>
          <p:nvPr/>
        </p:nvGrpSpPr>
        <p:grpSpPr>
          <a:xfrm>
            <a:off x="4223792" y="3038051"/>
            <a:ext cx="1870585" cy="837840"/>
            <a:chOff x="4223791" y="3038051"/>
            <a:chExt cx="1870585" cy="8378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A4D7FD-5678-402E-AD30-3EECA11321AB}"/>
                </a:ext>
              </a:extLst>
            </p:cNvPr>
            <p:cNvSpPr txBox="1"/>
            <p:nvPr/>
          </p:nvSpPr>
          <p:spPr>
            <a:xfrm>
              <a:off x="4223791" y="3038051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A380AA-C9FE-4C23-9158-D283912F31E1}"/>
                </a:ext>
              </a:extLst>
            </p:cNvPr>
            <p:cNvSpPr txBox="1"/>
            <p:nvPr/>
          </p:nvSpPr>
          <p:spPr>
            <a:xfrm>
              <a:off x="4223791" y="3275727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EE2A1E-228E-4976-965C-1D98DBF39284}"/>
              </a:ext>
            </a:extLst>
          </p:cNvPr>
          <p:cNvSpPr txBox="1"/>
          <p:nvPr/>
        </p:nvSpPr>
        <p:spPr>
          <a:xfrm>
            <a:off x="6694238" y="2128204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2808EFB-4D2B-4348-BB15-622718940253}"/>
              </a:ext>
            </a:extLst>
          </p:cNvPr>
          <p:cNvGrpSpPr/>
          <p:nvPr/>
        </p:nvGrpSpPr>
        <p:grpSpPr>
          <a:xfrm>
            <a:off x="6096002" y="3035733"/>
            <a:ext cx="1870585" cy="837840"/>
            <a:chOff x="6096001" y="3035732"/>
            <a:chExt cx="1870585" cy="8378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2FB542-FBEB-4B4E-8803-98E418A095A4}"/>
                </a:ext>
              </a:extLst>
            </p:cNvPr>
            <p:cNvSpPr txBox="1"/>
            <p:nvPr/>
          </p:nvSpPr>
          <p:spPr>
            <a:xfrm>
              <a:off x="6096001" y="3035732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9FA204-D197-4D45-B760-3A20D41744FE}"/>
                </a:ext>
              </a:extLst>
            </p:cNvPr>
            <p:cNvSpPr txBox="1"/>
            <p:nvPr/>
          </p:nvSpPr>
          <p:spPr>
            <a:xfrm>
              <a:off x="6096001" y="3273408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DD9FE3B-DD51-4D16-B24D-12F9185BE045}"/>
              </a:ext>
            </a:extLst>
          </p:cNvPr>
          <p:cNvSpPr txBox="1"/>
          <p:nvPr/>
        </p:nvSpPr>
        <p:spPr>
          <a:xfrm>
            <a:off x="4822030" y="3991333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그룹 8">
            <a:extLst>
              <a:ext uri="{FF2B5EF4-FFF2-40B4-BE49-F238E27FC236}">
                <a16:creationId xmlns:a16="http://schemas.microsoft.com/office/drawing/2014/main" id="{9BFCFB8C-C7DA-4978-ABD7-757A89BB5DD4}"/>
              </a:ext>
            </a:extLst>
          </p:cNvPr>
          <p:cNvGrpSpPr/>
          <p:nvPr/>
        </p:nvGrpSpPr>
        <p:grpSpPr>
          <a:xfrm>
            <a:off x="4223794" y="4898861"/>
            <a:ext cx="1870585" cy="837840"/>
            <a:chOff x="4223793" y="4898861"/>
            <a:chExt cx="1870585" cy="8378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33A5C6-7840-446F-BBB9-800533A9FC8C}"/>
                </a:ext>
              </a:extLst>
            </p:cNvPr>
            <p:cNvSpPr txBox="1"/>
            <p:nvPr/>
          </p:nvSpPr>
          <p:spPr>
            <a:xfrm>
              <a:off x="4223793" y="4898861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3ED636-49F5-40B7-A152-4EA281E20D66}"/>
                </a:ext>
              </a:extLst>
            </p:cNvPr>
            <p:cNvSpPr txBox="1"/>
            <p:nvPr/>
          </p:nvSpPr>
          <p:spPr>
            <a:xfrm>
              <a:off x="4223793" y="5136537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0900B91-E253-46DD-A0BC-9FF97F37120A}"/>
              </a:ext>
            </a:extLst>
          </p:cNvPr>
          <p:cNvSpPr txBox="1"/>
          <p:nvPr/>
        </p:nvSpPr>
        <p:spPr>
          <a:xfrm>
            <a:off x="6694240" y="3989014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그룹 9">
            <a:extLst>
              <a:ext uri="{FF2B5EF4-FFF2-40B4-BE49-F238E27FC236}">
                <a16:creationId xmlns:a16="http://schemas.microsoft.com/office/drawing/2014/main" id="{8C3CB5DF-B9BD-4C82-BB2A-D9DBF501CB99}"/>
              </a:ext>
            </a:extLst>
          </p:cNvPr>
          <p:cNvGrpSpPr/>
          <p:nvPr/>
        </p:nvGrpSpPr>
        <p:grpSpPr>
          <a:xfrm>
            <a:off x="6096004" y="4896542"/>
            <a:ext cx="1870585" cy="837840"/>
            <a:chOff x="6096003" y="4896542"/>
            <a:chExt cx="1870585" cy="8378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F47D9A-4760-4289-B963-C44ECF50857B}"/>
                </a:ext>
              </a:extLst>
            </p:cNvPr>
            <p:cNvSpPr txBox="1"/>
            <p:nvPr/>
          </p:nvSpPr>
          <p:spPr>
            <a:xfrm>
              <a:off x="6096003" y="4896542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D27AA6-C2CB-49D7-AE5A-B81370AC97A5}"/>
                </a:ext>
              </a:extLst>
            </p:cNvPr>
            <p:cNvSpPr txBox="1"/>
            <p:nvPr/>
          </p:nvSpPr>
          <p:spPr>
            <a:xfrm>
              <a:off x="6096003" y="5134218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CC968FB4-9456-4A55-93F3-D1B6258EE90B}"/>
              </a:ext>
            </a:extLst>
          </p:cNvPr>
          <p:cNvGrpSpPr/>
          <p:nvPr/>
        </p:nvGrpSpPr>
        <p:grpSpPr>
          <a:xfrm>
            <a:off x="8112224" y="1782484"/>
            <a:ext cx="3296412" cy="1429668"/>
            <a:chOff x="8112224" y="1782483"/>
            <a:chExt cx="3296412" cy="1429668"/>
          </a:xfrm>
        </p:grpSpPr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7E62522D-6497-49C5-AA94-38C105EA8D2D}"/>
                </a:ext>
              </a:extLst>
            </p:cNvPr>
            <p:cNvSpPr/>
            <p:nvPr/>
          </p:nvSpPr>
          <p:spPr>
            <a:xfrm>
              <a:off x="8112224" y="1907926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F6DE56-8B1E-4293-822B-0E715570CD16}"/>
                </a:ext>
              </a:extLst>
            </p:cNvPr>
            <p:cNvSpPr txBox="1"/>
            <p:nvPr/>
          </p:nvSpPr>
          <p:spPr>
            <a:xfrm>
              <a:off x="8330176" y="178248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8BF55A5-6129-4DE4-AD0F-8FAF36712516}"/>
                </a:ext>
              </a:extLst>
            </p:cNvPr>
            <p:cNvSpPr/>
            <p:nvPr/>
          </p:nvSpPr>
          <p:spPr>
            <a:xfrm>
              <a:off x="8112224" y="2405522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A4AE64-29D9-4A3F-BC47-7B535782EC83}"/>
                </a:ext>
              </a:extLst>
            </p:cNvPr>
            <p:cNvSpPr txBox="1"/>
            <p:nvPr/>
          </p:nvSpPr>
          <p:spPr>
            <a:xfrm>
              <a:off x="8330176" y="228007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38EEDC8F-637B-4365-A246-A2A6E8665120}"/>
                </a:ext>
              </a:extLst>
            </p:cNvPr>
            <p:cNvSpPr/>
            <p:nvPr/>
          </p:nvSpPr>
          <p:spPr>
            <a:xfrm>
              <a:off x="8112224" y="2875929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D32381-B706-4A54-9EA3-C30C93AA82A9}"/>
                </a:ext>
              </a:extLst>
            </p:cNvPr>
            <p:cNvSpPr txBox="1"/>
            <p:nvPr/>
          </p:nvSpPr>
          <p:spPr>
            <a:xfrm>
              <a:off x="8330176" y="275048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7">
            <a:extLst>
              <a:ext uri="{FF2B5EF4-FFF2-40B4-BE49-F238E27FC236}">
                <a16:creationId xmlns:a16="http://schemas.microsoft.com/office/drawing/2014/main" id="{1C8570A7-3DEC-461A-B672-57E8629CD2EB}"/>
              </a:ext>
            </a:extLst>
          </p:cNvPr>
          <p:cNvGrpSpPr/>
          <p:nvPr/>
        </p:nvGrpSpPr>
        <p:grpSpPr>
          <a:xfrm>
            <a:off x="8112224" y="4651923"/>
            <a:ext cx="3296412" cy="1429668"/>
            <a:chOff x="8112224" y="4651923"/>
            <a:chExt cx="3296412" cy="1429668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82C02BEB-8A4D-4140-B2FA-E43D634BF455}"/>
                </a:ext>
              </a:extLst>
            </p:cNvPr>
            <p:cNvSpPr/>
            <p:nvPr/>
          </p:nvSpPr>
          <p:spPr>
            <a:xfrm>
              <a:off x="8112224" y="4777366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4197FB-82F5-45BA-8D70-17661B998957}"/>
                </a:ext>
              </a:extLst>
            </p:cNvPr>
            <p:cNvSpPr txBox="1"/>
            <p:nvPr/>
          </p:nvSpPr>
          <p:spPr>
            <a:xfrm>
              <a:off x="8330176" y="465192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5F6AF318-A8FD-46B5-9E90-C41E10FFEBF1}"/>
                </a:ext>
              </a:extLst>
            </p:cNvPr>
            <p:cNvSpPr/>
            <p:nvPr/>
          </p:nvSpPr>
          <p:spPr>
            <a:xfrm>
              <a:off x="8112224" y="5274962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1EF1ED-7ABF-45F1-B592-47110575B54B}"/>
                </a:ext>
              </a:extLst>
            </p:cNvPr>
            <p:cNvSpPr txBox="1"/>
            <p:nvPr/>
          </p:nvSpPr>
          <p:spPr>
            <a:xfrm>
              <a:off x="8330176" y="514951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74B2A3CF-311A-446A-B3AC-4F0BA465D409}"/>
                </a:ext>
              </a:extLst>
            </p:cNvPr>
            <p:cNvSpPr/>
            <p:nvPr/>
          </p:nvSpPr>
          <p:spPr>
            <a:xfrm>
              <a:off x="8112224" y="5745369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E74A49-5508-40C1-998D-0E8B2A012A9B}"/>
                </a:ext>
              </a:extLst>
            </p:cNvPr>
            <p:cNvSpPr txBox="1"/>
            <p:nvPr/>
          </p:nvSpPr>
          <p:spPr>
            <a:xfrm>
              <a:off x="8330176" y="561992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E0EE960F-9C30-4183-945E-2710A6FFBCBA}"/>
              </a:ext>
            </a:extLst>
          </p:cNvPr>
          <p:cNvGrpSpPr/>
          <p:nvPr/>
        </p:nvGrpSpPr>
        <p:grpSpPr>
          <a:xfrm>
            <a:off x="783365" y="1782484"/>
            <a:ext cx="3292059" cy="1429668"/>
            <a:chOff x="783364" y="1782483"/>
            <a:chExt cx="3292059" cy="1429668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1A85E6AC-0702-4ACE-8308-F4B47506294C}"/>
                </a:ext>
              </a:extLst>
            </p:cNvPr>
            <p:cNvSpPr/>
            <p:nvPr/>
          </p:nvSpPr>
          <p:spPr>
            <a:xfrm>
              <a:off x="3895423" y="1907926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E1F3C3-C032-4085-97E8-6D5BFDF05590}"/>
                </a:ext>
              </a:extLst>
            </p:cNvPr>
            <p:cNvSpPr txBox="1"/>
            <p:nvPr/>
          </p:nvSpPr>
          <p:spPr>
            <a:xfrm>
              <a:off x="783364" y="178248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0BA00ECD-DE88-4C41-8521-5811771E75FB}"/>
                </a:ext>
              </a:extLst>
            </p:cNvPr>
            <p:cNvSpPr/>
            <p:nvPr/>
          </p:nvSpPr>
          <p:spPr>
            <a:xfrm>
              <a:off x="3895423" y="2405522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FC27B4-DEC6-4EEE-8162-D2949EDC10B9}"/>
                </a:ext>
              </a:extLst>
            </p:cNvPr>
            <p:cNvSpPr txBox="1"/>
            <p:nvPr/>
          </p:nvSpPr>
          <p:spPr>
            <a:xfrm>
              <a:off x="783364" y="228007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1F5D428A-D013-461F-9F5B-32F0C6312B02}"/>
                </a:ext>
              </a:extLst>
            </p:cNvPr>
            <p:cNvSpPr/>
            <p:nvPr/>
          </p:nvSpPr>
          <p:spPr>
            <a:xfrm>
              <a:off x="3895423" y="2875929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82AD08-9A97-419A-938E-92B0A18F193C}"/>
                </a:ext>
              </a:extLst>
            </p:cNvPr>
            <p:cNvSpPr txBox="1"/>
            <p:nvPr/>
          </p:nvSpPr>
          <p:spPr>
            <a:xfrm>
              <a:off x="783364" y="275048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5" name="그룹 4">
            <a:extLst>
              <a:ext uri="{FF2B5EF4-FFF2-40B4-BE49-F238E27FC236}">
                <a16:creationId xmlns:a16="http://schemas.microsoft.com/office/drawing/2014/main" id="{87D403D7-A830-4EBB-ADE2-EB58CDA03877}"/>
              </a:ext>
            </a:extLst>
          </p:cNvPr>
          <p:cNvGrpSpPr/>
          <p:nvPr/>
        </p:nvGrpSpPr>
        <p:grpSpPr>
          <a:xfrm>
            <a:off x="783365" y="4651923"/>
            <a:ext cx="3292059" cy="1429668"/>
            <a:chOff x="783364" y="4651923"/>
            <a:chExt cx="3292059" cy="1429668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F3B7621B-252C-4E6C-B10C-3E93DF9E86F3}"/>
                </a:ext>
              </a:extLst>
            </p:cNvPr>
            <p:cNvSpPr/>
            <p:nvPr/>
          </p:nvSpPr>
          <p:spPr>
            <a:xfrm>
              <a:off x="3895423" y="4777366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B58F2F-FFCC-4B13-9BCA-EEF92656FFD4}"/>
                </a:ext>
              </a:extLst>
            </p:cNvPr>
            <p:cNvSpPr txBox="1"/>
            <p:nvPr/>
          </p:nvSpPr>
          <p:spPr>
            <a:xfrm>
              <a:off x="783364" y="465192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36E29628-8859-4B8F-98E7-BA97817EC620}"/>
                </a:ext>
              </a:extLst>
            </p:cNvPr>
            <p:cNvSpPr/>
            <p:nvPr/>
          </p:nvSpPr>
          <p:spPr>
            <a:xfrm>
              <a:off x="3895423" y="5274962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EF53B58-7EDE-4CEB-8489-7D58B1954305}"/>
                </a:ext>
              </a:extLst>
            </p:cNvPr>
            <p:cNvSpPr txBox="1"/>
            <p:nvPr/>
          </p:nvSpPr>
          <p:spPr>
            <a:xfrm>
              <a:off x="783364" y="514951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44EB0E2F-63CC-4B7F-8EDA-4EE3B02B16C1}"/>
                </a:ext>
              </a:extLst>
            </p:cNvPr>
            <p:cNvSpPr/>
            <p:nvPr/>
          </p:nvSpPr>
          <p:spPr>
            <a:xfrm>
              <a:off x="3895423" y="5745369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46D6FDA-F396-497C-84A3-1E496131EACA}"/>
                </a:ext>
              </a:extLst>
            </p:cNvPr>
            <p:cNvSpPr txBox="1"/>
            <p:nvPr/>
          </p:nvSpPr>
          <p:spPr>
            <a:xfrm>
              <a:off x="783364" y="561992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2" name="L-Shape 51">
            <a:extLst>
              <a:ext uri="{FF2B5EF4-FFF2-40B4-BE49-F238E27FC236}">
                <a16:creationId xmlns:a16="http://schemas.microsoft.com/office/drawing/2014/main" id="{AAC47A46-4969-4A56-A21B-33D598144969}"/>
              </a:ext>
            </a:extLst>
          </p:cNvPr>
          <p:cNvSpPr/>
          <p:nvPr/>
        </p:nvSpPr>
        <p:spPr>
          <a:xfrm rot="13500000">
            <a:off x="8098146" y="3617272"/>
            <a:ext cx="635218" cy="635218"/>
          </a:xfrm>
          <a:prstGeom prst="corner">
            <a:avLst>
              <a:gd name="adj1" fmla="val 20138"/>
              <a:gd name="adj2" fmla="val 209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3" name="L-Shape 52">
            <a:extLst>
              <a:ext uri="{FF2B5EF4-FFF2-40B4-BE49-F238E27FC236}">
                <a16:creationId xmlns:a16="http://schemas.microsoft.com/office/drawing/2014/main" id="{DCA92FB0-F6D9-4FBB-95E8-69BC8CAED7FA}"/>
              </a:ext>
            </a:extLst>
          </p:cNvPr>
          <p:cNvSpPr/>
          <p:nvPr/>
        </p:nvSpPr>
        <p:spPr>
          <a:xfrm rot="8100000" flipH="1">
            <a:off x="3395894" y="3617272"/>
            <a:ext cx="635218" cy="635218"/>
          </a:xfrm>
          <a:prstGeom prst="corner">
            <a:avLst>
              <a:gd name="adj1" fmla="val 20138"/>
              <a:gd name="adj2" fmla="val 209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10CD8-A04B-43C2-B84A-9DA7CD7EE5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2ECF1-E975-4C6F-B048-1904BBBD29AD}"/>
              </a:ext>
            </a:extLst>
          </p:cNvPr>
          <p:cNvSpPr txBox="1"/>
          <p:nvPr/>
        </p:nvSpPr>
        <p:spPr>
          <a:xfrm>
            <a:off x="6621032" y="608762"/>
            <a:ext cx="2677282" cy="286232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A770D-1E0F-473C-BD46-0565376BF6EB}"/>
              </a:ext>
            </a:extLst>
          </p:cNvPr>
          <p:cNvSpPr txBox="1"/>
          <p:nvPr/>
        </p:nvSpPr>
        <p:spPr>
          <a:xfrm>
            <a:off x="8095901" y="4750933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BC18D-E8E3-4379-93CE-9134BA833181}"/>
              </a:ext>
            </a:extLst>
          </p:cNvPr>
          <p:cNvSpPr txBox="1"/>
          <p:nvPr/>
        </p:nvSpPr>
        <p:spPr>
          <a:xfrm>
            <a:off x="8095901" y="5092789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B931F-20C4-4F58-BD6D-A3AA118BBE2B}"/>
              </a:ext>
            </a:extLst>
          </p:cNvPr>
          <p:cNvSpPr txBox="1"/>
          <p:nvPr/>
        </p:nvSpPr>
        <p:spPr>
          <a:xfrm>
            <a:off x="8095901" y="611835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0CC1F-13EC-4CAB-9323-3010603900A6}"/>
              </a:ext>
            </a:extLst>
          </p:cNvPr>
          <p:cNvSpPr txBox="1"/>
          <p:nvPr/>
        </p:nvSpPr>
        <p:spPr>
          <a:xfrm>
            <a:off x="8095901" y="5776501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FE72B-6BF2-400F-8569-BF0FF68230DE}"/>
              </a:ext>
            </a:extLst>
          </p:cNvPr>
          <p:cNvSpPr txBox="1"/>
          <p:nvPr/>
        </p:nvSpPr>
        <p:spPr>
          <a:xfrm>
            <a:off x="8095901" y="543464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C5AB9397-443C-4C48-904F-14EAD8A19D02}"/>
              </a:ext>
            </a:extLst>
          </p:cNvPr>
          <p:cNvSpPr/>
          <p:nvPr/>
        </p:nvSpPr>
        <p:spPr>
          <a:xfrm rot="16200000">
            <a:off x="11257446" y="5155601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21">
            <a:extLst>
              <a:ext uri="{FF2B5EF4-FFF2-40B4-BE49-F238E27FC236}">
                <a16:creationId xmlns:a16="http://schemas.microsoft.com/office/drawing/2014/main" id="{F7E70656-1957-44E8-AE3E-5AE604004359}"/>
              </a:ext>
            </a:extLst>
          </p:cNvPr>
          <p:cNvSpPr/>
          <p:nvPr/>
        </p:nvSpPr>
        <p:spPr>
          <a:xfrm rot="10800000">
            <a:off x="11301459" y="6154594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6E86828-05BF-454F-B16C-04A3C9182F7D}"/>
              </a:ext>
            </a:extLst>
          </p:cNvPr>
          <p:cNvSpPr/>
          <p:nvPr/>
        </p:nvSpPr>
        <p:spPr>
          <a:xfrm rot="13422650">
            <a:off x="11311607" y="4724694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7339B96-B7FE-4E9C-A2F3-0EE21CADC81A}"/>
              </a:ext>
            </a:extLst>
          </p:cNvPr>
          <p:cNvSpPr/>
          <p:nvPr/>
        </p:nvSpPr>
        <p:spPr>
          <a:xfrm rot="2700000">
            <a:off x="11305634" y="5807697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2F72432E-2F5D-44F9-91C5-413BA9E48597}"/>
              </a:ext>
            </a:extLst>
          </p:cNvPr>
          <p:cNvSpPr/>
          <p:nvPr/>
        </p:nvSpPr>
        <p:spPr>
          <a:xfrm>
            <a:off x="11264991" y="5525816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789FE-B366-4CBB-82F2-D98329A15960}"/>
              </a:ext>
            </a:extLst>
          </p:cNvPr>
          <p:cNvSpPr/>
          <p:nvPr/>
        </p:nvSpPr>
        <p:spPr>
          <a:xfrm>
            <a:off x="6705600" y="3982646"/>
            <a:ext cx="487277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Modern PowerPoint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B2A3D8-4CA3-4631-BEA5-A45A54EA6BCE}"/>
              </a:ext>
            </a:extLst>
          </p:cNvPr>
          <p:cNvSpPr/>
          <p:nvPr/>
        </p:nvSpPr>
        <p:spPr>
          <a:xfrm>
            <a:off x="762000" y="5744266"/>
            <a:ext cx="457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1CE8B4-C33A-4F4E-9424-B8355C69A44A}"/>
              </a:ext>
            </a:extLst>
          </p:cNvPr>
          <p:cNvSpPr/>
          <p:nvPr/>
        </p:nvSpPr>
        <p:spPr>
          <a:xfrm>
            <a:off x="762000" y="6490474"/>
            <a:ext cx="457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9BCDE8-A30B-49EA-B173-CCC6CE62EDBE}"/>
              </a:ext>
            </a:extLst>
          </p:cNvPr>
          <p:cNvSpPr txBox="1"/>
          <p:nvPr/>
        </p:nvSpPr>
        <p:spPr>
          <a:xfrm>
            <a:off x="892887" y="5884447"/>
            <a:ext cx="4310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INTERNET SHOPPING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6E8107-1F25-44E5-B7EA-B2CF6061AA2F}"/>
              </a:ext>
            </a:extLst>
          </p:cNvPr>
          <p:cNvSpPr txBox="1"/>
          <p:nvPr/>
        </p:nvSpPr>
        <p:spPr>
          <a:xfrm>
            <a:off x="762000" y="2225802"/>
            <a:ext cx="3504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3"/>
                </a:solidFill>
                <a:cs typeface="Arial" pitchFamily="34" charset="0"/>
              </a:rPr>
              <a:t>E-COMMERCE</a:t>
            </a:r>
            <a:endParaRPr lang="ko-KR" altLang="en-US" sz="3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3B67D1-CDDE-4DAC-B8A9-9EE0282484E1}"/>
              </a:ext>
            </a:extLst>
          </p:cNvPr>
          <p:cNvSpPr/>
          <p:nvPr/>
        </p:nvSpPr>
        <p:spPr>
          <a:xfrm rot="16200000">
            <a:off x="9236372" y="1162760"/>
            <a:ext cx="2929670" cy="175432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bg1"/>
                </a:solidFill>
              </a:rPr>
              <a:t>E-Commerce Internet Shopping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13">
            <a:extLst>
              <a:ext uri="{FF2B5EF4-FFF2-40B4-BE49-F238E27FC236}">
                <a16:creationId xmlns:a16="http://schemas.microsoft.com/office/drawing/2014/main" id="{9273DB8A-41D5-45F4-ACEF-DF2D15712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033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114">
            <a:extLst>
              <a:ext uri="{FF2B5EF4-FFF2-40B4-BE49-F238E27FC236}">
                <a16:creationId xmlns:a16="http://schemas.microsoft.com/office/drawing/2014/main" id="{F033B184-B1BD-4370-8984-39B5929FC5E0}"/>
              </a:ext>
            </a:extLst>
          </p:cNvPr>
          <p:cNvGrpSpPr/>
          <p:nvPr/>
        </p:nvGrpSpPr>
        <p:grpSpPr>
          <a:xfrm>
            <a:off x="9165456" y="4368513"/>
            <a:ext cx="1931719" cy="135371"/>
            <a:chOff x="8367597" y="4296953"/>
            <a:chExt cx="1931719" cy="135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32CE8E-1F35-4EA9-9104-995893255568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7C1E70-DFD3-45F4-A870-7C79BE0D2901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1D85A3-838B-4C92-B34F-D9405A6B8768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F6D2A3-6AB6-463E-9352-B27D21E9D326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2EA1B-4581-4568-85A2-9E8FF0A74AF8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FB9C19-E822-4AB0-BAD8-AD44CAF546A3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1B4EC5-1C25-4168-BE3D-D0BC9EBD4D42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305611-3E03-4C22-9DFB-0D001057CC31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FEB2AF-D5D4-4E68-9995-2DAA0483D496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35970A-AAA9-48BB-81E2-B57BE78DD26B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그룹 226">
            <a:extLst>
              <a:ext uri="{FF2B5EF4-FFF2-40B4-BE49-F238E27FC236}">
                <a16:creationId xmlns:a16="http://schemas.microsoft.com/office/drawing/2014/main" id="{9AE27559-9F9E-4B35-A96F-8DBEB9296E30}"/>
              </a:ext>
            </a:extLst>
          </p:cNvPr>
          <p:cNvGrpSpPr/>
          <p:nvPr/>
        </p:nvGrpSpPr>
        <p:grpSpPr>
          <a:xfrm>
            <a:off x="9165456" y="4163996"/>
            <a:ext cx="1931719" cy="135371"/>
            <a:chOff x="8367597" y="4092436"/>
            <a:chExt cx="1931719" cy="1353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A0D778-F88B-4AAD-8646-BCD65E440D22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9A96CC-9E52-4FC5-8A6D-6EC156E3D8C0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D66536-2D88-4D1D-A34E-6CED010267E5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67B459-A0F2-4975-9CAB-1C37D60C6EBE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CC1185-A884-416D-A42F-B88D690CFE57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503AD0-A7C3-418D-9147-454121BEDB88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227E36-A19C-417F-9D76-0FEDE6017E35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39EB74-8131-4D27-ACE3-FCFC5EDE25B6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01DF4C-9772-4E89-9560-0EAA025F60D1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9476DD8-8AEB-484D-A8EC-7BC8AE432EC3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그룹 338">
            <a:extLst>
              <a:ext uri="{FF2B5EF4-FFF2-40B4-BE49-F238E27FC236}">
                <a16:creationId xmlns:a16="http://schemas.microsoft.com/office/drawing/2014/main" id="{64093AA7-4599-4CD1-A828-AE74DCF51BE7}"/>
              </a:ext>
            </a:extLst>
          </p:cNvPr>
          <p:cNvGrpSpPr/>
          <p:nvPr/>
        </p:nvGrpSpPr>
        <p:grpSpPr>
          <a:xfrm>
            <a:off x="9165456" y="3959477"/>
            <a:ext cx="1931719" cy="135371"/>
            <a:chOff x="8367597" y="3887917"/>
            <a:chExt cx="1931719" cy="13537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C1EA5B-6C5B-4127-976D-8D321466CA3C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071E52-7AA5-403E-9217-81050DFBF4FB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87A96A-1C03-411D-AF6F-9ED546B2F41A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9C8BFB4-5F12-4E57-A4F8-675DB961C9AC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C99DDC-719F-4A2D-9409-DAEC77BFB025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DCC03F-ABFF-487C-A2C8-92784D5F742F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4AF4048-DB38-4781-9618-DDCC3224200E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F7F4F76-399D-4C34-B2B8-5C85D03B3EF7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726112F-EBB5-4089-A613-F2ED6997F4E0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5366FA-299A-4D42-91B3-C25058BC84D8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그룹 477">
            <a:extLst>
              <a:ext uri="{FF2B5EF4-FFF2-40B4-BE49-F238E27FC236}">
                <a16:creationId xmlns:a16="http://schemas.microsoft.com/office/drawing/2014/main" id="{BBD6D965-6A45-422C-9BAC-2C721B6B8D18}"/>
              </a:ext>
            </a:extLst>
          </p:cNvPr>
          <p:cNvGrpSpPr/>
          <p:nvPr/>
        </p:nvGrpSpPr>
        <p:grpSpPr>
          <a:xfrm>
            <a:off x="9165456" y="3754958"/>
            <a:ext cx="1931719" cy="135371"/>
            <a:chOff x="8367597" y="3683398"/>
            <a:chExt cx="1931719" cy="1353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7A1E07-2999-421C-BD27-B09094855A3F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2465086-50F1-4932-9534-E34D147D613F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F6FF2C6-C139-43AD-AFD9-891BB9694DAB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8B8B616-99DC-470A-9990-C6D87F54E434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BF75639-AA6C-4935-8ED3-CC4286F5F49E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252644-9344-4DBB-A83A-6F19C81D8827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A52E255-401A-4E7F-A620-A4FDB042947F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0BB3F4B-47BB-49CC-9F89-17A0E68CAB71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1D477D-742A-4D2A-B845-5D04F46536DB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57CF5C-8BD9-48A7-8C0E-40C131CDCE0D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그룹 478">
            <a:extLst>
              <a:ext uri="{FF2B5EF4-FFF2-40B4-BE49-F238E27FC236}">
                <a16:creationId xmlns:a16="http://schemas.microsoft.com/office/drawing/2014/main" id="{7417282C-CE88-4E10-8B83-63B29223C6F8}"/>
              </a:ext>
            </a:extLst>
          </p:cNvPr>
          <p:cNvGrpSpPr/>
          <p:nvPr/>
        </p:nvGrpSpPr>
        <p:grpSpPr>
          <a:xfrm>
            <a:off x="9165456" y="3550439"/>
            <a:ext cx="1931719" cy="135371"/>
            <a:chOff x="8367597" y="3478879"/>
            <a:chExt cx="1931719" cy="13537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357398-19BF-473E-B386-A1CF79075670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98E305-0B9A-4A7A-B28E-8E1DDE6CD2F8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265E82-A28A-47F8-BCE5-F5F4D8ED7414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6E94C5-22F8-411C-836D-4F2D2C744FBB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DA85ECA-7F4B-488A-9494-9FB8DAFBBB67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F23415C-1AC5-4418-B1BB-53F009731B71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6B70F8-DB5C-42A7-91FF-ABBC5ED325A6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B01C606-6AD3-448B-A8CC-C679AC05DBA9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6A3BE60-4403-41A6-8249-313517BED1E0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5572EE9-6F77-491B-9F20-CDB1A76D5948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9" name="그룹 479">
            <a:extLst>
              <a:ext uri="{FF2B5EF4-FFF2-40B4-BE49-F238E27FC236}">
                <a16:creationId xmlns:a16="http://schemas.microsoft.com/office/drawing/2014/main" id="{1B50631F-5B19-49FB-A12F-924F288E8E8B}"/>
              </a:ext>
            </a:extLst>
          </p:cNvPr>
          <p:cNvGrpSpPr/>
          <p:nvPr/>
        </p:nvGrpSpPr>
        <p:grpSpPr>
          <a:xfrm>
            <a:off x="9165456" y="3345920"/>
            <a:ext cx="1931719" cy="135371"/>
            <a:chOff x="8367597" y="3274360"/>
            <a:chExt cx="1931719" cy="13537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B2DFA13-9691-40D7-8ECB-A1C6B55744CD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324736B-E3F0-4943-9451-545D9EBA5C30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378A90B-5762-4FA3-9DA4-984062EDCDC3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79B137-6667-46BE-BE3F-561C43025EA0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13D8E44-1739-4171-A5BB-32C0B9FA7A17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FA36564-9BA2-4F8A-BA8B-D4909560FA6F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908E1B5-D0E8-4016-8752-5EC4EED71368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7AAAF06-B0BA-4E07-A71A-91CB371C1584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DFBAB0B-EAC5-44EC-B514-2F6A0C9C3FDF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8D5CEC6-F633-4CAD-812D-D210CBA603CF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0" name="그룹 480">
            <a:extLst>
              <a:ext uri="{FF2B5EF4-FFF2-40B4-BE49-F238E27FC236}">
                <a16:creationId xmlns:a16="http://schemas.microsoft.com/office/drawing/2014/main" id="{53F9BD2B-C898-4A06-AAE0-DA2E1B0228D3}"/>
              </a:ext>
            </a:extLst>
          </p:cNvPr>
          <p:cNvGrpSpPr/>
          <p:nvPr/>
        </p:nvGrpSpPr>
        <p:grpSpPr>
          <a:xfrm>
            <a:off x="9165456" y="3141401"/>
            <a:ext cx="1931719" cy="135371"/>
            <a:chOff x="8367597" y="3069841"/>
            <a:chExt cx="1931719" cy="13537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4724B4-05FE-4C37-8FB4-27C6A353EDAB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70020F3-B77F-4011-B0AC-BCF7082672E6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5514CCD-00B6-48E8-B2F6-7A31BF61D19F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2713702-64DE-4D5D-BC74-81568C6E6B08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138280-11D4-41F6-BDBD-F13DE71B6327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4DAFF8-049A-4C0C-A994-91F825B5BC19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FBF72F-1348-4BC5-9521-E1BA834AC102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FEF06F2-CF46-44F7-98B8-4DF6AAE12B0F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1F77F8E-07F7-4552-8250-FC08B7C85072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D7BD452-70E7-4F2F-9429-F86083A5C83C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1" name="그룹 481">
            <a:extLst>
              <a:ext uri="{FF2B5EF4-FFF2-40B4-BE49-F238E27FC236}">
                <a16:creationId xmlns:a16="http://schemas.microsoft.com/office/drawing/2014/main" id="{CBE15475-0A9A-4FFC-8C75-86D12A87A453}"/>
              </a:ext>
            </a:extLst>
          </p:cNvPr>
          <p:cNvGrpSpPr/>
          <p:nvPr/>
        </p:nvGrpSpPr>
        <p:grpSpPr>
          <a:xfrm>
            <a:off x="9165456" y="2936882"/>
            <a:ext cx="1931719" cy="135371"/>
            <a:chOff x="8367597" y="2865322"/>
            <a:chExt cx="1931719" cy="13537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63841BB-C5DD-4FB5-9E7C-A453E03E81EB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769FCB5-5CFB-4A71-A641-82CF88C998AD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0EDD7A-FACD-4D33-958C-38AA84294FD7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2ED9FCC-1C6C-48AB-A832-B545A1028D0E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21578C1-273E-4E24-A290-1F4353D2BB7D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7D4FFF2-16E6-43D7-9B93-8A2AF050FCEA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92B59DF-AD8E-4755-8F3F-AB3645F16193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5FB725-5133-43A4-90F0-78FA63A52B90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E533805-9C49-4C3A-BB7B-E6811E41938C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98BCD34-E863-4DB4-A5D1-8A0E000C404B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2" name="그룹 482">
            <a:extLst>
              <a:ext uri="{FF2B5EF4-FFF2-40B4-BE49-F238E27FC236}">
                <a16:creationId xmlns:a16="http://schemas.microsoft.com/office/drawing/2014/main" id="{B514DCB8-A3CA-4529-A916-9A7275F2A2E3}"/>
              </a:ext>
            </a:extLst>
          </p:cNvPr>
          <p:cNvGrpSpPr/>
          <p:nvPr/>
        </p:nvGrpSpPr>
        <p:grpSpPr>
          <a:xfrm>
            <a:off x="9165456" y="2732363"/>
            <a:ext cx="1931719" cy="135371"/>
            <a:chOff x="8367597" y="2660803"/>
            <a:chExt cx="1931719" cy="135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E2E57A1-391B-411E-B294-2DC37902A782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6D0E52D-1F9B-484C-94E2-CA88DEA23536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025AA9A-30BA-419A-A8E9-F4A36FFE9A21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3CC3427-0D4A-48B6-9D2E-F56C8D93A4B3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00FDD71-B5BF-439F-A969-DECFA100AF05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7CC7F2B-B9FB-43D1-8736-042AAEFA6FC2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FA56223-44FE-48F5-A330-200DB112AD9A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F90EFF9-E922-4DC0-A397-6454E9B39B23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331820A-49DC-43D8-AEEF-8061DC638FC4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E55F19C-6073-48D3-BE61-87AE23232659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3" name="그룹 483">
            <a:extLst>
              <a:ext uri="{FF2B5EF4-FFF2-40B4-BE49-F238E27FC236}">
                <a16:creationId xmlns:a16="http://schemas.microsoft.com/office/drawing/2014/main" id="{349E14B2-1AF1-44E4-9764-CB2F8C7B6878}"/>
              </a:ext>
            </a:extLst>
          </p:cNvPr>
          <p:cNvGrpSpPr/>
          <p:nvPr/>
        </p:nvGrpSpPr>
        <p:grpSpPr>
          <a:xfrm>
            <a:off x="10163426" y="2527844"/>
            <a:ext cx="933749" cy="135371"/>
            <a:chOff x="9365567" y="2456284"/>
            <a:chExt cx="933749" cy="13537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E1CA619-7EB9-423E-9D0F-9ED2B7C47F75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8B326D3-1033-4F7A-9C88-3E145064700C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6F2A5B7-017F-4F3F-A6B9-0725BD7C2BFF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7F142C8-FEF1-4D32-92B8-CDAC1B96D31D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A580F27-5AA2-499D-83A0-65779B11825E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9" name="그룹 484">
            <a:extLst>
              <a:ext uri="{FF2B5EF4-FFF2-40B4-BE49-F238E27FC236}">
                <a16:creationId xmlns:a16="http://schemas.microsoft.com/office/drawing/2014/main" id="{F170759B-99A8-4C8B-9E25-FC9861BF6579}"/>
              </a:ext>
            </a:extLst>
          </p:cNvPr>
          <p:cNvGrpSpPr/>
          <p:nvPr/>
        </p:nvGrpSpPr>
        <p:grpSpPr>
          <a:xfrm>
            <a:off x="10163426" y="2323325"/>
            <a:ext cx="933749" cy="135371"/>
            <a:chOff x="9365567" y="2251765"/>
            <a:chExt cx="933749" cy="135371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374C117-39C2-4A57-9D37-A8498FFFDF8B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AA21A53-EA15-4AF0-84BF-E0F8E5A2054F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006E065-9BE4-44EF-8575-C8457759296F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BCDE8A0-A652-499B-B688-48E6432C3399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4B0EBC3-3FCC-4D40-B1B8-E3017284FAA6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CF10B317-7B23-4315-8268-D992F3C59B29}"/>
              </a:ext>
            </a:extLst>
          </p:cNvPr>
          <p:cNvSpPr txBox="1"/>
          <p:nvPr/>
        </p:nvSpPr>
        <p:spPr>
          <a:xfrm>
            <a:off x="9165453" y="2177856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57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0BF3B1A-DDD0-4CC7-8EB4-AA66E28232D1}"/>
              </a:ext>
            </a:extLst>
          </p:cNvPr>
          <p:cNvGrpSpPr/>
          <p:nvPr/>
        </p:nvGrpSpPr>
        <p:grpSpPr>
          <a:xfrm>
            <a:off x="8937577" y="4732702"/>
            <a:ext cx="2387472" cy="1290196"/>
            <a:chOff x="803640" y="3362835"/>
            <a:chExt cx="2059657" cy="129019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74BF98-12FA-47A6-9010-579B0EABC6C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3524BF9-696F-403D-844E-0A45F138E5D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9" name="직사각형 113">
            <a:extLst>
              <a:ext uri="{FF2B5EF4-FFF2-40B4-BE49-F238E27FC236}">
                <a16:creationId xmlns:a16="http://schemas.microsoft.com/office/drawing/2014/main" id="{99DCDF46-B8C4-45CF-80B7-19528BC5A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078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0" name="그룹 493">
            <a:extLst>
              <a:ext uri="{FF2B5EF4-FFF2-40B4-BE49-F238E27FC236}">
                <a16:creationId xmlns:a16="http://schemas.microsoft.com/office/drawing/2014/main" id="{DCBA7D62-D766-4525-9A27-787DFCD7766F}"/>
              </a:ext>
            </a:extLst>
          </p:cNvPr>
          <p:cNvGrpSpPr/>
          <p:nvPr/>
        </p:nvGrpSpPr>
        <p:grpSpPr>
          <a:xfrm>
            <a:off x="6475501" y="4368513"/>
            <a:ext cx="1931719" cy="135371"/>
            <a:chOff x="8367597" y="4296953"/>
            <a:chExt cx="1931719" cy="135371"/>
          </a:xfrm>
          <a:solidFill>
            <a:schemeClr val="accent4"/>
          </a:solidFill>
        </p:grpSpPr>
        <p:sp>
          <p:nvSpPr>
            <p:cNvPr id="121" name="Rectangle 216">
              <a:extLst>
                <a:ext uri="{FF2B5EF4-FFF2-40B4-BE49-F238E27FC236}">
                  <a16:creationId xmlns:a16="http://schemas.microsoft.com/office/drawing/2014/main" id="{F0F524E2-1050-4B51-8628-5988BC133FD2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2" name="Rectangle 217">
              <a:extLst>
                <a:ext uri="{FF2B5EF4-FFF2-40B4-BE49-F238E27FC236}">
                  <a16:creationId xmlns:a16="http://schemas.microsoft.com/office/drawing/2014/main" id="{9DBE7A00-F0B2-40F2-95A5-EF365EBDCBFA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3" name="Rectangle 218">
              <a:extLst>
                <a:ext uri="{FF2B5EF4-FFF2-40B4-BE49-F238E27FC236}">
                  <a16:creationId xmlns:a16="http://schemas.microsoft.com/office/drawing/2014/main" id="{863488CD-8CBE-47B2-8B65-C8FFCC7F7FB3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4" name="Rectangle 219">
              <a:extLst>
                <a:ext uri="{FF2B5EF4-FFF2-40B4-BE49-F238E27FC236}">
                  <a16:creationId xmlns:a16="http://schemas.microsoft.com/office/drawing/2014/main" id="{69848F05-DE2D-484F-9EEF-F83326DAA5FA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Rectangle 220">
              <a:extLst>
                <a:ext uri="{FF2B5EF4-FFF2-40B4-BE49-F238E27FC236}">
                  <a16:creationId xmlns:a16="http://schemas.microsoft.com/office/drawing/2014/main" id="{44B1142B-5642-4597-9D71-51B1F2478719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6" name="Rectangle 221">
              <a:extLst>
                <a:ext uri="{FF2B5EF4-FFF2-40B4-BE49-F238E27FC236}">
                  <a16:creationId xmlns:a16="http://schemas.microsoft.com/office/drawing/2014/main" id="{9487C13F-3F45-45E2-80AA-6EEF660F8013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Rectangle 222">
              <a:extLst>
                <a:ext uri="{FF2B5EF4-FFF2-40B4-BE49-F238E27FC236}">
                  <a16:creationId xmlns:a16="http://schemas.microsoft.com/office/drawing/2014/main" id="{509B4290-D190-4156-8AD2-BA67F4C0AADD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Rectangle 223">
              <a:extLst>
                <a:ext uri="{FF2B5EF4-FFF2-40B4-BE49-F238E27FC236}">
                  <a16:creationId xmlns:a16="http://schemas.microsoft.com/office/drawing/2014/main" id="{F6B91B71-9A61-4FAD-9E17-4F778729D295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9" name="Rectangle 224">
              <a:extLst>
                <a:ext uri="{FF2B5EF4-FFF2-40B4-BE49-F238E27FC236}">
                  <a16:creationId xmlns:a16="http://schemas.microsoft.com/office/drawing/2014/main" id="{E550F94B-036B-4920-AE0A-BD06CBC8B1A2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0" name="Rectangle 225">
              <a:extLst>
                <a:ext uri="{FF2B5EF4-FFF2-40B4-BE49-F238E27FC236}">
                  <a16:creationId xmlns:a16="http://schemas.microsoft.com/office/drawing/2014/main" id="{B9AF1971-0986-4090-8107-81B8AC1E7742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1" name="그룹 494">
            <a:extLst>
              <a:ext uri="{FF2B5EF4-FFF2-40B4-BE49-F238E27FC236}">
                <a16:creationId xmlns:a16="http://schemas.microsoft.com/office/drawing/2014/main" id="{4D93E1FC-CD09-4CF3-9650-87C1C5710F3A}"/>
              </a:ext>
            </a:extLst>
          </p:cNvPr>
          <p:cNvGrpSpPr/>
          <p:nvPr/>
        </p:nvGrpSpPr>
        <p:grpSpPr>
          <a:xfrm>
            <a:off x="6475501" y="4163996"/>
            <a:ext cx="1931719" cy="135371"/>
            <a:chOff x="8367597" y="4092436"/>
            <a:chExt cx="1931719" cy="135371"/>
          </a:xfrm>
          <a:solidFill>
            <a:schemeClr val="accent4"/>
          </a:solidFill>
        </p:grpSpPr>
        <p:sp>
          <p:nvSpPr>
            <p:cNvPr id="132" name="Rectangle 206">
              <a:extLst>
                <a:ext uri="{FF2B5EF4-FFF2-40B4-BE49-F238E27FC236}">
                  <a16:creationId xmlns:a16="http://schemas.microsoft.com/office/drawing/2014/main" id="{3574A333-A182-48A1-9387-53BDAAD2E90E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3" name="Rectangle 207">
              <a:extLst>
                <a:ext uri="{FF2B5EF4-FFF2-40B4-BE49-F238E27FC236}">
                  <a16:creationId xmlns:a16="http://schemas.microsoft.com/office/drawing/2014/main" id="{C748024C-6BB0-47F0-8F80-F508402E4F2B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4" name="Rectangle 208">
              <a:extLst>
                <a:ext uri="{FF2B5EF4-FFF2-40B4-BE49-F238E27FC236}">
                  <a16:creationId xmlns:a16="http://schemas.microsoft.com/office/drawing/2014/main" id="{326193C2-9893-4A76-8FDC-B6B9F5DCDD47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5" name="Rectangle 209">
              <a:extLst>
                <a:ext uri="{FF2B5EF4-FFF2-40B4-BE49-F238E27FC236}">
                  <a16:creationId xmlns:a16="http://schemas.microsoft.com/office/drawing/2014/main" id="{2CBDA086-346B-4FAB-A837-F884F240A036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6" name="Rectangle 210">
              <a:extLst>
                <a:ext uri="{FF2B5EF4-FFF2-40B4-BE49-F238E27FC236}">
                  <a16:creationId xmlns:a16="http://schemas.microsoft.com/office/drawing/2014/main" id="{1A554786-9CFD-439E-9E36-78ECF1EE8BEE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7" name="Rectangle 211">
              <a:extLst>
                <a:ext uri="{FF2B5EF4-FFF2-40B4-BE49-F238E27FC236}">
                  <a16:creationId xmlns:a16="http://schemas.microsoft.com/office/drawing/2014/main" id="{B081B95E-157E-4180-99C5-743358B4F4FA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8" name="Rectangle 212">
              <a:extLst>
                <a:ext uri="{FF2B5EF4-FFF2-40B4-BE49-F238E27FC236}">
                  <a16:creationId xmlns:a16="http://schemas.microsoft.com/office/drawing/2014/main" id="{EFC2F8F3-9FD3-4303-83BE-D73020E40665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9" name="Rectangle 213">
              <a:extLst>
                <a:ext uri="{FF2B5EF4-FFF2-40B4-BE49-F238E27FC236}">
                  <a16:creationId xmlns:a16="http://schemas.microsoft.com/office/drawing/2014/main" id="{B796F9A6-16FD-43B1-843D-44A4D3510299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0" name="Rectangle 214">
              <a:extLst>
                <a:ext uri="{FF2B5EF4-FFF2-40B4-BE49-F238E27FC236}">
                  <a16:creationId xmlns:a16="http://schemas.microsoft.com/office/drawing/2014/main" id="{73F32758-30CE-402B-8D64-6F301B4E7520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1" name="Rectangle 215">
              <a:extLst>
                <a:ext uri="{FF2B5EF4-FFF2-40B4-BE49-F238E27FC236}">
                  <a16:creationId xmlns:a16="http://schemas.microsoft.com/office/drawing/2014/main" id="{35038B61-41FA-4DA0-953E-99689232266E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2" name="그룹 495">
            <a:extLst>
              <a:ext uri="{FF2B5EF4-FFF2-40B4-BE49-F238E27FC236}">
                <a16:creationId xmlns:a16="http://schemas.microsoft.com/office/drawing/2014/main" id="{172BB019-235F-45B3-9C52-7F27FDC2D0D2}"/>
              </a:ext>
            </a:extLst>
          </p:cNvPr>
          <p:cNvGrpSpPr/>
          <p:nvPr/>
        </p:nvGrpSpPr>
        <p:grpSpPr>
          <a:xfrm>
            <a:off x="6475501" y="3959477"/>
            <a:ext cx="1931719" cy="135371"/>
            <a:chOff x="8367597" y="3887917"/>
            <a:chExt cx="1931719" cy="135371"/>
          </a:xfrm>
          <a:solidFill>
            <a:schemeClr val="accent4"/>
          </a:solidFill>
        </p:grpSpPr>
        <p:sp>
          <p:nvSpPr>
            <p:cNvPr id="143" name="Rectangle 196">
              <a:extLst>
                <a:ext uri="{FF2B5EF4-FFF2-40B4-BE49-F238E27FC236}">
                  <a16:creationId xmlns:a16="http://schemas.microsoft.com/office/drawing/2014/main" id="{53C6085A-6950-4A23-8864-83449D1FBC1E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4" name="Rectangle 197">
              <a:extLst>
                <a:ext uri="{FF2B5EF4-FFF2-40B4-BE49-F238E27FC236}">
                  <a16:creationId xmlns:a16="http://schemas.microsoft.com/office/drawing/2014/main" id="{B23F145A-BA75-4F88-8110-5779C5AF52E0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5" name="Rectangle 198">
              <a:extLst>
                <a:ext uri="{FF2B5EF4-FFF2-40B4-BE49-F238E27FC236}">
                  <a16:creationId xmlns:a16="http://schemas.microsoft.com/office/drawing/2014/main" id="{163CA818-1EC7-4018-803C-9CE491CDA82B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6" name="Rectangle 199">
              <a:extLst>
                <a:ext uri="{FF2B5EF4-FFF2-40B4-BE49-F238E27FC236}">
                  <a16:creationId xmlns:a16="http://schemas.microsoft.com/office/drawing/2014/main" id="{6E265C97-3648-43AD-BB0C-3CD6BF2B3A6B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7" name="Rectangle 200">
              <a:extLst>
                <a:ext uri="{FF2B5EF4-FFF2-40B4-BE49-F238E27FC236}">
                  <a16:creationId xmlns:a16="http://schemas.microsoft.com/office/drawing/2014/main" id="{99B0EED4-8103-4EE0-9B8D-C770E5431132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8" name="Rectangle 201">
              <a:extLst>
                <a:ext uri="{FF2B5EF4-FFF2-40B4-BE49-F238E27FC236}">
                  <a16:creationId xmlns:a16="http://schemas.microsoft.com/office/drawing/2014/main" id="{8CAE0CA4-5591-4522-8347-2FC737353CF7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9" name="Rectangle 202">
              <a:extLst>
                <a:ext uri="{FF2B5EF4-FFF2-40B4-BE49-F238E27FC236}">
                  <a16:creationId xmlns:a16="http://schemas.microsoft.com/office/drawing/2014/main" id="{FC330C0B-AE4E-429E-9825-AC02178DBE4C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0" name="Rectangle 203">
              <a:extLst>
                <a:ext uri="{FF2B5EF4-FFF2-40B4-BE49-F238E27FC236}">
                  <a16:creationId xmlns:a16="http://schemas.microsoft.com/office/drawing/2014/main" id="{14098D73-AB28-486C-8AA6-CC519B69B636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1" name="Rectangle 204">
              <a:extLst>
                <a:ext uri="{FF2B5EF4-FFF2-40B4-BE49-F238E27FC236}">
                  <a16:creationId xmlns:a16="http://schemas.microsoft.com/office/drawing/2014/main" id="{AC82CF1E-623E-4BDC-9F24-E11E46378576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2" name="Rectangle 205">
              <a:extLst>
                <a:ext uri="{FF2B5EF4-FFF2-40B4-BE49-F238E27FC236}">
                  <a16:creationId xmlns:a16="http://schemas.microsoft.com/office/drawing/2014/main" id="{B806CBAE-A8FA-4DE3-A76F-F990A5713095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3" name="그룹 496">
            <a:extLst>
              <a:ext uri="{FF2B5EF4-FFF2-40B4-BE49-F238E27FC236}">
                <a16:creationId xmlns:a16="http://schemas.microsoft.com/office/drawing/2014/main" id="{347D2F69-8ED5-4860-8052-6F981EA5A6A3}"/>
              </a:ext>
            </a:extLst>
          </p:cNvPr>
          <p:cNvGrpSpPr/>
          <p:nvPr/>
        </p:nvGrpSpPr>
        <p:grpSpPr>
          <a:xfrm>
            <a:off x="6475501" y="3754958"/>
            <a:ext cx="1931719" cy="135371"/>
            <a:chOff x="8367597" y="3683398"/>
            <a:chExt cx="1931719" cy="135371"/>
          </a:xfrm>
          <a:solidFill>
            <a:schemeClr val="accent4"/>
          </a:solidFill>
        </p:grpSpPr>
        <p:sp>
          <p:nvSpPr>
            <p:cNvPr id="154" name="Rectangle 186">
              <a:extLst>
                <a:ext uri="{FF2B5EF4-FFF2-40B4-BE49-F238E27FC236}">
                  <a16:creationId xmlns:a16="http://schemas.microsoft.com/office/drawing/2014/main" id="{C6923855-F951-42CE-81BD-91FDB72D933E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5" name="Rectangle 187">
              <a:extLst>
                <a:ext uri="{FF2B5EF4-FFF2-40B4-BE49-F238E27FC236}">
                  <a16:creationId xmlns:a16="http://schemas.microsoft.com/office/drawing/2014/main" id="{33AF2CE9-863C-4A11-A048-BF3CE2DAA385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6" name="Rectangle 188">
              <a:extLst>
                <a:ext uri="{FF2B5EF4-FFF2-40B4-BE49-F238E27FC236}">
                  <a16:creationId xmlns:a16="http://schemas.microsoft.com/office/drawing/2014/main" id="{AD654B0F-A6CE-4838-851B-D0C980A468FB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7" name="Rectangle 189">
              <a:extLst>
                <a:ext uri="{FF2B5EF4-FFF2-40B4-BE49-F238E27FC236}">
                  <a16:creationId xmlns:a16="http://schemas.microsoft.com/office/drawing/2014/main" id="{A074CC2B-EA44-4F88-B7D7-D06D438F460F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8" name="Rectangle 190">
              <a:extLst>
                <a:ext uri="{FF2B5EF4-FFF2-40B4-BE49-F238E27FC236}">
                  <a16:creationId xmlns:a16="http://schemas.microsoft.com/office/drawing/2014/main" id="{7C50711F-9BFD-457C-93C7-EE6CA95A2AF6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9" name="Rectangle 191">
              <a:extLst>
                <a:ext uri="{FF2B5EF4-FFF2-40B4-BE49-F238E27FC236}">
                  <a16:creationId xmlns:a16="http://schemas.microsoft.com/office/drawing/2014/main" id="{7662EDC2-95CB-4EF1-8495-28AD0AD9839B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0" name="Rectangle 192">
              <a:extLst>
                <a:ext uri="{FF2B5EF4-FFF2-40B4-BE49-F238E27FC236}">
                  <a16:creationId xmlns:a16="http://schemas.microsoft.com/office/drawing/2014/main" id="{3E84658B-3253-4867-9C6B-E7341943E95D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1" name="Rectangle 193">
              <a:extLst>
                <a:ext uri="{FF2B5EF4-FFF2-40B4-BE49-F238E27FC236}">
                  <a16:creationId xmlns:a16="http://schemas.microsoft.com/office/drawing/2014/main" id="{81311F82-4029-4C00-8D46-23B9BFB53CFA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2" name="Rectangle 194">
              <a:extLst>
                <a:ext uri="{FF2B5EF4-FFF2-40B4-BE49-F238E27FC236}">
                  <a16:creationId xmlns:a16="http://schemas.microsoft.com/office/drawing/2014/main" id="{9C631C7B-9F7C-4937-95A6-8EA423B479E8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3" name="Rectangle 195">
              <a:extLst>
                <a:ext uri="{FF2B5EF4-FFF2-40B4-BE49-F238E27FC236}">
                  <a16:creationId xmlns:a16="http://schemas.microsoft.com/office/drawing/2014/main" id="{6071DCD0-4F58-4920-838F-8C2E6BCEDEA7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4" name="그룹 497">
            <a:extLst>
              <a:ext uri="{FF2B5EF4-FFF2-40B4-BE49-F238E27FC236}">
                <a16:creationId xmlns:a16="http://schemas.microsoft.com/office/drawing/2014/main" id="{4F8C7DA4-14A1-420B-8CB3-6E30EE70ECB4}"/>
              </a:ext>
            </a:extLst>
          </p:cNvPr>
          <p:cNvGrpSpPr/>
          <p:nvPr/>
        </p:nvGrpSpPr>
        <p:grpSpPr>
          <a:xfrm>
            <a:off x="6475501" y="3550439"/>
            <a:ext cx="1931719" cy="135371"/>
            <a:chOff x="8367597" y="3478879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165" name="Rectangle 176">
              <a:extLst>
                <a:ext uri="{FF2B5EF4-FFF2-40B4-BE49-F238E27FC236}">
                  <a16:creationId xmlns:a16="http://schemas.microsoft.com/office/drawing/2014/main" id="{550EBF9D-A1E9-45D3-8BD6-A8A7AD6B7096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6" name="Rectangle 177">
              <a:extLst>
                <a:ext uri="{FF2B5EF4-FFF2-40B4-BE49-F238E27FC236}">
                  <a16:creationId xmlns:a16="http://schemas.microsoft.com/office/drawing/2014/main" id="{C4BADE03-358C-4C77-B366-AEAA79C7A742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7" name="Rectangle 178">
              <a:extLst>
                <a:ext uri="{FF2B5EF4-FFF2-40B4-BE49-F238E27FC236}">
                  <a16:creationId xmlns:a16="http://schemas.microsoft.com/office/drawing/2014/main" id="{60BC6546-746C-4E43-A42E-00B743DB19F0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8" name="Rectangle 179">
              <a:extLst>
                <a:ext uri="{FF2B5EF4-FFF2-40B4-BE49-F238E27FC236}">
                  <a16:creationId xmlns:a16="http://schemas.microsoft.com/office/drawing/2014/main" id="{D0FD06E1-13DD-4FB0-A35D-CA921D359EA1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9" name="Rectangle 180">
              <a:extLst>
                <a:ext uri="{FF2B5EF4-FFF2-40B4-BE49-F238E27FC236}">
                  <a16:creationId xmlns:a16="http://schemas.microsoft.com/office/drawing/2014/main" id="{538797CB-FA08-4E2B-AAC7-CEF380A77CD0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0" name="Rectangle 181">
              <a:extLst>
                <a:ext uri="{FF2B5EF4-FFF2-40B4-BE49-F238E27FC236}">
                  <a16:creationId xmlns:a16="http://schemas.microsoft.com/office/drawing/2014/main" id="{DB8EDE1C-4F54-4BF3-B290-1D0FB87E4629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1" name="Rectangle 182">
              <a:extLst>
                <a:ext uri="{FF2B5EF4-FFF2-40B4-BE49-F238E27FC236}">
                  <a16:creationId xmlns:a16="http://schemas.microsoft.com/office/drawing/2014/main" id="{7137B1B1-F74E-4BAA-897A-67FFF6E56286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2" name="Rectangle 183">
              <a:extLst>
                <a:ext uri="{FF2B5EF4-FFF2-40B4-BE49-F238E27FC236}">
                  <a16:creationId xmlns:a16="http://schemas.microsoft.com/office/drawing/2014/main" id="{3803B311-D31E-4D67-A736-4BE61CA00665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3" name="Rectangle 184">
              <a:extLst>
                <a:ext uri="{FF2B5EF4-FFF2-40B4-BE49-F238E27FC236}">
                  <a16:creationId xmlns:a16="http://schemas.microsoft.com/office/drawing/2014/main" id="{E78D7414-BFCF-477D-BE20-C26A89575288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4" name="Rectangle 185">
              <a:extLst>
                <a:ext uri="{FF2B5EF4-FFF2-40B4-BE49-F238E27FC236}">
                  <a16:creationId xmlns:a16="http://schemas.microsoft.com/office/drawing/2014/main" id="{5D2BABB5-50D3-496D-9489-8241618F238C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5" name="그룹 498">
            <a:extLst>
              <a:ext uri="{FF2B5EF4-FFF2-40B4-BE49-F238E27FC236}">
                <a16:creationId xmlns:a16="http://schemas.microsoft.com/office/drawing/2014/main" id="{2CA24CE2-4B9B-4552-AF29-25619C941298}"/>
              </a:ext>
            </a:extLst>
          </p:cNvPr>
          <p:cNvGrpSpPr/>
          <p:nvPr/>
        </p:nvGrpSpPr>
        <p:grpSpPr>
          <a:xfrm>
            <a:off x="6475501" y="3345920"/>
            <a:ext cx="1931719" cy="135371"/>
            <a:chOff x="8367597" y="3274360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176" name="Rectangle 166">
              <a:extLst>
                <a:ext uri="{FF2B5EF4-FFF2-40B4-BE49-F238E27FC236}">
                  <a16:creationId xmlns:a16="http://schemas.microsoft.com/office/drawing/2014/main" id="{0E7EC6DC-0C45-4B87-9D2E-35CC7C20751C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7" name="Rectangle 167">
              <a:extLst>
                <a:ext uri="{FF2B5EF4-FFF2-40B4-BE49-F238E27FC236}">
                  <a16:creationId xmlns:a16="http://schemas.microsoft.com/office/drawing/2014/main" id="{8968D406-73C8-4265-8F93-134BC13FA04A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8" name="Rectangle 168">
              <a:extLst>
                <a:ext uri="{FF2B5EF4-FFF2-40B4-BE49-F238E27FC236}">
                  <a16:creationId xmlns:a16="http://schemas.microsoft.com/office/drawing/2014/main" id="{92D39AF9-A4AC-4DDD-BBD0-6503D517DDFC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9" name="Rectangle 169">
              <a:extLst>
                <a:ext uri="{FF2B5EF4-FFF2-40B4-BE49-F238E27FC236}">
                  <a16:creationId xmlns:a16="http://schemas.microsoft.com/office/drawing/2014/main" id="{3EA9FE6A-07E1-4C27-8C65-74F8D4608B1E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0" name="Rectangle 170">
              <a:extLst>
                <a:ext uri="{FF2B5EF4-FFF2-40B4-BE49-F238E27FC236}">
                  <a16:creationId xmlns:a16="http://schemas.microsoft.com/office/drawing/2014/main" id="{888AD19E-EEC4-4617-BA50-D8B354DDDFFB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1" name="Rectangle 171">
              <a:extLst>
                <a:ext uri="{FF2B5EF4-FFF2-40B4-BE49-F238E27FC236}">
                  <a16:creationId xmlns:a16="http://schemas.microsoft.com/office/drawing/2014/main" id="{F41366FE-64F5-4693-9B88-385511CA0926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2" name="Rectangle 172">
              <a:extLst>
                <a:ext uri="{FF2B5EF4-FFF2-40B4-BE49-F238E27FC236}">
                  <a16:creationId xmlns:a16="http://schemas.microsoft.com/office/drawing/2014/main" id="{1420FF4C-4746-4885-A6E0-51C1212FA8E2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3" name="Rectangle 173">
              <a:extLst>
                <a:ext uri="{FF2B5EF4-FFF2-40B4-BE49-F238E27FC236}">
                  <a16:creationId xmlns:a16="http://schemas.microsoft.com/office/drawing/2014/main" id="{4EE98775-55F6-4BF5-B0C0-5EF6BBBB3A2F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4" name="Rectangle 174">
              <a:extLst>
                <a:ext uri="{FF2B5EF4-FFF2-40B4-BE49-F238E27FC236}">
                  <a16:creationId xmlns:a16="http://schemas.microsoft.com/office/drawing/2014/main" id="{4ED05ECF-CE87-41C6-AE32-A1C617A5FB19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5" name="Rectangle 175">
              <a:extLst>
                <a:ext uri="{FF2B5EF4-FFF2-40B4-BE49-F238E27FC236}">
                  <a16:creationId xmlns:a16="http://schemas.microsoft.com/office/drawing/2014/main" id="{D7C1D6C9-C8F4-4A84-B318-7646AEE1A105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6" name="그룹 499">
            <a:extLst>
              <a:ext uri="{FF2B5EF4-FFF2-40B4-BE49-F238E27FC236}">
                <a16:creationId xmlns:a16="http://schemas.microsoft.com/office/drawing/2014/main" id="{9DC944CB-F53A-4CE1-BC1E-EB74FAD81CDD}"/>
              </a:ext>
            </a:extLst>
          </p:cNvPr>
          <p:cNvGrpSpPr/>
          <p:nvPr/>
        </p:nvGrpSpPr>
        <p:grpSpPr>
          <a:xfrm>
            <a:off x="6475501" y="3141401"/>
            <a:ext cx="1931719" cy="135371"/>
            <a:chOff x="8367597" y="3069841"/>
            <a:chExt cx="1931719" cy="135371"/>
          </a:xfrm>
        </p:grpSpPr>
        <p:sp>
          <p:nvSpPr>
            <p:cNvPr id="187" name="Rectangle 156">
              <a:extLst>
                <a:ext uri="{FF2B5EF4-FFF2-40B4-BE49-F238E27FC236}">
                  <a16:creationId xmlns:a16="http://schemas.microsoft.com/office/drawing/2014/main" id="{A485AB9B-655C-44EF-904C-C7D43171C908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8" name="Rectangle 157">
              <a:extLst>
                <a:ext uri="{FF2B5EF4-FFF2-40B4-BE49-F238E27FC236}">
                  <a16:creationId xmlns:a16="http://schemas.microsoft.com/office/drawing/2014/main" id="{E95D5211-83AC-4005-9324-A5C8DBD10971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9" name="Rectangle 158">
              <a:extLst>
                <a:ext uri="{FF2B5EF4-FFF2-40B4-BE49-F238E27FC236}">
                  <a16:creationId xmlns:a16="http://schemas.microsoft.com/office/drawing/2014/main" id="{EBD96015-3776-4D2B-AFEC-1F4525EA762E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0" name="Rectangle 159">
              <a:extLst>
                <a:ext uri="{FF2B5EF4-FFF2-40B4-BE49-F238E27FC236}">
                  <a16:creationId xmlns:a16="http://schemas.microsoft.com/office/drawing/2014/main" id="{C88CEECD-473B-4D8C-812B-22E3AF1956A0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1" name="Rectangle 160">
              <a:extLst>
                <a:ext uri="{FF2B5EF4-FFF2-40B4-BE49-F238E27FC236}">
                  <a16:creationId xmlns:a16="http://schemas.microsoft.com/office/drawing/2014/main" id="{E59BDB13-728D-4DD5-A417-9D8C033FE189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Rectangle 161">
              <a:extLst>
                <a:ext uri="{FF2B5EF4-FFF2-40B4-BE49-F238E27FC236}">
                  <a16:creationId xmlns:a16="http://schemas.microsoft.com/office/drawing/2014/main" id="{3545A5B8-1322-49F7-ACE7-029166BEBA22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3" name="Rectangle 162">
              <a:extLst>
                <a:ext uri="{FF2B5EF4-FFF2-40B4-BE49-F238E27FC236}">
                  <a16:creationId xmlns:a16="http://schemas.microsoft.com/office/drawing/2014/main" id="{DBEA9189-8408-4008-8B26-4BABD2D990AD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4" name="Rectangle 163">
              <a:extLst>
                <a:ext uri="{FF2B5EF4-FFF2-40B4-BE49-F238E27FC236}">
                  <a16:creationId xmlns:a16="http://schemas.microsoft.com/office/drawing/2014/main" id="{E5B4CF1E-F8FC-4715-8884-F3D0EBB99F40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5" name="Rectangle 164">
              <a:extLst>
                <a:ext uri="{FF2B5EF4-FFF2-40B4-BE49-F238E27FC236}">
                  <a16:creationId xmlns:a16="http://schemas.microsoft.com/office/drawing/2014/main" id="{4BCB80E5-36D2-43FB-AA77-59370AB9ADE0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6" name="Rectangle 165">
              <a:extLst>
                <a:ext uri="{FF2B5EF4-FFF2-40B4-BE49-F238E27FC236}">
                  <a16:creationId xmlns:a16="http://schemas.microsoft.com/office/drawing/2014/main" id="{D0DB7236-FF25-4A6C-902B-5D701D431593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7" name="그룹 500">
            <a:extLst>
              <a:ext uri="{FF2B5EF4-FFF2-40B4-BE49-F238E27FC236}">
                <a16:creationId xmlns:a16="http://schemas.microsoft.com/office/drawing/2014/main" id="{B9C31EEF-D7FA-4481-841B-4F1C3B6BD807}"/>
              </a:ext>
            </a:extLst>
          </p:cNvPr>
          <p:cNvGrpSpPr/>
          <p:nvPr/>
        </p:nvGrpSpPr>
        <p:grpSpPr>
          <a:xfrm>
            <a:off x="6475501" y="2936882"/>
            <a:ext cx="1931719" cy="135371"/>
            <a:chOff x="8367597" y="2865322"/>
            <a:chExt cx="1931719" cy="135371"/>
          </a:xfrm>
        </p:grpSpPr>
        <p:sp>
          <p:nvSpPr>
            <p:cNvPr id="198" name="Rectangle 146">
              <a:extLst>
                <a:ext uri="{FF2B5EF4-FFF2-40B4-BE49-F238E27FC236}">
                  <a16:creationId xmlns:a16="http://schemas.microsoft.com/office/drawing/2014/main" id="{28C8B791-140B-41D3-91A6-3C2432E676AF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9" name="Rectangle 147">
              <a:extLst>
                <a:ext uri="{FF2B5EF4-FFF2-40B4-BE49-F238E27FC236}">
                  <a16:creationId xmlns:a16="http://schemas.microsoft.com/office/drawing/2014/main" id="{5E416B50-39B7-4E24-8ED4-FDFEAFFD1AA3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0" name="Rectangle 148">
              <a:extLst>
                <a:ext uri="{FF2B5EF4-FFF2-40B4-BE49-F238E27FC236}">
                  <a16:creationId xmlns:a16="http://schemas.microsoft.com/office/drawing/2014/main" id="{CF550ADF-6024-425A-90B7-282B6C3C2089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1" name="Rectangle 149">
              <a:extLst>
                <a:ext uri="{FF2B5EF4-FFF2-40B4-BE49-F238E27FC236}">
                  <a16:creationId xmlns:a16="http://schemas.microsoft.com/office/drawing/2014/main" id="{8AB75837-D83D-4EE6-8904-365125230CD8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2" name="Rectangle 150">
              <a:extLst>
                <a:ext uri="{FF2B5EF4-FFF2-40B4-BE49-F238E27FC236}">
                  <a16:creationId xmlns:a16="http://schemas.microsoft.com/office/drawing/2014/main" id="{6AE5E559-FEBA-401D-A713-72C00FD82448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3" name="Rectangle 151">
              <a:extLst>
                <a:ext uri="{FF2B5EF4-FFF2-40B4-BE49-F238E27FC236}">
                  <a16:creationId xmlns:a16="http://schemas.microsoft.com/office/drawing/2014/main" id="{48DC2EA5-4455-4092-9F41-BD4EC7B760EA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4" name="Rectangle 152">
              <a:extLst>
                <a:ext uri="{FF2B5EF4-FFF2-40B4-BE49-F238E27FC236}">
                  <a16:creationId xmlns:a16="http://schemas.microsoft.com/office/drawing/2014/main" id="{2BB5368D-DD13-4AF8-8030-A666D3FFE915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5" name="Rectangle 153">
              <a:extLst>
                <a:ext uri="{FF2B5EF4-FFF2-40B4-BE49-F238E27FC236}">
                  <a16:creationId xmlns:a16="http://schemas.microsoft.com/office/drawing/2014/main" id="{CE72CE17-4E84-4D16-8B02-9A003E929DC1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6" name="Rectangle 154">
              <a:extLst>
                <a:ext uri="{FF2B5EF4-FFF2-40B4-BE49-F238E27FC236}">
                  <a16:creationId xmlns:a16="http://schemas.microsoft.com/office/drawing/2014/main" id="{1C74E52F-69EB-4144-8CF0-9B72EFBDACBC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7" name="Rectangle 155">
              <a:extLst>
                <a:ext uri="{FF2B5EF4-FFF2-40B4-BE49-F238E27FC236}">
                  <a16:creationId xmlns:a16="http://schemas.microsoft.com/office/drawing/2014/main" id="{1AEBA2DE-38A8-4AA5-9370-8FADEE577CA2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8" name="그룹 501">
            <a:extLst>
              <a:ext uri="{FF2B5EF4-FFF2-40B4-BE49-F238E27FC236}">
                <a16:creationId xmlns:a16="http://schemas.microsoft.com/office/drawing/2014/main" id="{A64CC79B-BBB6-49A8-9144-75E3E386A6DA}"/>
              </a:ext>
            </a:extLst>
          </p:cNvPr>
          <p:cNvGrpSpPr/>
          <p:nvPr/>
        </p:nvGrpSpPr>
        <p:grpSpPr>
          <a:xfrm>
            <a:off x="6475501" y="2732363"/>
            <a:ext cx="1931719" cy="135371"/>
            <a:chOff x="8367597" y="2660803"/>
            <a:chExt cx="1931719" cy="135371"/>
          </a:xfrm>
        </p:grpSpPr>
        <p:sp>
          <p:nvSpPr>
            <p:cNvPr id="209" name="Rectangle 136">
              <a:extLst>
                <a:ext uri="{FF2B5EF4-FFF2-40B4-BE49-F238E27FC236}">
                  <a16:creationId xmlns:a16="http://schemas.microsoft.com/office/drawing/2014/main" id="{8A5DACB7-9A55-4798-9208-B842B5332AE9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0" name="Rectangle 137">
              <a:extLst>
                <a:ext uri="{FF2B5EF4-FFF2-40B4-BE49-F238E27FC236}">
                  <a16:creationId xmlns:a16="http://schemas.microsoft.com/office/drawing/2014/main" id="{3321CE69-6154-4588-BCA4-ED283CC53D71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1" name="Rectangle 138">
              <a:extLst>
                <a:ext uri="{FF2B5EF4-FFF2-40B4-BE49-F238E27FC236}">
                  <a16:creationId xmlns:a16="http://schemas.microsoft.com/office/drawing/2014/main" id="{B8FA91B7-942C-4A1D-B332-74FD849AD5E9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2" name="Rectangle 139">
              <a:extLst>
                <a:ext uri="{FF2B5EF4-FFF2-40B4-BE49-F238E27FC236}">
                  <a16:creationId xmlns:a16="http://schemas.microsoft.com/office/drawing/2014/main" id="{39354284-6B9E-4424-BE59-2127DD0B418E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3" name="Rectangle 140">
              <a:extLst>
                <a:ext uri="{FF2B5EF4-FFF2-40B4-BE49-F238E27FC236}">
                  <a16:creationId xmlns:a16="http://schemas.microsoft.com/office/drawing/2014/main" id="{218D2D90-DEA4-4D13-A768-EA0ED0D1FD3B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4" name="Rectangle 141">
              <a:extLst>
                <a:ext uri="{FF2B5EF4-FFF2-40B4-BE49-F238E27FC236}">
                  <a16:creationId xmlns:a16="http://schemas.microsoft.com/office/drawing/2014/main" id="{13454883-05C6-4192-863B-F1A39693C3D0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5" name="Rectangle 142">
              <a:extLst>
                <a:ext uri="{FF2B5EF4-FFF2-40B4-BE49-F238E27FC236}">
                  <a16:creationId xmlns:a16="http://schemas.microsoft.com/office/drawing/2014/main" id="{E73971E2-3523-4BE9-9CF3-A584F39F0827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6" name="Rectangle 143">
              <a:extLst>
                <a:ext uri="{FF2B5EF4-FFF2-40B4-BE49-F238E27FC236}">
                  <a16:creationId xmlns:a16="http://schemas.microsoft.com/office/drawing/2014/main" id="{C98EA60D-469C-444B-95F8-03F542F3206B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7" name="Rectangle 144">
              <a:extLst>
                <a:ext uri="{FF2B5EF4-FFF2-40B4-BE49-F238E27FC236}">
                  <a16:creationId xmlns:a16="http://schemas.microsoft.com/office/drawing/2014/main" id="{3594552E-71C5-4C91-9E41-619294580F58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8" name="Rectangle 145">
              <a:extLst>
                <a:ext uri="{FF2B5EF4-FFF2-40B4-BE49-F238E27FC236}">
                  <a16:creationId xmlns:a16="http://schemas.microsoft.com/office/drawing/2014/main" id="{7872535E-870D-42D7-803A-A0102765392E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9" name="그룹 502">
            <a:extLst>
              <a:ext uri="{FF2B5EF4-FFF2-40B4-BE49-F238E27FC236}">
                <a16:creationId xmlns:a16="http://schemas.microsoft.com/office/drawing/2014/main" id="{AA75A779-705D-4C3C-89AE-98BD870D4F76}"/>
              </a:ext>
            </a:extLst>
          </p:cNvPr>
          <p:cNvGrpSpPr/>
          <p:nvPr/>
        </p:nvGrpSpPr>
        <p:grpSpPr>
          <a:xfrm>
            <a:off x="7473471" y="2527844"/>
            <a:ext cx="933749" cy="135371"/>
            <a:chOff x="9365567" y="2456284"/>
            <a:chExt cx="933749" cy="135371"/>
          </a:xfrm>
        </p:grpSpPr>
        <p:sp>
          <p:nvSpPr>
            <p:cNvPr id="220" name="Rectangle 131">
              <a:extLst>
                <a:ext uri="{FF2B5EF4-FFF2-40B4-BE49-F238E27FC236}">
                  <a16:creationId xmlns:a16="http://schemas.microsoft.com/office/drawing/2014/main" id="{75C1E878-A8C2-457E-9D11-539CFA47A2F4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1" name="Rectangle 132">
              <a:extLst>
                <a:ext uri="{FF2B5EF4-FFF2-40B4-BE49-F238E27FC236}">
                  <a16:creationId xmlns:a16="http://schemas.microsoft.com/office/drawing/2014/main" id="{4C08FDFC-A9C7-4D0C-AAC1-6AA564B6E51E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2" name="Rectangle 133">
              <a:extLst>
                <a:ext uri="{FF2B5EF4-FFF2-40B4-BE49-F238E27FC236}">
                  <a16:creationId xmlns:a16="http://schemas.microsoft.com/office/drawing/2014/main" id="{F9F417B7-3189-43F6-A287-5DCFB1819A20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3" name="Rectangle 134">
              <a:extLst>
                <a:ext uri="{FF2B5EF4-FFF2-40B4-BE49-F238E27FC236}">
                  <a16:creationId xmlns:a16="http://schemas.microsoft.com/office/drawing/2014/main" id="{EE7C0EDD-4035-46A5-BA5E-7D9D3F6C7EAC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4" name="Rectangle 135">
              <a:extLst>
                <a:ext uri="{FF2B5EF4-FFF2-40B4-BE49-F238E27FC236}">
                  <a16:creationId xmlns:a16="http://schemas.microsoft.com/office/drawing/2014/main" id="{DEFA2326-B7F6-4883-969E-826BFDA7111D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5" name="그룹 503">
            <a:extLst>
              <a:ext uri="{FF2B5EF4-FFF2-40B4-BE49-F238E27FC236}">
                <a16:creationId xmlns:a16="http://schemas.microsoft.com/office/drawing/2014/main" id="{A5E44DE6-CD0B-4F03-81FE-93A134433D55}"/>
              </a:ext>
            </a:extLst>
          </p:cNvPr>
          <p:cNvGrpSpPr/>
          <p:nvPr/>
        </p:nvGrpSpPr>
        <p:grpSpPr>
          <a:xfrm>
            <a:off x="7473471" y="2323325"/>
            <a:ext cx="933749" cy="135371"/>
            <a:chOff x="9365567" y="2251765"/>
            <a:chExt cx="933749" cy="135371"/>
          </a:xfrm>
        </p:grpSpPr>
        <p:sp>
          <p:nvSpPr>
            <p:cNvPr id="226" name="Rectangle 126">
              <a:extLst>
                <a:ext uri="{FF2B5EF4-FFF2-40B4-BE49-F238E27FC236}">
                  <a16:creationId xmlns:a16="http://schemas.microsoft.com/office/drawing/2014/main" id="{13BA21D9-EE92-40A7-8386-410BC06782AA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7" name="Rectangle 127">
              <a:extLst>
                <a:ext uri="{FF2B5EF4-FFF2-40B4-BE49-F238E27FC236}">
                  <a16:creationId xmlns:a16="http://schemas.microsoft.com/office/drawing/2014/main" id="{AEEB70A0-B7CB-4741-9293-A1E804A4DE99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8" name="Rectangle 128">
              <a:extLst>
                <a:ext uri="{FF2B5EF4-FFF2-40B4-BE49-F238E27FC236}">
                  <a16:creationId xmlns:a16="http://schemas.microsoft.com/office/drawing/2014/main" id="{707FADD9-4150-4C9E-88F9-AD5B78707DA6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9" name="Rectangle 129">
              <a:extLst>
                <a:ext uri="{FF2B5EF4-FFF2-40B4-BE49-F238E27FC236}">
                  <a16:creationId xmlns:a16="http://schemas.microsoft.com/office/drawing/2014/main" id="{1E832F27-82C6-4A3F-9ABD-DBF978DEB84E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0" name="Rectangle 130">
              <a:extLst>
                <a:ext uri="{FF2B5EF4-FFF2-40B4-BE49-F238E27FC236}">
                  <a16:creationId xmlns:a16="http://schemas.microsoft.com/office/drawing/2014/main" id="{38E71CE8-1C94-4EE9-B78E-DAB4FBAF3770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E69B227E-FA0B-4297-BD49-73E471ED7250}"/>
              </a:ext>
            </a:extLst>
          </p:cNvPr>
          <p:cNvSpPr txBox="1"/>
          <p:nvPr/>
        </p:nvSpPr>
        <p:spPr>
          <a:xfrm>
            <a:off x="6475498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2" name="Group 467">
            <a:extLst>
              <a:ext uri="{FF2B5EF4-FFF2-40B4-BE49-F238E27FC236}">
                <a16:creationId xmlns:a16="http://schemas.microsoft.com/office/drawing/2014/main" id="{FADB6174-E089-4D8E-A3DE-D517026E1D18}"/>
              </a:ext>
            </a:extLst>
          </p:cNvPr>
          <p:cNvGrpSpPr/>
          <p:nvPr/>
        </p:nvGrpSpPr>
        <p:grpSpPr>
          <a:xfrm>
            <a:off x="6247622" y="4732702"/>
            <a:ext cx="2387472" cy="1290196"/>
            <a:chOff x="803640" y="3362835"/>
            <a:chExt cx="2059657" cy="1290196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6E915A72-9EDD-43FD-933D-4F9753EAC1A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B4B0A9B3-3DD2-4119-8FB9-2300428231C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5" name="직사각형 113">
            <a:extLst>
              <a:ext uri="{FF2B5EF4-FFF2-40B4-BE49-F238E27FC236}">
                <a16:creationId xmlns:a16="http://schemas.microsoft.com/office/drawing/2014/main" id="{CA7CC73E-5FA5-4058-8972-AB35AA6C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124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6" name="그룹 611">
            <a:extLst>
              <a:ext uri="{FF2B5EF4-FFF2-40B4-BE49-F238E27FC236}">
                <a16:creationId xmlns:a16="http://schemas.microsoft.com/office/drawing/2014/main" id="{8E691522-80B2-407C-A535-BE2029D4390A}"/>
              </a:ext>
            </a:extLst>
          </p:cNvPr>
          <p:cNvGrpSpPr/>
          <p:nvPr/>
        </p:nvGrpSpPr>
        <p:grpSpPr>
          <a:xfrm>
            <a:off x="3785547" y="4368513"/>
            <a:ext cx="1931719" cy="135371"/>
            <a:chOff x="8367597" y="4296953"/>
            <a:chExt cx="1931719" cy="135371"/>
          </a:xfrm>
          <a:solidFill>
            <a:schemeClr val="accent1"/>
          </a:solidFill>
        </p:grpSpPr>
        <p:sp>
          <p:nvSpPr>
            <p:cNvPr id="237" name="Rectangle 216">
              <a:extLst>
                <a:ext uri="{FF2B5EF4-FFF2-40B4-BE49-F238E27FC236}">
                  <a16:creationId xmlns:a16="http://schemas.microsoft.com/office/drawing/2014/main" id="{1471166E-5F82-4282-ABC1-7E811DD0F8BE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8" name="Rectangle 217">
              <a:extLst>
                <a:ext uri="{FF2B5EF4-FFF2-40B4-BE49-F238E27FC236}">
                  <a16:creationId xmlns:a16="http://schemas.microsoft.com/office/drawing/2014/main" id="{071CB142-2416-4D75-A4A9-626EA655B8A2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9" name="Rectangle 218">
              <a:extLst>
                <a:ext uri="{FF2B5EF4-FFF2-40B4-BE49-F238E27FC236}">
                  <a16:creationId xmlns:a16="http://schemas.microsoft.com/office/drawing/2014/main" id="{234BD3B7-7B26-4F2E-907B-3A0B8988EFAB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0" name="Rectangle 219">
              <a:extLst>
                <a:ext uri="{FF2B5EF4-FFF2-40B4-BE49-F238E27FC236}">
                  <a16:creationId xmlns:a16="http://schemas.microsoft.com/office/drawing/2014/main" id="{AF93CD61-B26D-4764-BCBA-EC0ACDDF4587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1" name="Rectangle 220">
              <a:extLst>
                <a:ext uri="{FF2B5EF4-FFF2-40B4-BE49-F238E27FC236}">
                  <a16:creationId xmlns:a16="http://schemas.microsoft.com/office/drawing/2014/main" id="{628B0AF3-FBDD-48D3-A633-BFC0567F3CE6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2" name="Rectangle 221">
              <a:extLst>
                <a:ext uri="{FF2B5EF4-FFF2-40B4-BE49-F238E27FC236}">
                  <a16:creationId xmlns:a16="http://schemas.microsoft.com/office/drawing/2014/main" id="{3269C701-DEF4-43C9-9853-234DE58EDFF5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3" name="Rectangle 222">
              <a:extLst>
                <a:ext uri="{FF2B5EF4-FFF2-40B4-BE49-F238E27FC236}">
                  <a16:creationId xmlns:a16="http://schemas.microsoft.com/office/drawing/2014/main" id="{12047446-ACB8-47E2-BC03-11327CE05755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4" name="Rectangle 223">
              <a:extLst>
                <a:ext uri="{FF2B5EF4-FFF2-40B4-BE49-F238E27FC236}">
                  <a16:creationId xmlns:a16="http://schemas.microsoft.com/office/drawing/2014/main" id="{A8F1F440-1803-45E7-B9CD-0A43F7606B4D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5" name="Rectangle 224">
              <a:extLst>
                <a:ext uri="{FF2B5EF4-FFF2-40B4-BE49-F238E27FC236}">
                  <a16:creationId xmlns:a16="http://schemas.microsoft.com/office/drawing/2014/main" id="{96D8A78F-AD4B-434C-8A5A-3E5E8A1E1FEB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6" name="Rectangle 225">
              <a:extLst>
                <a:ext uri="{FF2B5EF4-FFF2-40B4-BE49-F238E27FC236}">
                  <a16:creationId xmlns:a16="http://schemas.microsoft.com/office/drawing/2014/main" id="{2D7AF8B7-6F12-425E-B607-FB398B03B8C6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7" name="그룹 612">
            <a:extLst>
              <a:ext uri="{FF2B5EF4-FFF2-40B4-BE49-F238E27FC236}">
                <a16:creationId xmlns:a16="http://schemas.microsoft.com/office/drawing/2014/main" id="{C98582CA-A4CC-4318-B902-43108CF70A72}"/>
              </a:ext>
            </a:extLst>
          </p:cNvPr>
          <p:cNvGrpSpPr/>
          <p:nvPr/>
        </p:nvGrpSpPr>
        <p:grpSpPr>
          <a:xfrm>
            <a:off x="3785547" y="4163996"/>
            <a:ext cx="1931719" cy="135371"/>
            <a:chOff x="8367597" y="4092436"/>
            <a:chExt cx="1931719" cy="135371"/>
          </a:xfrm>
          <a:solidFill>
            <a:schemeClr val="accent1"/>
          </a:solidFill>
        </p:grpSpPr>
        <p:sp>
          <p:nvSpPr>
            <p:cNvPr id="248" name="Rectangle 206">
              <a:extLst>
                <a:ext uri="{FF2B5EF4-FFF2-40B4-BE49-F238E27FC236}">
                  <a16:creationId xmlns:a16="http://schemas.microsoft.com/office/drawing/2014/main" id="{6DDD8E0A-ABA7-4099-8C53-56BC6768E837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9" name="Rectangle 207">
              <a:extLst>
                <a:ext uri="{FF2B5EF4-FFF2-40B4-BE49-F238E27FC236}">
                  <a16:creationId xmlns:a16="http://schemas.microsoft.com/office/drawing/2014/main" id="{47695929-5FD9-4787-A40B-8036AF61C1C6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0" name="Rectangle 208">
              <a:extLst>
                <a:ext uri="{FF2B5EF4-FFF2-40B4-BE49-F238E27FC236}">
                  <a16:creationId xmlns:a16="http://schemas.microsoft.com/office/drawing/2014/main" id="{1196B30E-311E-4AA7-9B62-696DAD11E61E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1" name="Rectangle 209">
              <a:extLst>
                <a:ext uri="{FF2B5EF4-FFF2-40B4-BE49-F238E27FC236}">
                  <a16:creationId xmlns:a16="http://schemas.microsoft.com/office/drawing/2014/main" id="{B477CDC2-CFAF-4938-A310-49CF19DCF2D0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2" name="Rectangle 210">
              <a:extLst>
                <a:ext uri="{FF2B5EF4-FFF2-40B4-BE49-F238E27FC236}">
                  <a16:creationId xmlns:a16="http://schemas.microsoft.com/office/drawing/2014/main" id="{4F5340BD-EE77-4B59-A6AB-EF81278D27BE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3" name="Rectangle 211">
              <a:extLst>
                <a:ext uri="{FF2B5EF4-FFF2-40B4-BE49-F238E27FC236}">
                  <a16:creationId xmlns:a16="http://schemas.microsoft.com/office/drawing/2014/main" id="{2BA52404-E6E3-414A-A088-AAE9990956D6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4" name="Rectangle 212">
              <a:extLst>
                <a:ext uri="{FF2B5EF4-FFF2-40B4-BE49-F238E27FC236}">
                  <a16:creationId xmlns:a16="http://schemas.microsoft.com/office/drawing/2014/main" id="{2A45C094-EA5B-4288-88E2-7C96D7A38EB3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5" name="Rectangle 213">
              <a:extLst>
                <a:ext uri="{FF2B5EF4-FFF2-40B4-BE49-F238E27FC236}">
                  <a16:creationId xmlns:a16="http://schemas.microsoft.com/office/drawing/2014/main" id="{371043DC-3EA7-4A22-B7FF-C8D87508A5D9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6" name="Rectangle 214">
              <a:extLst>
                <a:ext uri="{FF2B5EF4-FFF2-40B4-BE49-F238E27FC236}">
                  <a16:creationId xmlns:a16="http://schemas.microsoft.com/office/drawing/2014/main" id="{BFBC61BD-B042-4512-9423-6EEAFB9C3B04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7" name="Rectangle 215">
              <a:extLst>
                <a:ext uri="{FF2B5EF4-FFF2-40B4-BE49-F238E27FC236}">
                  <a16:creationId xmlns:a16="http://schemas.microsoft.com/office/drawing/2014/main" id="{D881D0C1-BF78-4268-AE5F-76E3897F4920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8" name="그룹 613">
            <a:extLst>
              <a:ext uri="{FF2B5EF4-FFF2-40B4-BE49-F238E27FC236}">
                <a16:creationId xmlns:a16="http://schemas.microsoft.com/office/drawing/2014/main" id="{98C10B58-B6AC-4E5A-A3BB-F63344C181FD}"/>
              </a:ext>
            </a:extLst>
          </p:cNvPr>
          <p:cNvGrpSpPr/>
          <p:nvPr/>
        </p:nvGrpSpPr>
        <p:grpSpPr>
          <a:xfrm>
            <a:off x="3785547" y="3959477"/>
            <a:ext cx="1931719" cy="135371"/>
            <a:chOff x="8367597" y="3887917"/>
            <a:chExt cx="1931719" cy="135371"/>
          </a:xfrm>
          <a:solidFill>
            <a:schemeClr val="accent1"/>
          </a:solidFill>
        </p:grpSpPr>
        <p:sp>
          <p:nvSpPr>
            <p:cNvPr id="259" name="Rectangle 196">
              <a:extLst>
                <a:ext uri="{FF2B5EF4-FFF2-40B4-BE49-F238E27FC236}">
                  <a16:creationId xmlns:a16="http://schemas.microsoft.com/office/drawing/2014/main" id="{70E14312-99EF-42A4-B364-AC09D08FBC75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0" name="Rectangle 197">
              <a:extLst>
                <a:ext uri="{FF2B5EF4-FFF2-40B4-BE49-F238E27FC236}">
                  <a16:creationId xmlns:a16="http://schemas.microsoft.com/office/drawing/2014/main" id="{45E8F548-142D-4F99-8075-D39E8E3FF3B7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1" name="Rectangle 198">
              <a:extLst>
                <a:ext uri="{FF2B5EF4-FFF2-40B4-BE49-F238E27FC236}">
                  <a16:creationId xmlns:a16="http://schemas.microsoft.com/office/drawing/2014/main" id="{A399A165-8724-4C3A-AAC5-9AE599D2412F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2" name="Rectangle 199">
              <a:extLst>
                <a:ext uri="{FF2B5EF4-FFF2-40B4-BE49-F238E27FC236}">
                  <a16:creationId xmlns:a16="http://schemas.microsoft.com/office/drawing/2014/main" id="{0F326BA7-0A57-4104-AE48-0EBD68E11ADB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3" name="Rectangle 200">
              <a:extLst>
                <a:ext uri="{FF2B5EF4-FFF2-40B4-BE49-F238E27FC236}">
                  <a16:creationId xmlns:a16="http://schemas.microsoft.com/office/drawing/2014/main" id="{BFF62C06-AB65-4B3D-9403-90039D725A88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4" name="Rectangle 201">
              <a:extLst>
                <a:ext uri="{FF2B5EF4-FFF2-40B4-BE49-F238E27FC236}">
                  <a16:creationId xmlns:a16="http://schemas.microsoft.com/office/drawing/2014/main" id="{2E340EC5-7CCE-45C9-A477-7EDF279FDA2E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5" name="Rectangle 202">
              <a:extLst>
                <a:ext uri="{FF2B5EF4-FFF2-40B4-BE49-F238E27FC236}">
                  <a16:creationId xmlns:a16="http://schemas.microsoft.com/office/drawing/2014/main" id="{50F69CDD-24CC-4154-B479-470F5A8E3932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6" name="Rectangle 203">
              <a:extLst>
                <a:ext uri="{FF2B5EF4-FFF2-40B4-BE49-F238E27FC236}">
                  <a16:creationId xmlns:a16="http://schemas.microsoft.com/office/drawing/2014/main" id="{7E63F24C-BCBF-43F5-B9CB-E222EF65D717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7" name="Rectangle 204">
              <a:extLst>
                <a:ext uri="{FF2B5EF4-FFF2-40B4-BE49-F238E27FC236}">
                  <a16:creationId xmlns:a16="http://schemas.microsoft.com/office/drawing/2014/main" id="{8BCFC52F-8848-4D61-8835-8F6B02D266F1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8" name="Rectangle 205">
              <a:extLst>
                <a:ext uri="{FF2B5EF4-FFF2-40B4-BE49-F238E27FC236}">
                  <a16:creationId xmlns:a16="http://schemas.microsoft.com/office/drawing/2014/main" id="{48542C0E-4852-46BD-AF9B-9EAAD4729618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9" name="그룹 614">
            <a:extLst>
              <a:ext uri="{FF2B5EF4-FFF2-40B4-BE49-F238E27FC236}">
                <a16:creationId xmlns:a16="http://schemas.microsoft.com/office/drawing/2014/main" id="{3435F758-3E55-4CC2-803D-4A15A71094FC}"/>
              </a:ext>
            </a:extLst>
          </p:cNvPr>
          <p:cNvGrpSpPr/>
          <p:nvPr/>
        </p:nvGrpSpPr>
        <p:grpSpPr>
          <a:xfrm>
            <a:off x="3785547" y="3754958"/>
            <a:ext cx="1931719" cy="135371"/>
            <a:chOff x="8367597" y="3683398"/>
            <a:chExt cx="1931719" cy="135371"/>
          </a:xfrm>
          <a:solidFill>
            <a:schemeClr val="accent1"/>
          </a:solidFill>
        </p:grpSpPr>
        <p:sp>
          <p:nvSpPr>
            <p:cNvPr id="270" name="Rectangle 186">
              <a:extLst>
                <a:ext uri="{FF2B5EF4-FFF2-40B4-BE49-F238E27FC236}">
                  <a16:creationId xmlns:a16="http://schemas.microsoft.com/office/drawing/2014/main" id="{F646B229-3123-48DD-BB0D-6D4BA4BEA5A5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1" name="Rectangle 187">
              <a:extLst>
                <a:ext uri="{FF2B5EF4-FFF2-40B4-BE49-F238E27FC236}">
                  <a16:creationId xmlns:a16="http://schemas.microsoft.com/office/drawing/2014/main" id="{8E58E9D0-54F0-4AB8-92CB-0659EC2AE1A4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2" name="Rectangle 188">
              <a:extLst>
                <a:ext uri="{FF2B5EF4-FFF2-40B4-BE49-F238E27FC236}">
                  <a16:creationId xmlns:a16="http://schemas.microsoft.com/office/drawing/2014/main" id="{52AF2C90-0E7C-4A4B-93C2-0B3C9EAB8CEA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3" name="Rectangle 189">
              <a:extLst>
                <a:ext uri="{FF2B5EF4-FFF2-40B4-BE49-F238E27FC236}">
                  <a16:creationId xmlns:a16="http://schemas.microsoft.com/office/drawing/2014/main" id="{DBE3373A-EB61-47C0-8105-49E4A0F24697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4" name="Rectangle 190">
              <a:extLst>
                <a:ext uri="{FF2B5EF4-FFF2-40B4-BE49-F238E27FC236}">
                  <a16:creationId xmlns:a16="http://schemas.microsoft.com/office/drawing/2014/main" id="{E171FEFA-7E1D-4369-A381-EB04EA630F14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5" name="Rectangle 191">
              <a:extLst>
                <a:ext uri="{FF2B5EF4-FFF2-40B4-BE49-F238E27FC236}">
                  <a16:creationId xmlns:a16="http://schemas.microsoft.com/office/drawing/2014/main" id="{033F2C16-8B12-43B9-AA79-34778A3A3D7F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6" name="Rectangle 192">
              <a:extLst>
                <a:ext uri="{FF2B5EF4-FFF2-40B4-BE49-F238E27FC236}">
                  <a16:creationId xmlns:a16="http://schemas.microsoft.com/office/drawing/2014/main" id="{582DD340-0230-4E67-A7E4-333D7FC8B987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7" name="Rectangle 193">
              <a:extLst>
                <a:ext uri="{FF2B5EF4-FFF2-40B4-BE49-F238E27FC236}">
                  <a16:creationId xmlns:a16="http://schemas.microsoft.com/office/drawing/2014/main" id="{B59A0C2E-5D42-4F4A-8A92-30F36DD4B573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8" name="Rectangle 194">
              <a:extLst>
                <a:ext uri="{FF2B5EF4-FFF2-40B4-BE49-F238E27FC236}">
                  <a16:creationId xmlns:a16="http://schemas.microsoft.com/office/drawing/2014/main" id="{F7C70F87-DB25-4610-9EE6-2626CAD0E255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9" name="Rectangle 195">
              <a:extLst>
                <a:ext uri="{FF2B5EF4-FFF2-40B4-BE49-F238E27FC236}">
                  <a16:creationId xmlns:a16="http://schemas.microsoft.com/office/drawing/2014/main" id="{C367A3DD-5183-48FE-90CC-727867D78639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0" name="그룹 615">
            <a:extLst>
              <a:ext uri="{FF2B5EF4-FFF2-40B4-BE49-F238E27FC236}">
                <a16:creationId xmlns:a16="http://schemas.microsoft.com/office/drawing/2014/main" id="{0DFDF9C4-43BE-4820-A697-CCEC5B596A80}"/>
              </a:ext>
            </a:extLst>
          </p:cNvPr>
          <p:cNvGrpSpPr/>
          <p:nvPr/>
        </p:nvGrpSpPr>
        <p:grpSpPr>
          <a:xfrm>
            <a:off x="3785547" y="3550439"/>
            <a:ext cx="1931719" cy="135371"/>
            <a:chOff x="8367597" y="3478879"/>
            <a:chExt cx="1931719" cy="135371"/>
          </a:xfrm>
          <a:solidFill>
            <a:schemeClr val="accent1"/>
          </a:solidFill>
        </p:grpSpPr>
        <p:sp>
          <p:nvSpPr>
            <p:cNvPr id="281" name="Rectangle 176">
              <a:extLst>
                <a:ext uri="{FF2B5EF4-FFF2-40B4-BE49-F238E27FC236}">
                  <a16:creationId xmlns:a16="http://schemas.microsoft.com/office/drawing/2014/main" id="{BEEA3D65-4DA5-4A43-8E76-F2994F4FA8F9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2" name="Rectangle 177">
              <a:extLst>
                <a:ext uri="{FF2B5EF4-FFF2-40B4-BE49-F238E27FC236}">
                  <a16:creationId xmlns:a16="http://schemas.microsoft.com/office/drawing/2014/main" id="{754B5B75-E08D-4272-B079-863B9C13E4AB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3" name="Rectangle 178">
              <a:extLst>
                <a:ext uri="{FF2B5EF4-FFF2-40B4-BE49-F238E27FC236}">
                  <a16:creationId xmlns:a16="http://schemas.microsoft.com/office/drawing/2014/main" id="{4CC08B41-AD61-4378-A134-10B195E89508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4" name="Rectangle 179">
              <a:extLst>
                <a:ext uri="{FF2B5EF4-FFF2-40B4-BE49-F238E27FC236}">
                  <a16:creationId xmlns:a16="http://schemas.microsoft.com/office/drawing/2014/main" id="{514CCB89-DD95-479E-9E3B-9798AB0E7E54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5" name="Rectangle 180">
              <a:extLst>
                <a:ext uri="{FF2B5EF4-FFF2-40B4-BE49-F238E27FC236}">
                  <a16:creationId xmlns:a16="http://schemas.microsoft.com/office/drawing/2014/main" id="{D8FC6469-A5EB-4DAC-93DB-442112171E4C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6" name="Rectangle 181">
              <a:extLst>
                <a:ext uri="{FF2B5EF4-FFF2-40B4-BE49-F238E27FC236}">
                  <a16:creationId xmlns:a16="http://schemas.microsoft.com/office/drawing/2014/main" id="{03C2FB81-52C4-4518-915A-B02B4292275C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7" name="Rectangle 182">
              <a:extLst>
                <a:ext uri="{FF2B5EF4-FFF2-40B4-BE49-F238E27FC236}">
                  <a16:creationId xmlns:a16="http://schemas.microsoft.com/office/drawing/2014/main" id="{E2C89436-65F7-4F83-B38C-B7681EECEBA1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8" name="Rectangle 183">
              <a:extLst>
                <a:ext uri="{FF2B5EF4-FFF2-40B4-BE49-F238E27FC236}">
                  <a16:creationId xmlns:a16="http://schemas.microsoft.com/office/drawing/2014/main" id="{13B2FEEE-22A9-4B19-A252-06A71B2D50B1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9" name="Rectangle 184">
              <a:extLst>
                <a:ext uri="{FF2B5EF4-FFF2-40B4-BE49-F238E27FC236}">
                  <a16:creationId xmlns:a16="http://schemas.microsoft.com/office/drawing/2014/main" id="{395322FB-8D8B-4A3D-AEA1-8CFA37CD644C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0" name="Rectangle 185">
              <a:extLst>
                <a:ext uri="{FF2B5EF4-FFF2-40B4-BE49-F238E27FC236}">
                  <a16:creationId xmlns:a16="http://schemas.microsoft.com/office/drawing/2014/main" id="{6DB16B06-26A0-4733-91A6-F73C89E38F6F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1" name="그룹 616">
            <a:extLst>
              <a:ext uri="{FF2B5EF4-FFF2-40B4-BE49-F238E27FC236}">
                <a16:creationId xmlns:a16="http://schemas.microsoft.com/office/drawing/2014/main" id="{1A48F131-76C0-4679-84F2-CAAB3650712D}"/>
              </a:ext>
            </a:extLst>
          </p:cNvPr>
          <p:cNvGrpSpPr/>
          <p:nvPr/>
        </p:nvGrpSpPr>
        <p:grpSpPr>
          <a:xfrm>
            <a:off x="3785547" y="3345920"/>
            <a:ext cx="1931719" cy="135371"/>
            <a:chOff x="8367597" y="3274360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292" name="Rectangle 166">
              <a:extLst>
                <a:ext uri="{FF2B5EF4-FFF2-40B4-BE49-F238E27FC236}">
                  <a16:creationId xmlns:a16="http://schemas.microsoft.com/office/drawing/2014/main" id="{B379815C-E6E2-4F97-8946-6A92C6E55F44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3" name="Rectangle 167">
              <a:extLst>
                <a:ext uri="{FF2B5EF4-FFF2-40B4-BE49-F238E27FC236}">
                  <a16:creationId xmlns:a16="http://schemas.microsoft.com/office/drawing/2014/main" id="{B0661DB9-685C-44BA-B632-F075ADE9E6CA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4" name="Rectangle 168">
              <a:extLst>
                <a:ext uri="{FF2B5EF4-FFF2-40B4-BE49-F238E27FC236}">
                  <a16:creationId xmlns:a16="http://schemas.microsoft.com/office/drawing/2014/main" id="{2116B8A3-31D0-4A90-AFAF-B673E4DF0793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5" name="Rectangle 169">
              <a:extLst>
                <a:ext uri="{FF2B5EF4-FFF2-40B4-BE49-F238E27FC236}">
                  <a16:creationId xmlns:a16="http://schemas.microsoft.com/office/drawing/2014/main" id="{8CBE2346-4DD5-4FCB-8BF2-62894EAE7156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6" name="Rectangle 170">
              <a:extLst>
                <a:ext uri="{FF2B5EF4-FFF2-40B4-BE49-F238E27FC236}">
                  <a16:creationId xmlns:a16="http://schemas.microsoft.com/office/drawing/2014/main" id="{D7FB488B-1A78-49D6-97B1-CB1E664818C3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7" name="Rectangle 171">
              <a:extLst>
                <a:ext uri="{FF2B5EF4-FFF2-40B4-BE49-F238E27FC236}">
                  <a16:creationId xmlns:a16="http://schemas.microsoft.com/office/drawing/2014/main" id="{D00C8793-8A63-42F1-AD39-F52E2AC396CB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8" name="Rectangle 172">
              <a:extLst>
                <a:ext uri="{FF2B5EF4-FFF2-40B4-BE49-F238E27FC236}">
                  <a16:creationId xmlns:a16="http://schemas.microsoft.com/office/drawing/2014/main" id="{B9FC3C66-A467-49F8-B798-F3670D345D76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9" name="Rectangle 173">
              <a:extLst>
                <a:ext uri="{FF2B5EF4-FFF2-40B4-BE49-F238E27FC236}">
                  <a16:creationId xmlns:a16="http://schemas.microsoft.com/office/drawing/2014/main" id="{C8DCB2D9-4B63-40D7-8565-4DC52BAF4385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0" name="Rectangle 174">
              <a:extLst>
                <a:ext uri="{FF2B5EF4-FFF2-40B4-BE49-F238E27FC236}">
                  <a16:creationId xmlns:a16="http://schemas.microsoft.com/office/drawing/2014/main" id="{4BE6A489-413D-4592-BDFC-B047F6C29D13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1" name="Rectangle 175">
              <a:extLst>
                <a:ext uri="{FF2B5EF4-FFF2-40B4-BE49-F238E27FC236}">
                  <a16:creationId xmlns:a16="http://schemas.microsoft.com/office/drawing/2014/main" id="{0EBB8D37-7F7A-4B37-9A1E-EC5073C7AA47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2" name="그룹 617">
            <a:extLst>
              <a:ext uri="{FF2B5EF4-FFF2-40B4-BE49-F238E27FC236}">
                <a16:creationId xmlns:a16="http://schemas.microsoft.com/office/drawing/2014/main" id="{9FA15054-07F1-4717-A7A4-A242761894C4}"/>
              </a:ext>
            </a:extLst>
          </p:cNvPr>
          <p:cNvGrpSpPr/>
          <p:nvPr/>
        </p:nvGrpSpPr>
        <p:grpSpPr>
          <a:xfrm>
            <a:off x="3785547" y="3141401"/>
            <a:ext cx="1931719" cy="135371"/>
            <a:chOff x="8367597" y="3069841"/>
            <a:chExt cx="1931719" cy="135371"/>
          </a:xfrm>
        </p:grpSpPr>
        <p:sp>
          <p:nvSpPr>
            <p:cNvPr id="303" name="Rectangle 156">
              <a:extLst>
                <a:ext uri="{FF2B5EF4-FFF2-40B4-BE49-F238E27FC236}">
                  <a16:creationId xmlns:a16="http://schemas.microsoft.com/office/drawing/2014/main" id="{99145090-873A-4B26-9C62-8C254E23A5A6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4" name="Rectangle 157">
              <a:extLst>
                <a:ext uri="{FF2B5EF4-FFF2-40B4-BE49-F238E27FC236}">
                  <a16:creationId xmlns:a16="http://schemas.microsoft.com/office/drawing/2014/main" id="{A2FD741D-0C33-4F29-8CEA-C1C58258EBC9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5" name="Rectangle 158">
              <a:extLst>
                <a:ext uri="{FF2B5EF4-FFF2-40B4-BE49-F238E27FC236}">
                  <a16:creationId xmlns:a16="http://schemas.microsoft.com/office/drawing/2014/main" id="{551A0360-680F-47CB-8794-E0A1E3289F67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6" name="Rectangle 159">
              <a:extLst>
                <a:ext uri="{FF2B5EF4-FFF2-40B4-BE49-F238E27FC236}">
                  <a16:creationId xmlns:a16="http://schemas.microsoft.com/office/drawing/2014/main" id="{0B1B26E0-53E2-4252-BD3E-79E2772210E2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7" name="Rectangle 160">
              <a:extLst>
                <a:ext uri="{FF2B5EF4-FFF2-40B4-BE49-F238E27FC236}">
                  <a16:creationId xmlns:a16="http://schemas.microsoft.com/office/drawing/2014/main" id="{8AC20EBA-2434-4FA6-9B91-AA3CDD2A4D23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8" name="Rectangle 161">
              <a:extLst>
                <a:ext uri="{FF2B5EF4-FFF2-40B4-BE49-F238E27FC236}">
                  <a16:creationId xmlns:a16="http://schemas.microsoft.com/office/drawing/2014/main" id="{3FACA300-B000-4257-9C23-138FD0F6716D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9" name="Rectangle 162">
              <a:extLst>
                <a:ext uri="{FF2B5EF4-FFF2-40B4-BE49-F238E27FC236}">
                  <a16:creationId xmlns:a16="http://schemas.microsoft.com/office/drawing/2014/main" id="{CC98E182-DF59-4DA4-88B0-115580C7899A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0" name="Rectangle 163">
              <a:extLst>
                <a:ext uri="{FF2B5EF4-FFF2-40B4-BE49-F238E27FC236}">
                  <a16:creationId xmlns:a16="http://schemas.microsoft.com/office/drawing/2014/main" id="{F2493150-BA96-41CC-A377-789BC76ADE0A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1" name="Rectangle 164">
              <a:extLst>
                <a:ext uri="{FF2B5EF4-FFF2-40B4-BE49-F238E27FC236}">
                  <a16:creationId xmlns:a16="http://schemas.microsoft.com/office/drawing/2014/main" id="{598FC313-0F0E-42CF-A639-A7345AE64B34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2" name="Rectangle 165">
              <a:extLst>
                <a:ext uri="{FF2B5EF4-FFF2-40B4-BE49-F238E27FC236}">
                  <a16:creationId xmlns:a16="http://schemas.microsoft.com/office/drawing/2014/main" id="{32B468EE-1825-43A2-A01C-1B10F9D7027C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3" name="그룹 618">
            <a:extLst>
              <a:ext uri="{FF2B5EF4-FFF2-40B4-BE49-F238E27FC236}">
                <a16:creationId xmlns:a16="http://schemas.microsoft.com/office/drawing/2014/main" id="{51CF764E-40F8-4328-AE56-A2121DCE1489}"/>
              </a:ext>
            </a:extLst>
          </p:cNvPr>
          <p:cNvGrpSpPr/>
          <p:nvPr/>
        </p:nvGrpSpPr>
        <p:grpSpPr>
          <a:xfrm>
            <a:off x="3785547" y="2936882"/>
            <a:ext cx="1931719" cy="135371"/>
            <a:chOff x="8367597" y="2865322"/>
            <a:chExt cx="1931719" cy="135371"/>
          </a:xfrm>
        </p:grpSpPr>
        <p:sp>
          <p:nvSpPr>
            <p:cNvPr id="314" name="Rectangle 146">
              <a:extLst>
                <a:ext uri="{FF2B5EF4-FFF2-40B4-BE49-F238E27FC236}">
                  <a16:creationId xmlns:a16="http://schemas.microsoft.com/office/drawing/2014/main" id="{CBA90229-ED17-4803-B597-09634A3320DD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5" name="Rectangle 147">
              <a:extLst>
                <a:ext uri="{FF2B5EF4-FFF2-40B4-BE49-F238E27FC236}">
                  <a16:creationId xmlns:a16="http://schemas.microsoft.com/office/drawing/2014/main" id="{0554AF77-220F-41F7-AEE3-FAD33DA8E3E4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6" name="Rectangle 148">
              <a:extLst>
                <a:ext uri="{FF2B5EF4-FFF2-40B4-BE49-F238E27FC236}">
                  <a16:creationId xmlns:a16="http://schemas.microsoft.com/office/drawing/2014/main" id="{00335490-E3E5-41F9-BAC2-A3DD5D0709EC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7" name="Rectangle 149">
              <a:extLst>
                <a:ext uri="{FF2B5EF4-FFF2-40B4-BE49-F238E27FC236}">
                  <a16:creationId xmlns:a16="http://schemas.microsoft.com/office/drawing/2014/main" id="{554C2268-D10A-474E-ABCF-A6617E221106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8" name="Rectangle 150">
              <a:extLst>
                <a:ext uri="{FF2B5EF4-FFF2-40B4-BE49-F238E27FC236}">
                  <a16:creationId xmlns:a16="http://schemas.microsoft.com/office/drawing/2014/main" id="{2BC5B593-9DB0-47F5-A0D5-88A87ABEBBFD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9" name="Rectangle 151">
              <a:extLst>
                <a:ext uri="{FF2B5EF4-FFF2-40B4-BE49-F238E27FC236}">
                  <a16:creationId xmlns:a16="http://schemas.microsoft.com/office/drawing/2014/main" id="{E4731392-BDC0-43DE-862D-F9025692E818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0" name="Rectangle 152">
              <a:extLst>
                <a:ext uri="{FF2B5EF4-FFF2-40B4-BE49-F238E27FC236}">
                  <a16:creationId xmlns:a16="http://schemas.microsoft.com/office/drawing/2014/main" id="{8439E1C2-F77C-45C1-B453-DA0CB7FC6818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1" name="Rectangle 153">
              <a:extLst>
                <a:ext uri="{FF2B5EF4-FFF2-40B4-BE49-F238E27FC236}">
                  <a16:creationId xmlns:a16="http://schemas.microsoft.com/office/drawing/2014/main" id="{DB318031-7C6F-4E08-986F-E02FF086EBE1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2" name="Rectangle 154">
              <a:extLst>
                <a:ext uri="{FF2B5EF4-FFF2-40B4-BE49-F238E27FC236}">
                  <a16:creationId xmlns:a16="http://schemas.microsoft.com/office/drawing/2014/main" id="{5E656D1B-B222-4BAB-B120-F18F78B1B60D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3" name="Rectangle 155">
              <a:extLst>
                <a:ext uri="{FF2B5EF4-FFF2-40B4-BE49-F238E27FC236}">
                  <a16:creationId xmlns:a16="http://schemas.microsoft.com/office/drawing/2014/main" id="{64D9E73A-1D10-4F7A-8967-2FA91F58ED4B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24" name="그룹 619">
            <a:extLst>
              <a:ext uri="{FF2B5EF4-FFF2-40B4-BE49-F238E27FC236}">
                <a16:creationId xmlns:a16="http://schemas.microsoft.com/office/drawing/2014/main" id="{F8A1EBB2-26F0-4BB3-8279-9819326640AC}"/>
              </a:ext>
            </a:extLst>
          </p:cNvPr>
          <p:cNvGrpSpPr/>
          <p:nvPr/>
        </p:nvGrpSpPr>
        <p:grpSpPr>
          <a:xfrm>
            <a:off x="3785547" y="2732363"/>
            <a:ext cx="1931719" cy="135371"/>
            <a:chOff x="8367597" y="2660803"/>
            <a:chExt cx="1931719" cy="135371"/>
          </a:xfrm>
        </p:grpSpPr>
        <p:sp>
          <p:nvSpPr>
            <p:cNvPr id="325" name="Rectangle 136">
              <a:extLst>
                <a:ext uri="{FF2B5EF4-FFF2-40B4-BE49-F238E27FC236}">
                  <a16:creationId xmlns:a16="http://schemas.microsoft.com/office/drawing/2014/main" id="{360D3019-4E67-4E07-ACA2-691D486B4614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6" name="Rectangle 137">
              <a:extLst>
                <a:ext uri="{FF2B5EF4-FFF2-40B4-BE49-F238E27FC236}">
                  <a16:creationId xmlns:a16="http://schemas.microsoft.com/office/drawing/2014/main" id="{B9D1A13B-F551-4B12-9B87-76C0B28AF637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7" name="Rectangle 138">
              <a:extLst>
                <a:ext uri="{FF2B5EF4-FFF2-40B4-BE49-F238E27FC236}">
                  <a16:creationId xmlns:a16="http://schemas.microsoft.com/office/drawing/2014/main" id="{FDE43E1A-F7BB-427E-8F5A-0036E6339EDC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8" name="Rectangle 139">
              <a:extLst>
                <a:ext uri="{FF2B5EF4-FFF2-40B4-BE49-F238E27FC236}">
                  <a16:creationId xmlns:a16="http://schemas.microsoft.com/office/drawing/2014/main" id="{8E09F95A-BD9A-4796-B97C-DA1692750C70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9" name="Rectangle 140">
              <a:extLst>
                <a:ext uri="{FF2B5EF4-FFF2-40B4-BE49-F238E27FC236}">
                  <a16:creationId xmlns:a16="http://schemas.microsoft.com/office/drawing/2014/main" id="{71045014-474E-41BB-8553-1E09FE76052E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0" name="Rectangle 141">
              <a:extLst>
                <a:ext uri="{FF2B5EF4-FFF2-40B4-BE49-F238E27FC236}">
                  <a16:creationId xmlns:a16="http://schemas.microsoft.com/office/drawing/2014/main" id="{55B1DA8E-C422-4B13-A2D7-30B34DCAE935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1" name="Rectangle 142">
              <a:extLst>
                <a:ext uri="{FF2B5EF4-FFF2-40B4-BE49-F238E27FC236}">
                  <a16:creationId xmlns:a16="http://schemas.microsoft.com/office/drawing/2014/main" id="{BCFBDD60-B9BA-4FDD-B3CA-909F50EA494C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2" name="Rectangle 143">
              <a:extLst>
                <a:ext uri="{FF2B5EF4-FFF2-40B4-BE49-F238E27FC236}">
                  <a16:creationId xmlns:a16="http://schemas.microsoft.com/office/drawing/2014/main" id="{511887F4-6905-4626-AC79-AD4BFDD7F8E6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3" name="Rectangle 144">
              <a:extLst>
                <a:ext uri="{FF2B5EF4-FFF2-40B4-BE49-F238E27FC236}">
                  <a16:creationId xmlns:a16="http://schemas.microsoft.com/office/drawing/2014/main" id="{2B72A940-BEAD-4079-AC8B-2E6D2F84445F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4" name="Rectangle 145">
              <a:extLst>
                <a:ext uri="{FF2B5EF4-FFF2-40B4-BE49-F238E27FC236}">
                  <a16:creationId xmlns:a16="http://schemas.microsoft.com/office/drawing/2014/main" id="{4CB44A5B-C4DC-4C52-946E-D4E02332AED0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5" name="그룹 620">
            <a:extLst>
              <a:ext uri="{FF2B5EF4-FFF2-40B4-BE49-F238E27FC236}">
                <a16:creationId xmlns:a16="http://schemas.microsoft.com/office/drawing/2014/main" id="{D71D5396-8145-46EC-9659-B3D9EAD5A94A}"/>
              </a:ext>
            </a:extLst>
          </p:cNvPr>
          <p:cNvGrpSpPr/>
          <p:nvPr/>
        </p:nvGrpSpPr>
        <p:grpSpPr>
          <a:xfrm>
            <a:off x="4783517" y="2527844"/>
            <a:ext cx="933749" cy="135371"/>
            <a:chOff x="9365567" y="2456284"/>
            <a:chExt cx="933749" cy="135371"/>
          </a:xfrm>
        </p:grpSpPr>
        <p:sp>
          <p:nvSpPr>
            <p:cNvPr id="336" name="Rectangle 131">
              <a:extLst>
                <a:ext uri="{FF2B5EF4-FFF2-40B4-BE49-F238E27FC236}">
                  <a16:creationId xmlns:a16="http://schemas.microsoft.com/office/drawing/2014/main" id="{AED2732F-7F34-44D0-9F6D-3EF4DE6BE13C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7" name="Rectangle 132">
              <a:extLst>
                <a:ext uri="{FF2B5EF4-FFF2-40B4-BE49-F238E27FC236}">
                  <a16:creationId xmlns:a16="http://schemas.microsoft.com/office/drawing/2014/main" id="{91D480CE-3A99-4EC7-8C7A-E598FD0EB956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8" name="Rectangle 133">
              <a:extLst>
                <a:ext uri="{FF2B5EF4-FFF2-40B4-BE49-F238E27FC236}">
                  <a16:creationId xmlns:a16="http://schemas.microsoft.com/office/drawing/2014/main" id="{C7E05FFD-9297-49A4-9032-3244E6D06087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9" name="Rectangle 134">
              <a:extLst>
                <a:ext uri="{FF2B5EF4-FFF2-40B4-BE49-F238E27FC236}">
                  <a16:creationId xmlns:a16="http://schemas.microsoft.com/office/drawing/2014/main" id="{FCFE299D-06C7-47D3-9197-AA4032FB896A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0" name="Rectangle 135">
              <a:extLst>
                <a:ext uri="{FF2B5EF4-FFF2-40B4-BE49-F238E27FC236}">
                  <a16:creationId xmlns:a16="http://schemas.microsoft.com/office/drawing/2014/main" id="{78C5B57D-F771-40C8-98C8-04045A8932E1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1" name="그룹 621">
            <a:extLst>
              <a:ext uri="{FF2B5EF4-FFF2-40B4-BE49-F238E27FC236}">
                <a16:creationId xmlns:a16="http://schemas.microsoft.com/office/drawing/2014/main" id="{0C5093BE-1546-470D-AC6B-9A857AB3325C}"/>
              </a:ext>
            </a:extLst>
          </p:cNvPr>
          <p:cNvGrpSpPr/>
          <p:nvPr/>
        </p:nvGrpSpPr>
        <p:grpSpPr>
          <a:xfrm>
            <a:off x="4783517" y="2323325"/>
            <a:ext cx="933749" cy="135371"/>
            <a:chOff x="9365567" y="2251765"/>
            <a:chExt cx="933749" cy="135371"/>
          </a:xfrm>
        </p:grpSpPr>
        <p:sp>
          <p:nvSpPr>
            <p:cNvPr id="342" name="Rectangle 126">
              <a:extLst>
                <a:ext uri="{FF2B5EF4-FFF2-40B4-BE49-F238E27FC236}">
                  <a16:creationId xmlns:a16="http://schemas.microsoft.com/office/drawing/2014/main" id="{75C503E6-BB97-4ED7-9802-9441DF6E924C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3" name="Rectangle 127">
              <a:extLst>
                <a:ext uri="{FF2B5EF4-FFF2-40B4-BE49-F238E27FC236}">
                  <a16:creationId xmlns:a16="http://schemas.microsoft.com/office/drawing/2014/main" id="{9B2079D1-C07F-4BEB-BFB0-11DB3DCCA61A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4" name="Rectangle 128">
              <a:extLst>
                <a:ext uri="{FF2B5EF4-FFF2-40B4-BE49-F238E27FC236}">
                  <a16:creationId xmlns:a16="http://schemas.microsoft.com/office/drawing/2014/main" id="{B005F7C6-03D3-4747-AF52-DA57F6E921FF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5" name="Rectangle 129">
              <a:extLst>
                <a:ext uri="{FF2B5EF4-FFF2-40B4-BE49-F238E27FC236}">
                  <a16:creationId xmlns:a16="http://schemas.microsoft.com/office/drawing/2014/main" id="{062FEDDB-7BF2-4F9D-8603-CB59AB27398A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6" name="Rectangle 130">
              <a:extLst>
                <a:ext uri="{FF2B5EF4-FFF2-40B4-BE49-F238E27FC236}">
                  <a16:creationId xmlns:a16="http://schemas.microsoft.com/office/drawing/2014/main" id="{82912542-190E-44AA-BD16-4A45F162739D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9BA2AEC2-8E36-4DF2-B809-9F5D333C4050}"/>
              </a:ext>
            </a:extLst>
          </p:cNvPr>
          <p:cNvSpPr txBox="1"/>
          <p:nvPr/>
        </p:nvSpPr>
        <p:spPr>
          <a:xfrm>
            <a:off x="3785544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53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8" name="Group 467">
            <a:extLst>
              <a:ext uri="{FF2B5EF4-FFF2-40B4-BE49-F238E27FC236}">
                <a16:creationId xmlns:a16="http://schemas.microsoft.com/office/drawing/2014/main" id="{25686892-B0C7-4FDC-B76E-670B63792690}"/>
              </a:ext>
            </a:extLst>
          </p:cNvPr>
          <p:cNvGrpSpPr/>
          <p:nvPr/>
        </p:nvGrpSpPr>
        <p:grpSpPr>
          <a:xfrm>
            <a:off x="3557668" y="4732702"/>
            <a:ext cx="2387472" cy="1290196"/>
            <a:chOff x="803640" y="3362835"/>
            <a:chExt cx="2059657" cy="1290196"/>
          </a:xfrm>
        </p:grpSpPr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6CC61BB8-D47C-45D2-A320-D6496001A30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0C9E774B-1D84-4019-91BB-A33EC597C66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51" name="직사각형 113">
            <a:extLst>
              <a:ext uri="{FF2B5EF4-FFF2-40B4-BE49-F238E27FC236}">
                <a16:creationId xmlns:a16="http://schemas.microsoft.com/office/drawing/2014/main" id="{5481E72D-6C8B-413A-9C47-36BD037ED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170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2" name="그룹 729">
            <a:extLst>
              <a:ext uri="{FF2B5EF4-FFF2-40B4-BE49-F238E27FC236}">
                <a16:creationId xmlns:a16="http://schemas.microsoft.com/office/drawing/2014/main" id="{F470A26F-475A-4DF2-8C9C-349EFA0E82E0}"/>
              </a:ext>
            </a:extLst>
          </p:cNvPr>
          <p:cNvGrpSpPr/>
          <p:nvPr/>
        </p:nvGrpSpPr>
        <p:grpSpPr>
          <a:xfrm>
            <a:off x="1095593" y="4368513"/>
            <a:ext cx="1931719" cy="135371"/>
            <a:chOff x="8367597" y="4296953"/>
            <a:chExt cx="1931719" cy="135371"/>
          </a:xfrm>
          <a:solidFill>
            <a:schemeClr val="accent2"/>
          </a:solidFill>
        </p:grpSpPr>
        <p:sp>
          <p:nvSpPr>
            <p:cNvPr id="353" name="Rectangle 216">
              <a:extLst>
                <a:ext uri="{FF2B5EF4-FFF2-40B4-BE49-F238E27FC236}">
                  <a16:creationId xmlns:a16="http://schemas.microsoft.com/office/drawing/2014/main" id="{CAD609D9-AB1B-41CB-836D-384EC2E0036E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4" name="Rectangle 217">
              <a:extLst>
                <a:ext uri="{FF2B5EF4-FFF2-40B4-BE49-F238E27FC236}">
                  <a16:creationId xmlns:a16="http://schemas.microsoft.com/office/drawing/2014/main" id="{1B264B38-50FC-417F-8B46-B00CB2D002BA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5" name="Rectangle 218">
              <a:extLst>
                <a:ext uri="{FF2B5EF4-FFF2-40B4-BE49-F238E27FC236}">
                  <a16:creationId xmlns:a16="http://schemas.microsoft.com/office/drawing/2014/main" id="{D7EF45AC-D8AB-4FF3-BC35-A6F9EEC5322C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6" name="Rectangle 219">
              <a:extLst>
                <a:ext uri="{FF2B5EF4-FFF2-40B4-BE49-F238E27FC236}">
                  <a16:creationId xmlns:a16="http://schemas.microsoft.com/office/drawing/2014/main" id="{BD817B78-888D-4A0D-B0F2-471D5F0CFA71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7" name="Rectangle 220">
              <a:extLst>
                <a:ext uri="{FF2B5EF4-FFF2-40B4-BE49-F238E27FC236}">
                  <a16:creationId xmlns:a16="http://schemas.microsoft.com/office/drawing/2014/main" id="{8C93BF8A-C810-4C5F-9966-1B6469B37A00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8" name="Rectangle 221">
              <a:extLst>
                <a:ext uri="{FF2B5EF4-FFF2-40B4-BE49-F238E27FC236}">
                  <a16:creationId xmlns:a16="http://schemas.microsoft.com/office/drawing/2014/main" id="{D09C6B32-1595-4503-9641-4501772276CB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9" name="Rectangle 222">
              <a:extLst>
                <a:ext uri="{FF2B5EF4-FFF2-40B4-BE49-F238E27FC236}">
                  <a16:creationId xmlns:a16="http://schemas.microsoft.com/office/drawing/2014/main" id="{FD6D7B96-E907-4703-BF2E-57FC28960D5B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0" name="Rectangle 223">
              <a:extLst>
                <a:ext uri="{FF2B5EF4-FFF2-40B4-BE49-F238E27FC236}">
                  <a16:creationId xmlns:a16="http://schemas.microsoft.com/office/drawing/2014/main" id="{284AC249-EF88-4DB7-AE4D-A2A46A7504D2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1" name="Rectangle 224">
              <a:extLst>
                <a:ext uri="{FF2B5EF4-FFF2-40B4-BE49-F238E27FC236}">
                  <a16:creationId xmlns:a16="http://schemas.microsoft.com/office/drawing/2014/main" id="{018416C7-69D0-4AEC-8FA7-45817FDE6B6F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2" name="Rectangle 225">
              <a:extLst>
                <a:ext uri="{FF2B5EF4-FFF2-40B4-BE49-F238E27FC236}">
                  <a16:creationId xmlns:a16="http://schemas.microsoft.com/office/drawing/2014/main" id="{272ABFAA-9CEF-42F0-B27B-4ACEC833E733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3" name="그룹 730">
            <a:extLst>
              <a:ext uri="{FF2B5EF4-FFF2-40B4-BE49-F238E27FC236}">
                <a16:creationId xmlns:a16="http://schemas.microsoft.com/office/drawing/2014/main" id="{026754BF-4888-4D57-83FC-E5CD4926DEEA}"/>
              </a:ext>
            </a:extLst>
          </p:cNvPr>
          <p:cNvGrpSpPr/>
          <p:nvPr/>
        </p:nvGrpSpPr>
        <p:grpSpPr>
          <a:xfrm>
            <a:off x="1095593" y="4163996"/>
            <a:ext cx="1931719" cy="135371"/>
            <a:chOff x="8367597" y="4092436"/>
            <a:chExt cx="1931719" cy="135371"/>
          </a:xfrm>
          <a:solidFill>
            <a:schemeClr val="accent2"/>
          </a:solidFill>
        </p:grpSpPr>
        <p:sp>
          <p:nvSpPr>
            <p:cNvPr id="364" name="Rectangle 206">
              <a:extLst>
                <a:ext uri="{FF2B5EF4-FFF2-40B4-BE49-F238E27FC236}">
                  <a16:creationId xmlns:a16="http://schemas.microsoft.com/office/drawing/2014/main" id="{065529C1-3D96-48BE-96E5-A2101DFE66C9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5" name="Rectangle 207">
              <a:extLst>
                <a:ext uri="{FF2B5EF4-FFF2-40B4-BE49-F238E27FC236}">
                  <a16:creationId xmlns:a16="http://schemas.microsoft.com/office/drawing/2014/main" id="{6E2B9E76-973A-44A6-BC43-0BD0DE7B5393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6" name="Rectangle 208">
              <a:extLst>
                <a:ext uri="{FF2B5EF4-FFF2-40B4-BE49-F238E27FC236}">
                  <a16:creationId xmlns:a16="http://schemas.microsoft.com/office/drawing/2014/main" id="{3CBFF837-F840-4785-9DF2-7AD1F041F461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7" name="Rectangle 209">
              <a:extLst>
                <a:ext uri="{FF2B5EF4-FFF2-40B4-BE49-F238E27FC236}">
                  <a16:creationId xmlns:a16="http://schemas.microsoft.com/office/drawing/2014/main" id="{60986293-28FA-4149-A438-2C14744B719B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8" name="Rectangle 210">
              <a:extLst>
                <a:ext uri="{FF2B5EF4-FFF2-40B4-BE49-F238E27FC236}">
                  <a16:creationId xmlns:a16="http://schemas.microsoft.com/office/drawing/2014/main" id="{ABC90749-09EF-42CC-9187-55088F7A6DFB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9" name="Rectangle 211">
              <a:extLst>
                <a:ext uri="{FF2B5EF4-FFF2-40B4-BE49-F238E27FC236}">
                  <a16:creationId xmlns:a16="http://schemas.microsoft.com/office/drawing/2014/main" id="{30F353DB-7B1A-43B6-A8C9-8E14675D7DBC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0" name="Rectangle 212">
              <a:extLst>
                <a:ext uri="{FF2B5EF4-FFF2-40B4-BE49-F238E27FC236}">
                  <a16:creationId xmlns:a16="http://schemas.microsoft.com/office/drawing/2014/main" id="{686E83DD-2362-482B-B734-8ADFE2AC1386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1" name="Rectangle 213">
              <a:extLst>
                <a:ext uri="{FF2B5EF4-FFF2-40B4-BE49-F238E27FC236}">
                  <a16:creationId xmlns:a16="http://schemas.microsoft.com/office/drawing/2014/main" id="{9247A8D0-ACD2-4614-911F-0E68A3C09327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2" name="Rectangle 214">
              <a:extLst>
                <a:ext uri="{FF2B5EF4-FFF2-40B4-BE49-F238E27FC236}">
                  <a16:creationId xmlns:a16="http://schemas.microsoft.com/office/drawing/2014/main" id="{09487FBC-3935-4A2E-84AF-C3F6FB8B202E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3" name="Rectangle 215">
              <a:extLst>
                <a:ext uri="{FF2B5EF4-FFF2-40B4-BE49-F238E27FC236}">
                  <a16:creationId xmlns:a16="http://schemas.microsoft.com/office/drawing/2014/main" id="{E6C7B7CB-14CA-4928-972E-CEB07A573E5C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4" name="그룹 731">
            <a:extLst>
              <a:ext uri="{FF2B5EF4-FFF2-40B4-BE49-F238E27FC236}">
                <a16:creationId xmlns:a16="http://schemas.microsoft.com/office/drawing/2014/main" id="{CC9532B0-AE90-4A91-9395-0D4C06A72AB6}"/>
              </a:ext>
            </a:extLst>
          </p:cNvPr>
          <p:cNvGrpSpPr/>
          <p:nvPr/>
        </p:nvGrpSpPr>
        <p:grpSpPr>
          <a:xfrm>
            <a:off x="1095593" y="3959477"/>
            <a:ext cx="1931719" cy="135371"/>
            <a:chOff x="8367597" y="3887917"/>
            <a:chExt cx="1931719" cy="135371"/>
          </a:xfrm>
          <a:solidFill>
            <a:schemeClr val="accent2"/>
          </a:solidFill>
        </p:grpSpPr>
        <p:sp>
          <p:nvSpPr>
            <p:cNvPr id="375" name="Rectangle 196">
              <a:extLst>
                <a:ext uri="{FF2B5EF4-FFF2-40B4-BE49-F238E27FC236}">
                  <a16:creationId xmlns:a16="http://schemas.microsoft.com/office/drawing/2014/main" id="{BAE7371B-8702-4FDF-ACE6-2DA84AFA4E8B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6" name="Rectangle 197">
              <a:extLst>
                <a:ext uri="{FF2B5EF4-FFF2-40B4-BE49-F238E27FC236}">
                  <a16:creationId xmlns:a16="http://schemas.microsoft.com/office/drawing/2014/main" id="{0A09C6DD-3A6D-449B-B851-808AD9B9DF40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7" name="Rectangle 198">
              <a:extLst>
                <a:ext uri="{FF2B5EF4-FFF2-40B4-BE49-F238E27FC236}">
                  <a16:creationId xmlns:a16="http://schemas.microsoft.com/office/drawing/2014/main" id="{B5108A63-94EC-45DA-A519-4D9EFB588A23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8" name="Rectangle 199">
              <a:extLst>
                <a:ext uri="{FF2B5EF4-FFF2-40B4-BE49-F238E27FC236}">
                  <a16:creationId xmlns:a16="http://schemas.microsoft.com/office/drawing/2014/main" id="{30970BED-D062-490E-A98B-2EE81914DBE8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9" name="Rectangle 200">
              <a:extLst>
                <a:ext uri="{FF2B5EF4-FFF2-40B4-BE49-F238E27FC236}">
                  <a16:creationId xmlns:a16="http://schemas.microsoft.com/office/drawing/2014/main" id="{E769DE65-93E0-4105-89AD-7B76B84526CD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0" name="Rectangle 201">
              <a:extLst>
                <a:ext uri="{FF2B5EF4-FFF2-40B4-BE49-F238E27FC236}">
                  <a16:creationId xmlns:a16="http://schemas.microsoft.com/office/drawing/2014/main" id="{5494419C-AEF1-4EFB-BED6-51B0C143AD6D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1" name="Rectangle 202">
              <a:extLst>
                <a:ext uri="{FF2B5EF4-FFF2-40B4-BE49-F238E27FC236}">
                  <a16:creationId xmlns:a16="http://schemas.microsoft.com/office/drawing/2014/main" id="{F838F034-16F8-4882-AB55-AF63339580FB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2" name="Rectangle 203">
              <a:extLst>
                <a:ext uri="{FF2B5EF4-FFF2-40B4-BE49-F238E27FC236}">
                  <a16:creationId xmlns:a16="http://schemas.microsoft.com/office/drawing/2014/main" id="{00ADDFAC-2E42-4A3A-8A61-FA92ABFABA28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3" name="Rectangle 204">
              <a:extLst>
                <a:ext uri="{FF2B5EF4-FFF2-40B4-BE49-F238E27FC236}">
                  <a16:creationId xmlns:a16="http://schemas.microsoft.com/office/drawing/2014/main" id="{6962764B-CB2C-4665-971B-383999873C5E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4" name="Rectangle 205">
              <a:extLst>
                <a:ext uri="{FF2B5EF4-FFF2-40B4-BE49-F238E27FC236}">
                  <a16:creationId xmlns:a16="http://schemas.microsoft.com/office/drawing/2014/main" id="{822F0DC4-A04E-4B19-8030-A77480787D37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5" name="그룹 732">
            <a:extLst>
              <a:ext uri="{FF2B5EF4-FFF2-40B4-BE49-F238E27FC236}">
                <a16:creationId xmlns:a16="http://schemas.microsoft.com/office/drawing/2014/main" id="{94A2CD5C-3C95-4839-801C-88590B14F90D}"/>
              </a:ext>
            </a:extLst>
          </p:cNvPr>
          <p:cNvGrpSpPr/>
          <p:nvPr/>
        </p:nvGrpSpPr>
        <p:grpSpPr>
          <a:xfrm>
            <a:off x="1095593" y="3754958"/>
            <a:ext cx="1931719" cy="135371"/>
            <a:chOff x="8367597" y="3683398"/>
            <a:chExt cx="1931719" cy="135371"/>
          </a:xfrm>
          <a:solidFill>
            <a:schemeClr val="accent2"/>
          </a:solidFill>
        </p:grpSpPr>
        <p:sp>
          <p:nvSpPr>
            <p:cNvPr id="386" name="Rectangle 186">
              <a:extLst>
                <a:ext uri="{FF2B5EF4-FFF2-40B4-BE49-F238E27FC236}">
                  <a16:creationId xmlns:a16="http://schemas.microsoft.com/office/drawing/2014/main" id="{1A93E9F6-B712-487A-A66E-BAF77F9C2387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7" name="Rectangle 187">
              <a:extLst>
                <a:ext uri="{FF2B5EF4-FFF2-40B4-BE49-F238E27FC236}">
                  <a16:creationId xmlns:a16="http://schemas.microsoft.com/office/drawing/2014/main" id="{4C3744D4-0E93-4EE3-B16A-DC32C7AA9E5F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8" name="Rectangle 188">
              <a:extLst>
                <a:ext uri="{FF2B5EF4-FFF2-40B4-BE49-F238E27FC236}">
                  <a16:creationId xmlns:a16="http://schemas.microsoft.com/office/drawing/2014/main" id="{9A420A55-D704-4347-B86A-7F9AB6E4B9D4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9" name="Rectangle 189">
              <a:extLst>
                <a:ext uri="{FF2B5EF4-FFF2-40B4-BE49-F238E27FC236}">
                  <a16:creationId xmlns:a16="http://schemas.microsoft.com/office/drawing/2014/main" id="{B4A2330B-D816-45C5-AC16-C3E384C901B0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0" name="Rectangle 190">
              <a:extLst>
                <a:ext uri="{FF2B5EF4-FFF2-40B4-BE49-F238E27FC236}">
                  <a16:creationId xmlns:a16="http://schemas.microsoft.com/office/drawing/2014/main" id="{EEA09E51-692E-4EF4-A770-470AB1B2CC35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1" name="Rectangle 191">
              <a:extLst>
                <a:ext uri="{FF2B5EF4-FFF2-40B4-BE49-F238E27FC236}">
                  <a16:creationId xmlns:a16="http://schemas.microsoft.com/office/drawing/2014/main" id="{4F1E84D1-6B82-4058-9043-C9A81A8FE151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2" name="Rectangle 192">
              <a:extLst>
                <a:ext uri="{FF2B5EF4-FFF2-40B4-BE49-F238E27FC236}">
                  <a16:creationId xmlns:a16="http://schemas.microsoft.com/office/drawing/2014/main" id="{BE3071E6-B9F6-4BB2-964B-6A0D6838B2CA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3" name="Rectangle 193">
              <a:extLst>
                <a:ext uri="{FF2B5EF4-FFF2-40B4-BE49-F238E27FC236}">
                  <a16:creationId xmlns:a16="http://schemas.microsoft.com/office/drawing/2014/main" id="{97C0844A-B91C-4022-9D54-4EA0398AB44E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4" name="Rectangle 194">
              <a:extLst>
                <a:ext uri="{FF2B5EF4-FFF2-40B4-BE49-F238E27FC236}">
                  <a16:creationId xmlns:a16="http://schemas.microsoft.com/office/drawing/2014/main" id="{C13F1439-5E61-44D8-A012-D89EAAC8909E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5" name="Rectangle 195">
              <a:extLst>
                <a:ext uri="{FF2B5EF4-FFF2-40B4-BE49-F238E27FC236}">
                  <a16:creationId xmlns:a16="http://schemas.microsoft.com/office/drawing/2014/main" id="{DE77EC6B-F401-4F86-8309-99F27CF70030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6" name="그룹 733">
            <a:extLst>
              <a:ext uri="{FF2B5EF4-FFF2-40B4-BE49-F238E27FC236}">
                <a16:creationId xmlns:a16="http://schemas.microsoft.com/office/drawing/2014/main" id="{42B1CC25-BA16-4361-B881-544507CB984C}"/>
              </a:ext>
            </a:extLst>
          </p:cNvPr>
          <p:cNvGrpSpPr/>
          <p:nvPr/>
        </p:nvGrpSpPr>
        <p:grpSpPr>
          <a:xfrm>
            <a:off x="1095593" y="3550439"/>
            <a:ext cx="1931719" cy="135371"/>
            <a:chOff x="8367597" y="3478879"/>
            <a:chExt cx="1931719" cy="135371"/>
          </a:xfrm>
          <a:solidFill>
            <a:schemeClr val="accent2"/>
          </a:solidFill>
        </p:grpSpPr>
        <p:sp>
          <p:nvSpPr>
            <p:cNvPr id="397" name="Rectangle 176">
              <a:extLst>
                <a:ext uri="{FF2B5EF4-FFF2-40B4-BE49-F238E27FC236}">
                  <a16:creationId xmlns:a16="http://schemas.microsoft.com/office/drawing/2014/main" id="{4E100098-C2B3-4F2B-9FF2-3C01A298EB37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8" name="Rectangle 177">
              <a:extLst>
                <a:ext uri="{FF2B5EF4-FFF2-40B4-BE49-F238E27FC236}">
                  <a16:creationId xmlns:a16="http://schemas.microsoft.com/office/drawing/2014/main" id="{4E0AE914-93CB-4574-AA28-659ADD2E54E8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9" name="Rectangle 178">
              <a:extLst>
                <a:ext uri="{FF2B5EF4-FFF2-40B4-BE49-F238E27FC236}">
                  <a16:creationId xmlns:a16="http://schemas.microsoft.com/office/drawing/2014/main" id="{B2052A68-7CCA-4B04-AD63-879DAD74D3E5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0" name="Rectangle 179">
              <a:extLst>
                <a:ext uri="{FF2B5EF4-FFF2-40B4-BE49-F238E27FC236}">
                  <a16:creationId xmlns:a16="http://schemas.microsoft.com/office/drawing/2014/main" id="{D6BDFF2A-D279-4F2A-A45B-081FB610EB2D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1" name="Rectangle 180">
              <a:extLst>
                <a:ext uri="{FF2B5EF4-FFF2-40B4-BE49-F238E27FC236}">
                  <a16:creationId xmlns:a16="http://schemas.microsoft.com/office/drawing/2014/main" id="{0BF3B1B6-AC1B-43DA-A3DE-8AF9FD184F58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2" name="Rectangle 181">
              <a:extLst>
                <a:ext uri="{FF2B5EF4-FFF2-40B4-BE49-F238E27FC236}">
                  <a16:creationId xmlns:a16="http://schemas.microsoft.com/office/drawing/2014/main" id="{22F2FE91-CBD2-4B5E-916C-5A717460BDFE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3" name="Rectangle 182">
              <a:extLst>
                <a:ext uri="{FF2B5EF4-FFF2-40B4-BE49-F238E27FC236}">
                  <a16:creationId xmlns:a16="http://schemas.microsoft.com/office/drawing/2014/main" id="{FA346D88-AD23-47BE-9123-C3088031F458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4" name="Rectangle 183">
              <a:extLst>
                <a:ext uri="{FF2B5EF4-FFF2-40B4-BE49-F238E27FC236}">
                  <a16:creationId xmlns:a16="http://schemas.microsoft.com/office/drawing/2014/main" id="{9C2CDDB8-C55E-4D5B-981D-040CD752144D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5" name="Rectangle 184">
              <a:extLst>
                <a:ext uri="{FF2B5EF4-FFF2-40B4-BE49-F238E27FC236}">
                  <a16:creationId xmlns:a16="http://schemas.microsoft.com/office/drawing/2014/main" id="{7008FCCE-ACE0-46A9-B0A6-2B6CBC590920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6" name="Rectangle 185">
              <a:extLst>
                <a:ext uri="{FF2B5EF4-FFF2-40B4-BE49-F238E27FC236}">
                  <a16:creationId xmlns:a16="http://schemas.microsoft.com/office/drawing/2014/main" id="{D65735A5-5E90-4D43-9ECA-1CFD4174D28D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7" name="그룹 734">
            <a:extLst>
              <a:ext uri="{FF2B5EF4-FFF2-40B4-BE49-F238E27FC236}">
                <a16:creationId xmlns:a16="http://schemas.microsoft.com/office/drawing/2014/main" id="{72E56512-A094-48CB-99AE-4A7191AF9E70}"/>
              </a:ext>
            </a:extLst>
          </p:cNvPr>
          <p:cNvGrpSpPr/>
          <p:nvPr/>
        </p:nvGrpSpPr>
        <p:grpSpPr>
          <a:xfrm>
            <a:off x="1095593" y="3345920"/>
            <a:ext cx="1931719" cy="135371"/>
            <a:chOff x="8367597" y="3274360"/>
            <a:chExt cx="1931719" cy="135371"/>
          </a:xfrm>
          <a:solidFill>
            <a:schemeClr val="accent2"/>
          </a:solidFill>
        </p:grpSpPr>
        <p:sp>
          <p:nvSpPr>
            <p:cNvPr id="408" name="Rectangle 166">
              <a:extLst>
                <a:ext uri="{FF2B5EF4-FFF2-40B4-BE49-F238E27FC236}">
                  <a16:creationId xmlns:a16="http://schemas.microsoft.com/office/drawing/2014/main" id="{89876321-873B-46BF-8831-49949D25EE10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9" name="Rectangle 167">
              <a:extLst>
                <a:ext uri="{FF2B5EF4-FFF2-40B4-BE49-F238E27FC236}">
                  <a16:creationId xmlns:a16="http://schemas.microsoft.com/office/drawing/2014/main" id="{2503265F-5D4A-498F-899E-F946218E9FCB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0" name="Rectangle 168">
              <a:extLst>
                <a:ext uri="{FF2B5EF4-FFF2-40B4-BE49-F238E27FC236}">
                  <a16:creationId xmlns:a16="http://schemas.microsoft.com/office/drawing/2014/main" id="{198100A8-4B55-4585-B9EC-663A0F71F8FF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1" name="Rectangle 169">
              <a:extLst>
                <a:ext uri="{FF2B5EF4-FFF2-40B4-BE49-F238E27FC236}">
                  <a16:creationId xmlns:a16="http://schemas.microsoft.com/office/drawing/2014/main" id="{EF1C4070-FBD3-4454-BEF3-7A005D77AF06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2" name="Rectangle 170">
              <a:extLst>
                <a:ext uri="{FF2B5EF4-FFF2-40B4-BE49-F238E27FC236}">
                  <a16:creationId xmlns:a16="http://schemas.microsoft.com/office/drawing/2014/main" id="{14B9FC41-7FB5-47A8-BC1E-1D9FFD55F088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3" name="Rectangle 171">
              <a:extLst>
                <a:ext uri="{FF2B5EF4-FFF2-40B4-BE49-F238E27FC236}">
                  <a16:creationId xmlns:a16="http://schemas.microsoft.com/office/drawing/2014/main" id="{18E9FC84-D645-45A7-B248-0A8411F23897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4" name="Rectangle 172">
              <a:extLst>
                <a:ext uri="{FF2B5EF4-FFF2-40B4-BE49-F238E27FC236}">
                  <a16:creationId xmlns:a16="http://schemas.microsoft.com/office/drawing/2014/main" id="{256ED150-ACA9-46C8-B070-74BD5224A07A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5" name="Rectangle 173">
              <a:extLst>
                <a:ext uri="{FF2B5EF4-FFF2-40B4-BE49-F238E27FC236}">
                  <a16:creationId xmlns:a16="http://schemas.microsoft.com/office/drawing/2014/main" id="{120AF338-42B3-4C7D-93FB-EAA0767C8BB2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6" name="Rectangle 174">
              <a:extLst>
                <a:ext uri="{FF2B5EF4-FFF2-40B4-BE49-F238E27FC236}">
                  <a16:creationId xmlns:a16="http://schemas.microsoft.com/office/drawing/2014/main" id="{8565C4AF-C689-4423-83FD-92B8370C2AB9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7" name="Rectangle 175">
              <a:extLst>
                <a:ext uri="{FF2B5EF4-FFF2-40B4-BE49-F238E27FC236}">
                  <a16:creationId xmlns:a16="http://schemas.microsoft.com/office/drawing/2014/main" id="{4D57DC93-E76F-4643-8D2F-FA0176B80F40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8" name="그룹 735">
            <a:extLst>
              <a:ext uri="{FF2B5EF4-FFF2-40B4-BE49-F238E27FC236}">
                <a16:creationId xmlns:a16="http://schemas.microsoft.com/office/drawing/2014/main" id="{418D9025-8D96-4AA2-B132-6BD413CFAC32}"/>
              </a:ext>
            </a:extLst>
          </p:cNvPr>
          <p:cNvGrpSpPr/>
          <p:nvPr/>
        </p:nvGrpSpPr>
        <p:grpSpPr>
          <a:xfrm>
            <a:off x="1095593" y="3141401"/>
            <a:ext cx="1931719" cy="135371"/>
            <a:chOff x="8367597" y="3069841"/>
            <a:chExt cx="1931719" cy="135371"/>
          </a:xfrm>
          <a:solidFill>
            <a:schemeClr val="accent2"/>
          </a:solidFill>
        </p:grpSpPr>
        <p:sp>
          <p:nvSpPr>
            <p:cNvPr id="419" name="Rectangle 156">
              <a:extLst>
                <a:ext uri="{FF2B5EF4-FFF2-40B4-BE49-F238E27FC236}">
                  <a16:creationId xmlns:a16="http://schemas.microsoft.com/office/drawing/2014/main" id="{D3E75EE4-E26B-4E37-931A-7BC98AC45511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0" name="Rectangle 157">
              <a:extLst>
                <a:ext uri="{FF2B5EF4-FFF2-40B4-BE49-F238E27FC236}">
                  <a16:creationId xmlns:a16="http://schemas.microsoft.com/office/drawing/2014/main" id="{B8C080A3-9C65-419F-A505-B406295BA8DD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1" name="Rectangle 158">
              <a:extLst>
                <a:ext uri="{FF2B5EF4-FFF2-40B4-BE49-F238E27FC236}">
                  <a16:creationId xmlns:a16="http://schemas.microsoft.com/office/drawing/2014/main" id="{E8125B8A-7245-47C1-9F35-BAF184F11317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2" name="Rectangle 159">
              <a:extLst>
                <a:ext uri="{FF2B5EF4-FFF2-40B4-BE49-F238E27FC236}">
                  <a16:creationId xmlns:a16="http://schemas.microsoft.com/office/drawing/2014/main" id="{498E6F1A-C185-4116-A1ED-F8883B93CF29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3" name="Rectangle 160">
              <a:extLst>
                <a:ext uri="{FF2B5EF4-FFF2-40B4-BE49-F238E27FC236}">
                  <a16:creationId xmlns:a16="http://schemas.microsoft.com/office/drawing/2014/main" id="{0CDD73E5-FB30-4A8D-8226-6360BBBE8DDE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4" name="Rectangle 161">
              <a:extLst>
                <a:ext uri="{FF2B5EF4-FFF2-40B4-BE49-F238E27FC236}">
                  <a16:creationId xmlns:a16="http://schemas.microsoft.com/office/drawing/2014/main" id="{51D3359D-CF24-415D-8C12-17412A5F7792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5" name="Rectangle 162">
              <a:extLst>
                <a:ext uri="{FF2B5EF4-FFF2-40B4-BE49-F238E27FC236}">
                  <a16:creationId xmlns:a16="http://schemas.microsoft.com/office/drawing/2014/main" id="{9DB16A01-3514-415A-8539-BBE59BD0A9A3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6" name="Rectangle 163">
              <a:extLst>
                <a:ext uri="{FF2B5EF4-FFF2-40B4-BE49-F238E27FC236}">
                  <a16:creationId xmlns:a16="http://schemas.microsoft.com/office/drawing/2014/main" id="{AA9FE0A0-14D8-4E8C-BE16-A59E69695A25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7" name="Rectangle 164">
              <a:extLst>
                <a:ext uri="{FF2B5EF4-FFF2-40B4-BE49-F238E27FC236}">
                  <a16:creationId xmlns:a16="http://schemas.microsoft.com/office/drawing/2014/main" id="{DD7645AB-30F1-4EE9-B35B-0708F3849BBF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8" name="Rectangle 165">
              <a:extLst>
                <a:ext uri="{FF2B5EF4-FFF2-40B4-BE49-F238E27FC236}">
                  <a16:creationId xmlns:a16="http://schemas.microsoft.com/office/drawing/2014/main" id="{5B6680A8-64A2-4831-8B6C-42AF10B60F7D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9" name="그룹 736">
            <a:extLst>
              <a:ext uri="{FF2B5EF4-FFF2-40B4-BE49-F238E27FC236}">
                <a16:creationId xmlns:a16="http://schemas.microsoft.com/office/drawing/2014/main" id="{AED886E7-23CA-4CA8-9E33-9B1EF4B0D4B0}"/>
              </a:ext>
            </a:extLst>
          </p:cNvPr>
          <p:cNvGrpSpPr/>
          <p:nvPr/>
        </p:nvGrpSpPr>
        <p:grpSpPr>
          <a:xfrm>
            <a:off x="1095593" y="2936882"/>
            <a:ext cx="1931719" cy="135371"/>
            <a:chOff x="8367597" y="2865322"/>
            <a:chExt cx="1931719" cy="135371"/>
          </a:xfrm>
          <a:solidFill>
            <a:schemeClr val="accent2"/>
          </a:solidFill>
        </p:grpSpPr>
        <p:sp>
          <p:nvSpPr>
            <p:cNvPr id="430" name="Rectangle 146">
              <a:extLst>
                <a:ext uri="{FF2B5EF4-FFF2-40B4-BE49-F238E27FC236}">
                  <a16:creationId xmlns:a16="http://schemas.microsoft.com/office/drawing/2014/main" id="{CA2F0038-A4A4-4C0B-9C93-2C2FB7C5FB7D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1" name="Rectangle 147">
              <a:extLst>
                <a:ext uri="{FF2B5EF4-FFF2-40B4-BE49-F238E27FC236}">
                  <a16:creationId xmlns:a16="http://schemas.microsoft.com/office/drawing/2014/main" id="{4EB0DFE9-31E8-4B50-9B7B-7D2AE6CD5265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2" name="Rectangle 148">
              <a:extLst>
                <a:ext uri="{FF2B5EF4-FFF2-40B4-BE49-F238E27FC236}">
                  <a16:creationId xmlns:a16="http://schemas.microsoft.com/office/drawing/2014/main" id="{34905DBE-90BC-40C4-A135-13E5838B0A7C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3" name="Rectangle 149">
              <a:extLst>
                <a:ext uri="{FF2B5EF4-FFF2-40B4-BE49-F238E27FC236}">
                  <a16:creationId xmlns:a16="http://schemas.microsoft.com/office/drawing/2014/main" id="{C04BBB64-47F4-47AE-AD38-5A90BA6C8639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4" name="Rectangle 150">
              <a:extLst>
                <a:ext uri="{FF2B5EF4-FFF2-40B4-BE49-F238E27FC236}">
                  <a16:creationId xmlns:a16="http://schemas.microsoft.com/office/drawing/2014/main" id="{22510A6C-45B7-4134-919E-37575450A032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5" name="Rectangle 151">
              <a:extLst>
                <a:ext uri="{FF2B5EF4-FFF2-40B4-BE49-F238E27FC236}">
                  <a16:creationId xmlns:a16="http://schemas.microsoft.com/office/drawing/2014/main" id="{1654B331-43F8-40E1-9814-49AA34E2790F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6" name="Rectangle 152">
              <a:extLst>
                <a:ext uri="{FF2B5EF4-FFF2-40B4-BE49-F238E27FC236}">
                  <a16:creationId xmlns:a16="http://schemas.microsoft.com/office/drawing/2014/main" id="{9FA4A603-7A05-49B0-ACDE-CD7980C079F8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7" name="Rectangle 153">
              <a:extLst>
                <a:ext uri="{FF2B5EF4-FFF2-40B4-BE49-F238E27FC236}">
                  <a16:creationId xmlns:a16="http://schemas.microsoft.com/office/drawing/2014/main" id="{31855452-0651-45FB-BF8A-5FBFDEC55FEC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8" name="Rectangle 154">
              <a:extLst>
                <a:ext uri="{FF2B5EF4-FFF2-40B4-BE49-F238E27FC236}">
                  <a16:creationId xmlns:a16="http://schemas.microsoft.com/office/drawing/2014/main" id="{29786C1D-0104-484F-8834-5B33E1F6DDEB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9" name="Rectangle 155">
              <a:extLst>
                <a:ext uri="{FF2B5EF4-FFF2-40B4-BE49-F238E27FC236}">
                  <a16:creationId xmlns:a16="http://schemas.microsoft.com/office/drawing/2014/main" id="{F9DD396F-B728-48C7-BE78-426D6B7FC598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0" name="그룹 737">
            <a:extLst>
              <a:ext uri="{FF2B5EF4-FFF2-40B4-BE49-F238E27FC236}">
                <a16:creationId xmlns:a16="http://schemas.microsoft.com/office/drawing/2014/main" id="{C0CBB572-1A4C-4ED4-BDFD-ECC6B8F0C1CF}"/>
              </a:ext>
            </a:extLst>
          </p:cNvPr>
          <p:cNvGrpSpPr/>
          <p:nvPr/>
        </p:nvGrpSpPr>
        <p:grpSpPr>
          <a:xfrm>
            <a:off x="1095593" y="2732363"/>
            <a:ext cx="1931719" cy="135371"/>
            <a:chOff x="8367597" y="2660803"/>
            <a:chExt cx="1931719" cy="135371"/>
          </a:xfrm>
        </p:grpSpPr>
        <p:sp>
          <p:nvSpPr>
            <p:cNvPr id="441" name="Rectangle 136">
              <a:extLst>
                <a:ext uri="{FF2B5EF4-FFF2-40B4-BE49-F238E27FC236}">
                  <a16:creationId xmlns:a16="http://schemas.microsoft.com/office/drawing/2014/main" id="{D80C3D89-A5BE-4C8B-8E5F-49DB8F3D1523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2" name="Rectangle 137">
              <a:extLst>
                <a:ext uri="{FF2B5EF4-FFF2-40B4-BE49-F238E27FC236}">
                  <a16:creationId xmlns:a16="http://schemas.microsoft.com/office/drawing/2014/main" id="{BBF02A59-238F-40EC-8423-5FDBBE658D17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3" name="Rectangle 138">
              <a:extLst>
                <a:ext uri="{FF2B5EF4-FFF2-40B4-BE49-F238E27FC236}">
                  <a16:creationId xmlns:a16="http://schemas.microsoft.com/office/drawing/2014/main" id="{7CFCFC39-8C03-4F71-9B00-06F4404B8D46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4" name="Rectangle 139">
              <a:extLst>
                <a:ext uri="{FF2B5EF4-FFF2-40B4-BE49-F238E27FC236}">
                  <a16:creationId xmlns:a16="http://schemas.microsoft.com/office/drawing/2014/main" id="{8F574338-7EAE-4F01-ACBF-A8798F0C82B8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5" name="Rectangle 140">
              <a:extLst>
                <a:ext uri="{FF2B5EF4-FFF2-40B4-BE49-F238E27FC236}">
                  <a16:creationId xmlns:a16="http://schemas.microsoft.com/office/drawing/2014/main" id="{2B6CACED-C0F2-4684-8E04-4A9C27059EA3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6" name="Rectangle 141">
              <a:extLst>
                <a:ext uri="{FF2B5EF4-FFF2-40B4-BE49-F238E27FC236}">
                  <a16:creationId xmlns:a16="http://schemas.microsoft.com/office/drawing/2014/main" id="{71BBEB02-8348-41CD-94C1-F04B7BD4461F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7" name="Rectangle 142">
              <a:extLst>
                <a:ext uri="{FF2B5EF4-FFF2-40B4-BE49-F238E27FC236}">
                  <a16:creationId xmlns:a16="http://schemas.microsoft.com/office/drawing/2014/main" id="{3AD21D75-D32F-4F05-901B-0320DAD141AD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8" name="Rectangle 143">
              <a:extLst>
                <a:ext uri="{FF2B5EF4-FFF2-40B4-BE49-F238E27FC236}">
                  <a16:creationId xmlns:a16="http://schemas.microsoft.com/office/drawing/2014/main" id="{F0E9B621-9BB0-4C70-BA5E-4924C8AD42BA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9" name="Rectangle 144">
              <a:extLst>
                <a:ext uri="{FF2B5EF4-FFF2-40B4-BE49-F238E27FC236}">
                  <a16:creationId xmlns:a16="http://schemas.microsoft.com/office/drawing/2014/main" id="{4E83EE53-53B5-469D-92B6-16A5541A6D63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0" name="Rectangle 145">
              <a:extLst>
                <a:ext uri="{FF2B5EF4-FFF2-40B4-BE49-F238E27FC236}">
                  <a16:creationId xmlns:a16="http://schemas.microsoft.com/office/drawing/2014/main" id="{21668FA0-A7E3-427E-A6A3-FA14A207DA19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1" name="그룹 738">
            <a:extLst>
              <a:ext uri="{FF2B5EF4-FFF2-40B4-BE49-F238E27FC236}">
                <a16:creationId xmlns:a16="http://schemas.microsoft.com/office/drawing/2014/main" id="{B80D9DBE-C536-4CDB-9C4D-B5EFEFA8A2BA}"/>
              </a:ext>
            </a:extLst>
          </p:cNvPr>
          <p:cNvGrpSpPr/>
          <p:nvPr/>
        </p:nvGrpSpPr>
        <p:grpSpPr>
          <a:xfrm>
            <a:off x="2093563" y="2527844"/>
            <a:ext cx="933749" cy="135371"/>
            <a:chOff x="9365567" y="2456284"/>
            <a:chExt cx="933749" cy="135371"/>
          </a:xfrm>
        </p:grpSpPr>
        <p:sp>
          <p:nvSpPr>
            <p:cNvPr id="452" name="Rectangle 131">
              <a:extLst>
                <a:ext uri="{FF2B5EF4-FFF2-40B4-BE49-F238E27FC236}">
                  <a16:creationId xmlns:a16="http://schemas.microsoft.com/office/drawing/2014/main" id="{2B0B6DB4-DEF2-4548-9A0B-CFCFFB7857A5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ectangle 132">
              <a:extLst>
                <a:ext uri="{FF2B5EF4-FFF2-40B4-BE49-F238E27FC236}">
                  <a16:creationId xmlns:a16="http://schemas.microsoft.com/office/drawing/2014/main" id="{CF8DCAF6-28D3-4D37-9421-623A9A1E1F13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4" name="Rectangle 133">
              <a:extLst>
                <a:ext uri="{FF2B5EF4-FFF2-40B4-BE49-F238E27FC236}">
                  <a16:creationId xmlns:a16="http://schemas.microsoft.com/office/drawing/2014/main" id="{C3337D40-BD21-4B8D-9219-9881E18EEB8A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5" name="Rectangle 134">
              <a:extLst>
                <a:ext uri="{FF2B5EF4-FFF2-40B4-BE49-F238E27FC236}">
                  <a16:creationId xmlns:a16="http://schemas.microsoft.com/office/drawing/2014/main" id="{A938F9B9-371E-4640-8718-2618E2070B05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6" name="Rectangle 135">
              <a:extLst>
                <a:ext uri="{FF2B5EF4-FFF2-40B4-BE49-F238E27FC236}">
                  <a16:creationId xmlns:a16="http://schemas.microsoft.com/office/drawing/2014/main" id="{9920EE9A-D7E8-47C2-8547-1128927DB9B6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7" name="그룹 739">
            <a:extLst>
              <a:ext uri="{FF2B5EF4-FFF2-40B4-BE49-F238E27FC236}">
                <a16:creationId xmlns:a16="http://schemas.microsoft.com/office/drawing/2014/main" id="{C32F05A9-E69E-4BDE-A317-EC79C1CA59CA}"/>
              </a:ext>
            </a:extLst>
          </p:cNvPr>
          <p:cNvGrpSpPr/>
          <p:nvPr/>
        </p:nvGrpSpPr>
        <p:grpSpPr>
          <a:xfrm>
            <a:off x="2093563" y="2323325"/>
            <a:ext cx="933749" cy="135371"/>
            <a:chOff x="9365567" y="2251765"/>
            <a:chExt cx="933749" cy="135371"/>
          </a:xfrm>
        </p:grpSpPr>
        <p:sp>
          <p:nvSpPr>
            <p:cNvPr id="458" name="Rectangle 126">
              <a:extLst>
                <a:ext uri="{FF2B5EF4-FFF2-40B4-BE49-F238E27FC236}">
                  <a16:creationId xmlns:a16="http://schemas.microsoft.com/office/drawing/2014/main" id="{F5F45670-1617-473E-A56C-305A43296577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9" name="Rectangle 127">
              <a:extLst>
                <a:ext uri="{FF2B5EF4-FFF2-40B4-BE49-F238E27FC236}">
                  <a16:creationId xmlns:a16="http://schemas.microsoft.com/office/drawing/2014/main" id="{A7B392B8-C71B-4E82-A242-4081DB3394E7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0" name="Rectangle 128">
              <a:extLst>
                <a:ext uri="{FF2B5EF4-FFF2-40B4-BE49-F238E27FC236}">
                  <a16:creationId xmlns:a16="http://schemas.microsoft.com/office/drawing/2014/main" id="{F377BF49-2DF0-4D79-B6B8-A092EB9A3A4B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1" name="Rectangle 129">
              <a:extLst>
                <a:ext uri="{FF2B5EF4-FFF2-40B4-BE49-F238E27FC236}">
                  <a16:creationId xmlns:a16="http://schemas.microsoft.com/office/drawing/2014/main" id="{526B25FD-E7D5-4492-A1CC-E4BA3D9F7A12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2" name="Rectangle 130">
              <a:extLst>
                <a:ext uri="{FF2B5EF4-FFF2-40B4-BE49-F238E27FC236}">
                  <a16:creationId xmlns:a16="http://schemas.microsoft.com/office/drawing/2014/main" id="{FE1DC89F-DB67-479F-90BB-93C3E06F78C1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63" name="TextBox 462">
            <a:extLst>
              <a:ext uri="{FF2B5EF4-FFF2-40B4-BE49-F238E27FC236}">
                <a16:creationId xmlns:a16="http://schemas.microsoft.com/office/drawing/2014/main" id="{ACAA4898-F2E0-4998-8F46-252F1ED3FED1}"/>
              </a:ext>
            </a:extLst>
          </p:cNvPr>
          <p:cNvSpPr txBox="1"/>
          <p:nvPr/>
        </p:nvSpPr>
        <p:spPr>
          <a:xfrm>
            <a:off x="1095590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4" name="Group 467">
            <a:extLst>
              <a:ext uri="{FF2B5EF4-FFF2-40B4-BE49-F238E27FC236}">
                <a16:creationId xmlns:a16="http://schemas.microsoft.com/office/drawing/2014/main" id="{9B4BAC42-ACF2-4826-98A7-F08E2733B3B9}"/>
              </a:ext>
            </a:extLst>
          </p:cNvPr>
          <p:cNvGrpSpPr/>
          <p:nvPr/>
        </p:nvGrpSpPr>
        <p:grpSpPr>
          <a:xfrm>
            <a:off x="867714" y="4732702"/>
            <a:ext cx="2387472" cy="1290196"/>
            <a:chOff x="803640" y="3362835"/>
            <a:chExt cx="2059657" cy="1290196"/>
          </a:xfrm>
        </p:grpSpPr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DB494136-5737-4C44-9AF5-547D14EC697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53D5D111-2B33-4407-9FB6-AA9F9E2EECD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AC58A2-1E13-45AD-BD79-943AFEB44536}"/>
              </a:ext>
            </a:extLst>
          </p:cNvPr>
          <p:cNvGrpSpPr/>
          <p:nvPr/>
        </p:nvGrpSpPr>
        <p:grpSpPr>
          <a:xfrm>
            <a:off x="1443343" y="2689924"/>
            <a:ext cx="9973950" cy="3159586"/>
            <a:chOff x="1443343" y="2689924"/>
            <a:chExt cx="9973950" cy="3159586"/>
          </a:xfrm>
          <a:solidFill>
            <a:schemeClr val="accent3"/>
          </a:solidFill>
        </p:grpSpPr>
        <p:sp>
          <p:nvSpPr>
            <p:cNvPr id="11" name="Arrow: Bent 10">
              <a:extLst>
                <a:ext uri="{FF2B5EF4-FFF2-40B4-BE49-F238E27FC236}">
                  <a16:creationId xmlns:a16="http://schemas.microsoft.com/office/drawing/2014/main" id="{90A54D9E-66DE-49A4-A1E8-96CE437F3073}"/>
                </a:ext>
              </a:extLst>
            </p:cNvPr>
            <p:cNvSpPr/>
            <p:nvPr/>
          </p:nvSpPr>
          <p:spPr>
            <a:xfrm rot="5400000" flipH="1">
              <a:off x="6412065" y="846049"/>
              <a:ext cx="565464" cy="9441457"/>
            </a:xfrm>
            <a:prstGeom prst="bentArrow">
              <a:avLst>
                <a:gd name="adj1" fmla="val 16995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2DE39461-07E5-4D83-9456-99B88B8789A8}"/>
                </a:ext>
              </a:extLst>
            </p:cNvPr>
            <p:cNvSpPr/>
            <p:nvPr/>
          </p:nvSpPr>
          <p:spPr>
            <a:xfrm rot="16200000">
              <a:off x="5499825" y="-1366558"/>
              <a:ext cx="565464" cy="8678428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Bent 12">
              <a:extLst>
                <a:ext uri="{FF2B5EF4-FFF2-40B4-BE49-F238E27FC236}">
                  <a16:creationId xmlns:a16="http://schemas.microsoft.com/office/drawing/2014/main" id="{A6E2F53F-38F0-44DF-87D7-4840EC1A2CAF}"/>
                </a:ext>
              </a:extLst>
            </p:cNvPr>
            <p:cNvSpPr/>
            <p:nvPr/>
          </p:nvSpPr>
          <p:spPr>
            <a:xfrm rot="5400000">
              <a:off x="10483157" y="2782688"/>
              <a:ext cx="565464" cy="1302808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D83E8AD-A7F9-4201-ADED-26ADDCA45B8B}"/>
                </a:ext>
              </a:extLst>
            </p:cNvPr>
            <p:cNvSpPr/>
            <p:nvPr/>
          </p:nvSpPr>
          <p:spPr>
            <a:xfrm>
              <a:off x="11198247" y="3707770"/>
              <a:ext cx="103393" cy="1645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5CB05D3-B1E3-467D-AAC1-56B62121BD5C}"/>
              </a:ext>
            </a:extLst>
          </p:cNvPr>
          <p:cNvSpPr/>
          <p:nvPr/>
        </p:nvSpPr>
        <p:spPr>
          <a:xfrm>
            <a:off x="3456238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791F88-EF9B-4DBD-A6BD-A910CA88F0F2}"/>
              </a:ext>
            </a:extLst>
          </p:cNvPr>
          <p:cNvSpPr txBox="1"/>
          <p:nvPr/>
        </p:nvSpPr>
        <p:spPr>
          <a:xfrm>
            <a:off x="3095030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EBAE1D-F961-4BA0-B345-0170D350B55E}"/>
              </a:ext>
            </a:extLst>
          </p:cNvPr>
          <p:cNvSpPr/>
          <p:nvPr/>
        </p:nvSpPr>
        <p:spPr>
          <a:xfrm>
            <a:off x="5537236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AB5C3-4E20-4371-A957-63EDCEE09591}"/>
              </a:ext>
            </a:extLst>
          </p:cNvPr>
          <p:cNvSpPr txBox="1"/>
          <p:nvPr/>
        </p:nvSpPr>
        <p:spPr>
          <a:xfrm>
            <a:off x="5176028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19D6534-14E8-4739-8FD9-5122C57172C9}"/>
              </a:ext>
            </a:extLst>
          </p:cNvPr>
          <p:cNvSpPr/>
          <p:nvPr/>
        </p:nvSpPr>
        <p:spPr>
          <a:xfrm>
            <a:off x="7618234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C6315D-A589-412F-A469-95BC69309628}"/>
              </a:ext>
            </a:extLst>
          </p:cNvPr>
          <p:cNvSpPr txBox="1"/>
          <p:nvPr/>
        </p:nvSpPr>
        <p:spPr>
          <a:xfrm>
            <a:off x="7257026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146327-3AFB-4102-99BD-700EBB2C9EA4}"/>
              </a:ext>
            </a:extLst>
          </p:cNvPr>
          <p:cNvSpPr/>
          <p:nvPr/>
        </p:nvSpPr>
        <p:spPr>
          <a:xfrm>
            <a:off x="9699232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4172BC-DA28-4C25-80C3-964DC4792B15}"/>
              </a:ext>
            </a:extLst>
          </p:cNvPr>
          <p:cNvSpPr txBox="1"/>
          <p:nvPr/>
        </p:nvSpPr>
        <p:spPr>
          <a:xfrm>
            <a:off x="9338024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FBF9AE-DE55-4640-8755-D1EAA8DD7CF2}"/>
              </a:ext>
            </a:extLst>
          </p:cNvPr>
          <p:cNvGrpSpPr/>
          <p:nvPr/>
        </p:nvGrpSpPr>
        <p:grpSpPr>
          <a:xfrm>
            <a:off x="2581259" y="1591495"/>
            <a:ext cx="2107662" cy="894132"/>
            <a:chOff x="7026501" y="4509120"/>
            <a:chExt cx="1499710" cy="8941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1B8196-4C2A-41B0-A4CA-85CF6A039B8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3AD67E-4AFC-409A-834F-87499ADB986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B4E365-6DBC-4521-BD08-315BE76B21A7}"/>
              </a:ext>
            </a:extLst>
          </p:cNvPr>
          <p:cNvGrpSpPr/>
          <p:nvPr/>
        </p:nvGrpSpPr>
        <p:grpSpPr>
          <a:xfrm>
            <a:off x="4662257" y="1591495"/>
            <a:ext cx="2107662" cy="894132"/>
            <a:chOff x="7026501" y="4509120"/>
            <a:chExt cx="1499710" cy="8941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E7C4AD-B933-49CB-B1FD-5B8571C1C5C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EE7308-B53F-4923-B323-705A0BA4804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24C92-093F-4DA9-9205-E00CDB3AD587}"/>
              </a:ext>
            </a:extLst>
          </p:cNvPr>
          <p:cNvGrpSpPr/>
          <p:nvPr/>
        </p:nvGrpSpPr>
        <p:grpSpPr>
          <a:xfrm>
            <a:off x="6743255" y="1591495"/>
            <a:ext cx="2107662" cy="894132"/>
            <a:chOff x="7026501" y="4509120"/>
            <a:chExt cx="1499710" cy="8941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2F5DD7-5B3B-46AE-A8EE-C989E097ADB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844D05-9D2D-4A07-A363-22CACFACC85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046A5C-BE4A-4C75-9EBF-974EC989E07C}"/>
              </a:ext>
            </a:extLst>
          </p:cNvPr>
          <p:cNvGrpSpPr/>
          <p:nvPr/>
        </p:nvGrpSpPr>
        <p:grpSpPr>
          <a:xfrm>
            <a:off x="8824253" y="1591495"/>
            <a:ext cx="2107662" cy="894132"/>
            <a:chOff x="7026501" y="4509120"/>
            <a:chExt cx="1499710" cy="8941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1BBEDE9-031A-4FB0-8082-1F19500035F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8EB576-BC94-42AA-8109-70361B6C7E5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E9B2555F-87C0-427B-B575-3FB7FD6ECE30}"/>
              </a:ext>
            </a:extLst>
          </p:cNvPr>
          <p:cNvSpPr/>
          <p:nvPr/>
        </p:nvSpPr>
        <p:spPr>
          <a:xfrm>
            <a:off x="3456238" y="5604155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5A95AF-73C3-4372-A377-408D95468B90}"/>
              </a:ext>
            </a:extLst>
          </p:cNvPr>
          <p:cNvSpPr txBox="1"/>
          <p:nvPr/>
        </p:nvSpPr>
        <p:spPr>
          <a:xfrm>
            <a:off x="3095030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21EB91D-EBD6-4C2E-AD5F-6A552490BC8C}"/>
              </a:ext>
            </a:extLst>
          </p:cNvPr>
          <p:cNvSpPr/>
          <p:nvPr/>
        </p:nvSpPr>
        <p:spPr>
          <a:xfrm>
            <a:off x="5537236" y="5604155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C8653D-2545-489A-99E5-C28F3E1E5DCD}"/>
              </a:ext>
            </a:extLst>
          </p:cNvPr>
          <p:cNvSpPr txBox="1"/>
          <p:nvPr/>
        </p:nvSpPr>
        <p:spPr>
          <a:xfrm>
            <a:off x="5176028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9827C92-3116-40FC-BE99-DE6340097229}"/>
              </a:ext>
            </a:extLst>
          </p:cNvPr>
          <p:cNvSpPr/>
          <p:nvPr/>
        </p:nvSpPr>
        <p:spPr>
          <a:xfrm>
            <a:off x="7618234" y="5604155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551DB4-E41B-4014-8F83-7224A167DDC9}"/>
              </a:ext>
            </a:extLst>
          </p:cNvPr>
          <p:cNvSpPr txBox="1"/>
          <p:nvPr/>
        </p:nvSpPr>
        <p:spPr>
          <a:xfrm>
            <a:off x="7257026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7D9FD9C-D541-4A4E-8278-8C41F633EA2E}"/>
              </a:ext>
            </a:extLst>
          </p:cNvPr>
          <p:cNvSpPr/>
          <p:nvPr/>
        </p:nvSpPr>
        <p:spPr>
          <a:xfrm>
            <a:off x="9699232" y="5604155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D1FBBE-48BE-455C-8340-6850E868984C}"/>
              </a:ext>
            </a:extLst>
          </p:cNvPr>
          <p:cNvSpPr txBox="1"/>
          <p:nvPr/>
        </p:nvSpPr>
        <p:spPr>
          <a:xfrm>
            <a:off x="9338024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910D60-F622-49F9-9332-63284D2871A1}"/>
              </a:ext>
            </a:extLst>
          </p:cNvPr>
          <p:cNvGrpSpPr/>
          <p:nvPr/>
        </p:nvGrpSpPr>
        <p:grpSpPr>
          <a:xfrm>
            <a:off x="2581259" y="4143309"/>
            <a:ext cx="2107662" cy="894132"/>
            <a:chOff x="7026501" y="4509120"/>
            <a:chExt cx="1499710" cy="8941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86441D-AB5F-4247-98BF-E0F575CD386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27C6330-B81D-4B6B-A841-3CEA69110E6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427CA18-BB86-4E5C-A8B5-8260918923C8}"/>
              </a:ext>
            </a:extLst>
          </p:cNvPr>
          <p:cNvGrpSpPr/>
          <p:nvPr/>
        </p:nvGrpSpPr>
        <p:grpSpPr>
          <a:xfrm>
            <a:off x="4662257" y="4143309"/>
            <a:ext cx="2107662" cy="894132"/>
            <a:chOff x="7026501" y="4509120"/>
            <a:chExt cx="1499710" cy="8941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094C0BC-926A-4013-B331-0B762AFAAE1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E833C3E-B3F8-4054-8138-57C3B7A3D37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7DD7661-0A15-45CB-A4B8-74ADD52CE2FE}"/>
              </a:ext>
            </a:extLst>
          </p:cNvPr>
          <p:cNvGrpSpPr/>
          <p:nvPr/>
        </p:nvGrpSpPr>
        <p:grpSpPr>
          <a:xfrm>
            <a:off x="6743255" y="4143309"/>
            <a:ext cx="2107662" cy="894132"/>
            <a:chOff x="7026501" y="4509120"/>
            <a:chExt cx="1499710" cy="8941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3127D2C-B277-4C99-B9B5-23BF2C18676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F7B7BC9-926D-4D26-B77B-0855673B1C7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272DDC2-EA96-41B0-A782-CA0E2705EBB1}"/>
              </a:ext>
            </a:extLst>
          </p:cNvPr>
          <p:cNvGrpSpPr/>
          <p:nvPr/>
        </p:nvGrpSpPr>
        <p:grpSpPr>
          <a:xfrm>
            <a:off x="8824253" y="4143309"/>
            <a:ext cx="2107662" cy="894132"/>
            <a:chOff x="7026501" y="4509120"/>
            <a:chExt cx="1499710" cy="8941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F68AC7E-5325-4AC8-8563-BF5D9F108E6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849A7B3-1448-41A7-858A-8F640424537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604DCF-C506-4EAA-853F-A31F2A99E6ED}"/>
              </a:ext>
            </a:extLst>
          </p:cNvPr>
          <p:cNvSpPr>
            <a:spLocks noChangeAspect="1"/>
          </p:cNvSpPr>
          <p:nvPr/>
        </p:nvSpPr>
        <p:spPr>
          <a:xfrm rot="10800000">
            <a:off x="1208306" y="1439995"/>
            <a:ext cx="802456" cy="1278018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2" name="Graphic 70">
            <a:extLst>
              <a:ext uri="{FF2B5EF4-FFF2-40B4-BE49-F238E27FC236}">
                <a16:creationId xmlns:a16="http://schemas.microsoft.com/office/drawing/2014/main" id="{B1B0F503-8FA8-41EB-9F1B-D0B3727CF4CF}"/>
              </a:ext>
            </a:extLst>
          </p:cNvPr>
          <p:cNvGrpSpPr/>
          <p:nvPr/>
        </p:nvGrpSpPr>
        <p:grpSpPr>
          <a:xfrm>
            <a:off x="886744" y="4376939"/>
            <a:ext cx="1558112" cy="1489715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F1CE7D7-089D-4B8C-B318-776F3A92E7F3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525AB75-71F5-45A4-A8FF-7E6779B4EB64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5E10CAE-2E40-462F-B609-4297866CB4AC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A8309DD-2950-4D50-83F8-676B7F57768F}"/>
              </a:ext>
            </a:extLst>
          </p:cNvPr>
          <p:cNvSpPr/>
          <p:nvPr/>
        </p:nvSpPr>
        <p:spPr>
          <a:xfrm>
            <a:off x="4945376" y="4031050"/>
            <a:ext cx="2301250" cy="1983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65BFD446-9C06-4BF8-AD75-8A8E17855347}"/>
              </a:ext>
            </a:extLst>
          </p:cNvPr>
          <p:cNvSpPr/>
          <p:nvPr/>
        </p:nvSpPr>
        <p:spPr>
          <a:xfrm rot="10800000">
            <a:off x="9170354" y="3173523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0D0A76-2849-4987-B035-912C8F57F7EF}"/>
              </a:ext>
            </a:extLst>
          </p:cNvPr>
          <p:cNvSpPr/>
          <p:nvPr/>
        </p:nvSpPr>
        <p:spPr>
          <a:xfrm rot="-720000">
            <a:off x="786000" y="3886889"/>
            <a:ext cx="10620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B727A469-3AE5-4D4C-B439-DC8B34D593E7}"/>
              </a:ext>
            </a:extLst>
          </p:cNvPr>
          <p:cNvSpPr/>
          <p:nvPr/>
        </p:nvSpPr>
        <p:spPr>
          <a:xfrm>
            <a:off x="951752" y="1869105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251A17-F906-4AA4-AA0D-C879AA3F0586}"/>
              </a:ext>
            </a:extLst>
          </p:cNvPr>
          <p:cNvGrpSpPr/>
          <p:nvPr/>
        </p:nvGrpSpPr>
        <p:grpSpPr>
          <a:xfrm>
            <a:off x="1346230" y="1977740"/>
            <a:ext cx="1296144" cy="1655429"/>
            <a:chOff x="2079598" y="4324401"/>
            <a:chExt cx="3303211" cy="16554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F5F4AF-2EBC-432A-8B4D-AE30536FBE4E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024F0B-CC81-4164-A674-38F37721AE4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2C7FF-2F7C-4332-B4D2-E992772FBFD2}"/>
              </a:ext>
            </a:extLst>
          </p:cNvPr>
          <p:cNvGrpSpPr/>
          <p:nvPr/>
        </p:nvGrpSpPr>
        <p:grpSpPr>
          <a:xfrm>
            <a:off x="9574735" y="4241768"/>
            <a:ext cx="1296144" cy="1655429"/>
            <a:chOff x="2079598" y="4324401"/>
            <a:chExt cx="3303211" cy="16554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A1A603-904A-47D3-9639-724652EC2E3C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1FF741-19BB-48BD-A59C-304E4A78CAA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A44DA80-2E4D-431C-95F9-20991FDBECCF}"/>
              </a:ext>
            </a:extLst>
          </p:cNvPr>
          <p:cNvSpPr/>
          <p:nvPr/>
        </p:nvSpPr>
        <p:spPr>
          <a:xfrm rot="10800000">
            <a:off x="4945376" y="1830424"/>
            <a:ext cx="2301250" cy="19838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CE216F-CFFA-4D4E-946A-05BE6C82F5A5}"/>
              </a:ext>
            </a:extLst>
          </p:cNvPr>
          <p:cNvGrpSpPr/>
          <p:nvPr/>
        </p:nvGrpSpPr>
        <p:grpSpPr>
          <a:xfrm>
            <a:off x="8034939" y="1826628"/>
            <a:ext cx="2236415" cy="1113093"/>
            <a:chOff x="2079598" y="4324401"/>
            <a:chExt cx="3476763" cy="11130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DF22C5-C1FE-4811-AAD6-5F2E8D1E6438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F38C26-22B0-4E10-B762-DC0D2451F099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FFBE08-1139-4E6D-933A-CFADB7B5DB9C}"/>
              </a:ext>
            </a:extLst>
          </p:cNvPr>
          <p:cNvGrpSpPr/>
          <p:nvPr/>
        </p:nvGrpSpPr>
        <p:grpSpPr>
          <a:xfrm>
            <a:off x="1996412" y="4947183"/>
            <a:ext cx="2236415" cy="1113093"/>
            <a:chOff x="2079598" y="4324401"/>
            <a:chExt cx="3476763" cy="11130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74EDEA-0734-4C03-9D02-611393245FC0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C2AE02-5FE8-43F2-B9C4-B08BCDCA64B3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36">
            <a:extLst>
              <a:ext uri="{FF2B5EF4-FFF2-40B4-BE49-F238E27FC236}">
                <a16:creationId xmlns:a16="http://schemas.microsoft.com/office/drawing/2014/main" id="{7F211DDB-6D01-4401-88FE-8FAE7365ED73}"/>
              </a:ext>
            </a:extLst>
          </p:cNvPr>
          <p:cNvSpPr/>
          <p:nvPr/>
        </p:nvSpPr>
        <p:spPr>
          <a:xfrm>
            <a:off x="5867423" y="5006062"/>
            <a:ext cx="475255" cy="3972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B0D96E7C-50DA-48A9-A986-272E97AD9EB8}"/>
              </a:ext>
            </a:extLst>
          </p:cNvPr>
          <p:cNvSpPr/>
          <p:nvPr/>
        </p:nvSpPr>
        <p:spPr>
          <a:xfrm>
            <a:off x="5826598" y="2429948"/>
            <a:ext cx="538804" cy="3541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5AB8F94-2AA6-4BE7-B685-34FF2DDFEBE6}"/>
              </a:ext>
            </a:extLst>
          </p:cNvPr>
          <p:cNvSpPr txBox="1">
            <a:spLocks/>
          </p:cNvSpPr>
          <p:nvPr/>
        </p:nvSpPr>
        <p:spPr>
          <a:xfrm>
            <a:off x="9541406" y="387128"/>
            <a:ext cx="2472540" cy="19939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A6DCC-DD2E-4167-BBE4-783BA8FEA73D}"/>
              </a:ext>
            </a:extLst>
          </p:cNvPr>
          <p:cNvSpPr txBox="1"/>
          <p:nvPr/>
        </p:nvSpPr>
        <p:spPr>
          <a:xfrm>
            <a:off x="9541405" y="2413337"/>
            <a:ext cx="247254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0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593631-C861-49E5-9764-148423FCEDCA}"/>
              </a:ext>
            </a:extLst>
          </p:cNvPr>
          <p:cNvSpPr txBox="1"/>
          <p:nvPr/>
        </p:nvSpPr>
        <p:spPr>
          <a:xfrm>
            <a:off x="2039939" y="2114900"/>
            <a:ext cx="6341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CC1A4C-57B2-404B-8837-0FA812AD97C7}"/>
              </a:ext>
            </a:extLst>
          </p:cNvPr>
          <p:cNvSpPr txBox="1"/>
          <p:nvPr/>
        </p:nvSpPr>
        <p:spPr>
          <a:xfrm>
            <a:off x="2039940" y="1589437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BAA2C0-2E45-4D82-9CA9-F671AC158B80}"/>
              </a:ext>
            </a:extLst>
          </p:cNvPr>
          <p:cNvSpPr txBox="1"/>
          <p:nvPr/>
        </p:nvSpPr>
        <p:spPr>
          <a:xfrm>
            <a:off x="5370214" y="831568"/>
            <a:ext cx="3504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E-COMMERCE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F3639FE9-105F-4BCA-988E-151838661405}"/>
              </a:ext>
            </a:extLst>
          </p:cNvPr>
          <p:cNvSpPr>
            <a:spLocks noChangeAspect="1"/>
          </p:cNvSpPr>
          <p:nvPr/>
        </p:nvSpPr>
        <p:spPr>
          <a:xfrm>
            <a:off x="4839077" y="767167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7DDCB5-A9F5-4B10-B994-6DE69BCD6D84}"/>
              </a:ext>
            </a:extLst>
          </p:cNvPr>
          <p:cNvGrpSpPr/>
          <p:nvPr/>
        </p:nvGrpSpPr>
        <p:grpSpPr>
          <a:xfrm>
            <a:off x="5009475" y="3535931"/>
            <a:ext cx="6341497" cy="2649121"/>
            <a:chOff x="4774085" y="2657745"/>
            <a:chExt cx="6341497" cy="26491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6C178B7-4348-427D-BD27-12C4C9F37CD5}"/>
                </a:ext>
              </a:extLst>
            </p:cNvPr>
            <p:cNvSpPr txBox="1"/>
            <p:nvPr/>
          </p:nvSpPr>
          <p:spPr>
            <a:xfrm>
              <a:off x="4774085" y="3183208"/>
              <a:ext cx="634149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89158C-2367-48E2-AF7C-51EB9AC71177}"/>
                </a:ext>
              </a:extLst>
            </p:cNvPr>
            <p:cNvSpPr txBox="1"/>
            <p:nvPr/>
          </p:nvSpPr>
          <p:spPr>
            <a:xfrm>
              <a:off x="4774086" y="2657745"/>
              <a:ext cx="6341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53C5FE-73ED-4110-90A0-A4EFDFC3A505}"/>
              </a:ext>
            </a:extLst>
          </p:cNvPr>
          <p:cNvGrpSpPr/>
          <p:nvPr/>
        </p:nvGrpSpPr>
        <p:grpSpPr>
          <a:xfrm>
            <a:off x="5009475" y="779879"/>
            <a:ext cx="6341497" cy="2649121"/>
            <a:chOff x="4774085" y="2657745"/>
            <a:chExt cx="6341497" cy="26491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8AFFAA-CBF3-49F5-A12B-CC22EB64E637}"/>
                </a:ext>
              </a:extLst>
            </p:cNvPr>
            <p:cNvSpPr txBox="1"/>
            <p:nvPr/>
          </p:nvSpPr>
          <p:spPr>
            <a:xfrm>
              <a:off x="4774085" y="3183208"/>
              <a:ext cx="634149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EF9087-DE80-47B1-B8F2-9A9F20A1A681}"/>
                </a:ext>
              </a:extLst>
            </p:cNvPr>
            <p:cNvSpPr txBox="1"/>
            <p:nvPr/>
          </p:nvSpPr>
          <p:spPr>
            <a:xfrm>
              <a:off x="4774086" y="2657745"/>
              <a:ext cx="6341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44D4525-7ABC-48E5-8F4A-D641AAE63792}"/>
              </a:ext>
            </a:extLst>
          </p:cNvPr>
          <p:cNvSpPr txBox="1">
            <a:spLocks/>
          </p:cNvSpPr>
          <p:nvPr/>
        </p:nvSpPr>
        <p:spPr>
          <a:xfrm>
            <a:off x="841028" y="359969"/>
            <a:ext cx="3930148" cy="317596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Two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0191E-28E8-46CF-8948-CDEF0386A3BD}"/>
              </a:ext>
            </a:extLst>
          </p:cNvPr>
          <p:cNvSpPr txBox="1"/>
          <p:nvPr/>
        </p:nvSpPr>
        <p:spPr>
          <a:xfrm>
            <a:off x="841027" y="3535931"/>
            <a:ext cx="30972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3628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7561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1D7A79-2F7C-47C1-9B5E-1F9609BB56A1}"/>
              </a:ext>
            </a:extLst>
          </p:cNvPr>
          <p:cNvGrpSpPr/>
          <p:nvPr/>
        </p:nvGrpSpPr>
        <p:grpSpPr>
          <a:xfrm>
            <a:off x="3953043" y="1301422"/>
            <a:ext cx="4117512" cy="1980330"/>
            <a:chOff x="2591472" y="4529905"/>
            <a:chExt cx="2892231" cy="13910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149EBD-3769-46E7-87F2-48B8D2807F5A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BFE1F68-DAE9-4986-8BDB-E9B1A89F0E24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A1D8DEF-C0F8-4E0C-9E26-4EFADDAF001E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DBD895B-BF33-46ED-88FC-DBBBFF401AA4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1" name="Rounded Rectangle 3">
                    <a:extLst>
                      <a:ext uri="{FF2B5EF4-FFF2-40B4-BE49-F238E27FC236}">
                        <a16:creationId xmlns:a16="http://schemas.microsoft.com/office/drawing/2014/main" id="{CAD0CA60-0E5E-45F2-91DC-705577A358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2DE98894-C093-4985-BE3B-A80468AEB4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3" name="Trapezoid 22">
                    <a:extLst>
                      <a:ext uri="{FF2B5EF4-FFF2-40B4-BE49-F238E27FC236}">
                        <a16:creationId xmlns:a16="http://schemas.microsoft.com/office/drawing/2014/main" id="{A1BA2C3E-CC09-422E-B407-EBE5A4EE84E4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CCEA71B-7FEA-4770-A09C-E833A2EA576A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6C89EC-951F-4BD7-AF8B-604AE431EADA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2DFEA5-DBA5-4676-8559-447B1A5E4F26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ADE78EF-DB01-4DB2-95D3-80472F88A6E3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5" name="Rounded Rectangle 1">
                  <a:extLst>
                    <a:ext uri="{FF2B5EF4-FFF2-40B4-BE49-F238E27FC236}">
                      <a16:creationId xmlns:a16="http://schemas.microsoft.com/office/drawing/2014/main" id="{B962921A-12C3-4C64-AC6A-2831DD3BFB02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B188041-B207-4CDD-88B9-B5FC3D862622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687A4-7DE9-4ADC-B3C8-70B70635CC9A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59369C-9961-4A04-BF7E-59231B9CCC5A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8C6743B-548F-4F4D-9A5F-380573690B51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0" name="Freeform 6">
                  <a:extLst>
                    <a:ext uri="{FF2B5EF4-FFF2-40B4-BE49-F238E27FC236}">
                      <a16:creationId xmlns:a16="http://schemas.microsoft.com/office/drawing/2014/main" id="{96CFFB94-3508-4B18-BCE9-00E07B21A7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" name="Rounded Rectangle 60">
                  <a:extLst>
                    <a:ext uri="{FF2B5EF4-FFF2-40B4-BE49-F238E27FC236}">
                      <a16:creationId xmlns:a16="http://schemas.microsoft.com/office/drawing/2014/main" id="{33FAF432-BB9C-4769-90C7-FBE740084ED7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989E870-1D1F-4E8E-A82E-08116B157AF8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4" name="Graphic 25">
            <a:extLst>
              <a:ext uri="{FF2B5EF4-FFF2-40B4-BE49-F238E27FC236}">
                <a16:creationId xmlns:a16="http://schemas.microsoft.com/office/drawing/2014/main" id="{A474F0DA-4A18-42EF-B28C-67D0F2513BBF}"/>
              </a:ext>
            </a:extLst>
          </p:cNvPr>
          <p:cNvGrpSpPr/>
          <p:nvPr/>
        </p:nvGrpSpPr>
        <p:grpSpPr>
          <a:xfrm>
            <a:off x="3352523" y="3143491"/>
            <a:ext cx="1293645" cy="859652"/>
            <a:chOff x="342288" y="5278574"/>
            <a:chExt cx="1920177" cy="127599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0BDD3B-CFE8-44ED-843F-7D3F198F6C43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DA7D57-CB2C-4F8E-9CDC-55D25A10E773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AD5BB1C-B4C2-40DD-BA1E-EAFEB0CFBE97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D98D58-2678-404E-8944-D8406F0FE857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A00CAA1-4441-4063-9ED3-ED3E3EE065F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B213070-4C70-46D0-88DE-2A0C4EDA62EF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4BB4FC-F37D-4B93-BC7A-BFBA8FD0A85B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65A585-4702-4158-BFD1-3F8C258873AF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9EDB8FC-CE5C-4930-8A7F-10D4DBF3B904}"/>
              </a:ext>
            </a:extLst>
          </p:cNvPr>
          <p:cNvSpPr/>
          <p:nvPr/>
        </p:nvSpPr>
        <p:spPr>
          <a:xfrm flipH="1">
            <a:off x="4522929" y="3089806"/>
            <a:ext cx="4264659" cy="992878"/>
          </a:xfrm>
          <a:custGeom>
            <a:avLst/>
            <a:gdLst>
              <a:gd name="connsiteX0" fmla="*/ 6613510 w 8250226"/>
              <a:gd name="connsiteY0" fmla="*/ 0 h 1520066"/>
              <a:gd name="connsiteX1" fmla="*/ 6625977 w 8250226"/>
              <a:gd name="connsiteY1" fmla="*/ 0 h 1520066"/>
              <a:gd name="connsiteX2" fmla="*/ 6964437 w 8250226"/>
              <a:gd name="connsiteY2" fmla="*/ 205015 h 1520066"/>
              <a:gd name="connsiteX3" fmla="*/ 7081720 w 8250226"/>
              <a:gd name="connsiteY3" fmla="*/ 587340 h 1520066"/>
              <a:gd name="connsiteX4" fmla="*/ 7221629 w 8250226"/>
              <a:gd name="connsiteY4" fmla="*/ 899480 h 1520066"/>
              <a:gd name="connsiteX5" fmla="*/ 8199143 w 8250226"/>
              <a:gd name="connsiteY5" fmla="*/ 396639 h 1520066"/>
              <a:gd name="connsiteX6" fmla="*/ 8241625 w 8250226"/>
              <a:gd name="connsiteY6" fmla="*/ 397101 h 1520066"/>
              <a:gd name="connsiteX7" fmla="*/ 8241163 w 8250226"/>
              <a:gd name="connsiteY7" fmla="*/ 439582 h 1520066"/>
              <a:gd name="connsiteX8" fmla="*/ 7887927 w 8250226"/>
              <a:gd name="connsiteY8" fmla="*/ 724940 h 1520066"/>
              <a:gd name="connsiteX9" fmla="*/ 7211471 w 8250226"/>
              <a:gd name="connsiteY9" fmla="*/ 959045 h 1520066"/>
              <a:gd name="connsiteX10" fmla="*/ 7023079 w 8250226"/>
              <a:gd name="connsiteY10" fmla="*/ 599807 h 1520066"/>
              <a:gd name="connsiteX11" fmla="*/ 6625054 w 8250226"/>
              <a:gd name="connsiteY11" fmla="*/ 60489 h 1520066"/>
              <a:gd name="connsiteX12" fmla="*/ 6613972 w 8250226"/>
              <a:gd name="connsiteY12" fmla="*/ 60489 h 1520066"/>
              <a:gd name="connsiteX13" fmla="*/ 5725111 w 8250226"/>
              <a:gd name="connsiteY13" fmla="*/ 640903 h 1520066"/>
              <a:gd name="connsiteX14" fmla="*/ 5596746 w 8250226"/>
              <a:gd name="connsiteY14" fmla="*/ 772500 h 1520066"/>
              <a:gd name="connsiteX15" fmla="*/ 5426824 w 8250226"/>
              <a:gd name="connsiteY15" fmla="*/ 951657 h 1520066"/>
              <a:gd name="connsiteX16" fmla="*/ 5037572 w 8250226"/>
              <a:gd name="connsiteY16" fmla="*/ 1342294 h 1520066"/>
              <a:gd name="connsiteX17" fmla="*/ 4680181 w 8250226"/>
              <a:gd name="connsiteY17" fmla="*/ 1520066 h 1520066"/>
              <a:gd name="connsiteX18" fmla="*/ 4637239 w 8250226"/>
              <a:gd name="connsiteY18" fmla="*/ 1515910 h 1520066"/>
              <a:gd name="connsiteX19" fmla="*/ 4405443 w 8250226"/>
              <a:gd name="connsiteY19" fmla="*/ 1172372 h 1520066"/>
              <a:gd name="connsiteX20" fmla="*/ 4179650 w 8250226"/>
              <a:gd name="connsiteY20" fmla="*/ 762803 h 1520066"/>
              <a:gd name="connsiteX21" fmla="*/ 3311567 w 8250226"/>
              <a:gd name="connsiteY21" fmla="*/ 767883 h 1520066"/>
              <a:gd name="connsiteX22" fmla="*/ 2360834 w 8250226"/>
              <a:gd name="connsiteY22" fmla="*/ 995061 h 1520066"/>
              <a:gd name="connsiteX23" fmla="*/ 2342497 w 8250226"/>
              <a:gd name="connsiteY23" fmla="*/ 992833 h 1520066"/>
              <a:gd name="connsiteX24" fmla="*/ 2126238 w 8250226"/>
              <a:gd name="connsiteY24" fmla="*/ 1040931 h 1520066"/>
              <a:gd name="connsiteX25" fmla="*/ 1317343 w 8250226"/>
              <a:gd name="connsiteY25" fmla="*/ 1114064 h 1520066"/>
              <a:gd name="connsiteX26" fmla="*/ 1009685 w 8250226"/>
              <a:gd name="connsiteY26" fmla="*/ 1102634 h 1520066"/>
              <a:gd name="connsiteX27" fmla="*/ 90523 w 8250226"/>
              <a:gd name="connsiteY27" fmla="*/ 742589 h 1520066"/>
              <a:gd name="connsiteX28" fmla="*/ 22895 w 8250226"/>
              <a:gd name="connsiteY28" fmla="*/ 281579 h 1520066"/>
              <a:gd name="connsiteX29" fmla="*/ 33026 w 8250226"/>
              <a:gd name="connsiteY29" fmla="*/ 257679 h 1520066"/>
              <a:gd name="connsiteX30" fmla="*/ 94142 w 8250226"/>
              <a:gd name="connsiteY30" fmla="*/ 257679 h 1520066"/>
              <a:gd name="connsiteX31" fmla="*/ 76235 w 8250226"/>
              <a:gd name="connsiteY31" fmla="*/ 299677 h 1520066"/>
              <a:gd name="connsiteX32" fmla="*/ 140053 w 8250226"/>
              <a:gd name="connsiteY32" fmla="*/ 715919 h 1520066"/>
              <a:gd name="connsiteX33" fmla="*/ 2361283 w 8250226"/>
              <a:gd name="connsiteY33" fmla="*/ 930232 h 1520066"/>
              <a:gd name="connsiteX34" fmla="*/ 2361890 w 8250226"/>
              <a:gd name="connsiteY34" fmla="*/ 932577 h 1520066"/>
              <a:gd name="connsiteX35" fmla="*/ 2418393 w 8250226"/>
              <a:gd name="connsiteY35" fmla="*/ 916935 h 1520066"/>
              <a:gd name="connsiteX36" fmla="*/ 3300486 w 8250226"/>
              <a:gd name="connsiteY36" fmla="*/ 708780 h 1520066"/>
              <a:gd name="connsiteX37" fmla="*/ 4213357 w 8250226"/>
              <a:gd name="connsiteY37" fmla="*/ 712935 h 1520066"/>
              <a:gd name="connsiteX38" fmla="*/ 4462699 w 8250226"/>
              <a:gd name="connsiteY38" fmla="*/ 1154825 h 1520066"/>
              <a:gd name="connsiteX39" fmla="*/ 4648321 w 8250226"/>
              <a:gd name="connsiteY39" fmla="*/ 1456806 h 1520066"/>
              <a:gd name="connsiteX40" fmla="*/ 5382034 w 8250226"/>
              <a:gd name="connsiteY40" fmla="*/ 911024 h 1520066"/>
              <a:gd name="connsiteX41" fmla="*/ 5554727 w 8250226"/>
              <a:gd name="connsiteY41" fmla="*/ 728634 h 1520066"/>
              <a:gd name="connsiteX42" fmla="*/ 5681246 w 8250226"/>
              <a:gd name="connsiteY42" fmla="*/ 599346 h 1520066"/>
              <a:gd name="connsiteX43" fmla="*/ 6613510 w 8250226"/>
              <a:gd name="connsiteY43" fmla="*/ 0 h 1520066"/>
              <a:gd name="connsiteX0" fmla="*/ 6613510 w 8250226"/>
              <a:gd name="connsiteY0" fmla="*/ 0 h 1520066"/>
              <a:gd name="connsiteX1" fmla="*/ 6625977 w 8250226"/>
              <a:gd name="connsiteY1" fmla="*/ 0 h 1520066"/>
              <a:gd name="connsiteX2" fmla="*/ 6964437 w 8250226"/>
              <a:gd name="connsiteY2" fmla="*/ 205015 h 1520066"/>
              <a:gd name="connsiteX3" fmla="*/ 7081720 w 8250226"/>
              <a:gd name="connsiteY3" fmla="*/ 587340 h 1520066"/>
              <a:gd name="connsiteX4" fmla="*/ 7221629 w 8250226"/>
              <a:gd name="connsiteY4" fmla="*/ 899480 h 1520066"/>
              <a:gd name="connsiteX5" fmla="*/ 8199143 w 8250226"/>
              <a:gd name="connsiteY5" fmla="*/ 396639 h 1520066"/>
              <a:gd name="connsiteX6" fmla="*/ 8241625 w 8250226"/>
              <a:gd name="connsiteY6" fmla="*/ 397101 h 1520066"/>
              <a:gd name="connsiteX7" fmla="*/ 8241163 w 8250226"/>
              <a:gd name="connsiteY7" fmla="*/ 439582 h 1520066"/>
              <a:gd name="connsiteX8" fmla="*/ 7211471 w 8250226"/>
              <a:gd name="connsiteY8" fmla="*/ 959045 h 1520066"/>
              <a:gd name="connsiteX9" fmla="*/ 7023079 w 8250226"/>
              <a:gd name="connsiteY9" fmla="*/ 599807 h 1520066"/>
              <a:gd name="connsiteX10" fmla="*/ 6625054 w 8250226"/>
              <a:gd name="connsiteY10" fmla="*/ 60489 h 1520066"/>
              <a:gd name="connsiteX11" fmla="*/ 6613972 w 8250226"/>
              <a:gd name="connsiteY11" fmla="*/ 60489 h 1520066"/>
              <a:gd name="connsiteX12" fmla="*/ 5725111 w 8250226"/>
              <a:gd name="connsiteY12" fmla="*/ 640903 h 1520066"/>
              <a:gd name="connsiteX13" fmla="*/ 5596746 w 8250226"/>
              <a:gd name="connsiteY13" fmla="*/ 772500 h 1520066"/>
              <a:gd name="connsiteX14" fmla="*/ 5426824 w 8250226"/>
              <a:gd name="connsiteY14" fmla="*/ 951657 h 1520066"/>
              <a:gd name="connsiteX15" fmla="*/ 5037572 w 8250226"/>
              <a:gd name="connsiteY15" fmla="*/ 1342294 h 1520066"/>
              <a:gd name="connsiteX16" fmla="*/ 4680181 w 8250226"/>
              <a:gd name="connsiteY16" fmla="*/ 1520066 h 1520066"/>
              <a:gd name="connsiteX17" fmla="*/ 4637239 w 8250226"/>
              <a:gd name="connsiteY17" fmla="*/ 1515910 h 1520066"/>
              <a:gd name="connsiteX18" fmla="*/ 4405443 w 8250226"/>
              <a:gd name="connsiteY18" fmla="*/ 1172372 h 1520066"/>
              <a:gd name="connsiteX19" fmla="*/ 4179650 w 8250226"/>
              <a:gd name="connsiteY19" fmla="*/ 762803 h 1520066"/>
              <a:gd name="connsiteX20" fmla="*/ 3311567 w 8250226"/>
              <a:gd name="connsiteY20" fmla="*/ 767883 h 1520066"/>
              <a:gd name="connsiteX21" fmla="*/ 2360834 w 8250226"/>
              <a:gd name="connsiteY21" fmla="*/ 995061 h 1520066"/>
              <a:gd name="connsiteX22" fmla="*/ 2342497 w 8250226"/>
              <a:gd name="connsiteY22" fmla="*/ 992833 h 1520066"/>
              <a:gd name="connsiteX23" fmla="*/ 2126238 w 8250226"/>
              <a:gd name="connsiteY23" fmla="*/ 1040931 h 1520066"/>
              <a:gd name="connsiteX24" fmla="*/ 1317343 w 8250226"/>
              <a:gd name="connsiteY24" fmla="*/ 1114064 h 1520066"/>
              <a:gd name="connsiteX25" fmla="*/ 1009685 w 8250226"/>
              <a:gd name="connsiteY25" fmla="*/ 1102634 h 1520066"/>
              <a:gd name="connsiteX26" fmla="*/ 90523 w 8250226"/>
              <a:gd name="connsiteY26" fmla="*/ 742589 h 1520066"/>
              <a:gd name="connsiteX27" fmla="*/ 22895 w 8250226"/>
              <a:gd name="connsiteY27" fmla="*/ 281579 h 1520066"/>
              <a:gd name="connsiteX28" fmla="*/ 33026 w 8250226"/>
              <a:gd name="connsiteY28" fmla="*/ 257679 h 1520066"/>
              <a:gd name="connsiteX29" fmla="*/ 94142 w 8250226"/>
              <a:gd name="connsiteY29" fmla="*/ 257679 h 1520066"/>
              <a:gd name="connsiteX30" fmla="*/ 76235 w 8250226"/>
              <a:gd name="connsiteY30" fmla="*/ 299677 h 1520066"/>
              <a:gd name="connsiteX31" fmla="*/ 140053 w 8250226"/>
              <a:gd name="connsiteY31" fmla="*/ 715919 h 1520066"/>
              <a:gd name="connsiteX32" fmla="*/ 2361283 w 8250226"/>
              <a:gd name="connsiteY32" fmla="*/ 930232 h 1520066"/>
              <a:gd name="connsiteX33" fmla="*/ 2361890 w 8250226"/>
              <a:gd name="connsiteY33" fmla="*/ 932577 h 1520066"/>
              <a:gd name="connsiteX34" fmla="*/ 2418393 w 8250226"/>
              <a:gd name="connsiteY34" fmla="*/ 916935 h 1520066"/>
              <a:gd name="connsiteX35" fmla="*/ 3300486 w 8250226"/>
              <a:gd name="connsiteY35" fmla="*/ 708780 h 1520066"/>
              <a:gd name="connsiteX36" fmla="*/ 4213357 w 8250226"/>
              <a:gd name="connsiteY36" fmla="*/ 712935 h 1520066"/>
              <a:gd name="connsiteX37" fmla="*/ 4462699 w 8250226"/>
              <a:gd name="connsiteY37" fmla="*/ 1154825 h 1520066"/>
              <a:gd name="connsiteX38" fmla="*/ 4648321 w 8250226"/>
              <a:gd name="connsiteY38" fmla="*/ 1456806 h 1520066"/>
              <a:gd name="connsiteX39" fmla="*/ 5382034 w 8250226"/>
              <a:gd name="connsiteY39" fmla="*/ 911024 h 1520066"/>
              <a:gd name="connsiteX40" fmla="*/ 5554727 w 8250226"/>
              <a:gd name="connsiteY40" fmla="*/ 728634 h 1520066"/>
              <a:gd name="connsiteX41" fmla="*/ 5681246 w 8250226"/>
              <a:gd name="connsiteY41" fmla="*/ 599346 h 1520066"/>
              <a:gd name="connsiteX42" fmla="*/ 6613510 w 8250226"/>
              <a:gd name="connsiteY42" fmla="*/ 0 h 1520066"/>
              <a:gd name="connsiteX0" fmla="*/ 6613510 w 8416533"/>
              <a:gd name="connsiteY0" fmla="*/ 0 h 1520066"/>
              <a:gd name="connsiteX1" fmla="*/ 6625977 w 8416533"/>
              <a:gd name="connsiteY1" fmla="*/ 0 h 1520066"/>
              <a:gd name="connsiteX2" fmla="*/ 6964437 w 8416533"/>
              <a:gd name="connsiteY2" fmla="*/ 205015 h 1520066"/>
              <a:gd name="connsiteX3" fmla="*/ 7081720 w 8416533"/>
              <a:gd name="connsiteY3" fmla="*/ 587340 h 1520066"/>
              <a:gd name="connsiteX4" fmla="*/ 7221629 w 8416533"/>
              <a:gd name="connsiteY4" fmla="*/ 899480 h 1520066"/>
              <a:gd name="connsiteX5" fmla="*/ 8199143 w 8416533"/>
              <a:gd name="connsiteY5" fmla="*/ 396639 h 1520066"/>
              <a:gd name="connsiteX6" fmla="*/ 8241625 w 8416533"/>
              <a:gd name="connsiteY6" fmla="*/ 397101 h 1520066"/>
              <a:gd name="connsiteX7" fmla="*/ 8415852 w 8416533"/>
              <a:gd name="connsiteY7" fmla="*/ 762602 h 1520066"/>
              <a:gd name="connsiteX8" fmla="*/ 7211471 w 8416533"/>
              <a:gd name="connsiteY8" fmla="*/ 959045 h 1520066"/>
              <a:gd name="connsiteX9" fmla="*/ 7023079 w 8416533"/>
              <a:gd name="connsiteY9" fmla="*/ 599807 h 1520066"/>
              <a:gd name="connsiteX10" fmla="*/ 6625054 w 8416533"/>
              <a:gd name="connsiteY10" fmla="*/ 60489 h 1520066"/>
              <a:gd name="connsiteX11" fmla="*/ 6613972 w 8416533"/>
              <a:gd name="connsiteY11" fmla="*/ 60489 h 1520066"/>
              <a:gd name="connsiteX12" fmla="*/ 5725111 w 8416533"/>
              <a:gd name="connsiteY12" fmla="*/ 640903 h 1520066"/>
              <a:gd name="connsiteX13" fmla="*/ 5596746 w 8416533"/>
              <a:gd name="connsiteY13" fmla="*/ 772500 h 1520066"/>
              <a:gd name="connsiteX14" fmla="*/ 5426824 w 8416533"/>
              <a:gd name="connsiteY14" fmla="*/ 951657 h 1520066"/>
              <a:gd name="connsiteX15" fmla="*/ 5037572 w 8416533"/>
              <a:gd name="connsiteY15" fmla="*/ 1342294 h 1520066"/>
              <a:gd name="connsiteX16" fmla="*/ 4680181 w 8416533"/>
              <a:gd name="connsiteY16" fmla="*/ 1520066 h 1520066"/>
              <a:gd name="connsiteX17" fmla="*/ 4637239 w 8416533"/>
              <a:gd name="connsiteY17" fmla="*/ 1515910 h 1520066"/>
              <a:gd name="connsiteX18" fmla="*/ 4405443 w 8416533"/>
              <a:gd name="connsiteY18" fmla="*/ 1172372 h 1520066"/>
              <a:gd name="connsiteX19" fmla="*/ 4179650 w 8416533"/>
              <a:gd name="connsiteY19" fmla="*/ 762803 h 1520066"/>
              <a:gd name="connsiteX20" fmla="*/ 3311567 w 8416533"/>
              <a:gd name="connsiteY20" fmla="*/ 767883 h 1520066"/>
              <a:gd name="connsiteX21" fmla="*/ 2360834 w 8416533"/>
              <a:gd name="connsiteY21" fmla="*/ 995061 h 1520066"/>
              <a:gd name="connsiteX22" fmla="*/ 2342497 w 8416533"/>
              <a:gd name="connsiteY22" fmla="*/ 992833 h 1520066"/>
              <a:gd name="connsiteX23" fmla="*/ 2126238 w 8416533"/>
              <a:gd name="connsiteY23" fmla="*/ 1040931 h 1520066"/>
              <a:gd name="connsiteX24" fmla="*/ 1317343 w 8416533"/>
              <a:gd name="connsiteY24" fmla="*/ 1114064 h 1520066"/>
              <a:gd name="connsiteX25" fmla="*/ 1009685 w 8416533"/>
              <a:gd name="connsiteY25" fmla="*/ 1102634 h 1520066"/>
              <a:gd name="connsiteX26" fmla="*/ 90523 w 8416533"/>
              <a:gd name="connsiteY26" fmla="*/ 742589 h 1520066"/>
              <a:gd name="connsiteX27" fmla="*/ 22895 w 8416533"/>
              <a:gd name="connsiteY27" fmla="*/ 281579 h 1520066"/>
              <a:gd name="connsiteX28" fmla="*/ 33026 w 8416533"/>
              <a:gd name="connsiteY28" fmla="*/ 257679 h 1520066"/>
              <a:gd name="connsiteX29" fmla="*/ 94142 w 8416533"/>
              <a:gd name="connsiteY29" fmla="*/ 257679 h 1520066"/>
              <a:gd name="connsiteX30" fmla="*/ 76235 w 8416533"/>
              <a:gd name="connsiteY30" fmla="*/ 299677 h 1520066"/>
              <a:gd name="connsiteX31" fmla="*/ 140053 w 8416533"/>
              <a:gd name="connsiteY31" fmla="*/ 715919 h 1520066"/>
              <a:gd name="connsiteX32" fmla="*/ 2361283 w 8416533"/>
              <a:gd name="connsiteY32" fmla="*/ 930232 h 1520066"/>
              <a:gd name="connsiteX33" fmla="*/ 2361890 w 8416533"/>
              <a:gd name="connsiteY33" fmla="*/ 932577 h 1520066"/>
              <a:gd name="connsiteX34" fmla="*/ 2418393 w 8416533"/>
              <a:gd name="connsiteY34" fmla="*/ 916935 h 1520066"/>
              <a:gd name="connsiteX35" fmla="*/ 3300486 w 8416533"/>
              <a:gd name="connsiteY35" fmla="*/ 708780 h 1520066"/>
              <a:gd name="connsiteX36" fmla="*/ 4213357 w 8416533"/>
              <a:gd name="connsiteY36" fmla="*/ 712935 h 1520066"/>
              <a:gd name="connsiteX37" fmla="*/ 4462699 w 8416533"/>
              <a:gd name="connsiteY37" fmla="*/ 1154825 h 1520066"/>
              <a:gd name="connsiteX38" fmla="*/ 4648321 w 8416533"/>
              <a:gd name="connsiteY38" fmla="*/ 1456806 h 1520066"/>
              <a:gd name="connsiteX39" fmla="*/ 5382034 w 8416533"/>
              <a:gd name="connsiteY39" fmla="*/ 911024 h 1520066"/>
              <a:gd name="connsiteX40" fmla="*/ 5554727 w 8416533"/>
              <a:gd name="connsiteY40" fmla="*/ 728634 h 1520066"/>
              <a:gd name="connsiteX41" fmla="*/ 5681246 w 8416533"/>
              <a:gd name="connsiteY41" fmla="*/ 599346 h 1520066"/>
              <a:gd name="connsiteX42" fmla="*/ 6613510 w 8416533"/>
              <a:gd name="connsiteY42" fmla="*/ 0 h 1520066"/>
              <a:gd name="connsiteX0" fmla="*/ 6613510 w 8416442"/>
              <a:gd name="connsiteY0" fmla="*/ 0 h 1520066"/>
              <a:gd name="connsiteX1" fmla="*/ 6625977 w 8416442"/>
              <a:gd name="connsiteY1" fmla="*/ 0 h 1520066"/>
              <a:gd name="connsiteX2" fmla="*/ 6964437 w 8416442"/>
              <a:gd name="connsiteY2" fmla="*/ 205015 h 1520066"/>
              <a:gd name="connsiteX3" fmla="*/ 7081720 w 8416442"/>
              <a:gd name="connsiteY3" fmla="*/ 587340 h 1520066"/>
              <a:gd name="connsiteX4" fmla="*/ 7221629 w 8416442"/>
              <a:gd name="connsiteY4" fmla="*/ 899480 h 1520066"/>
              <a:gd name="connsiteX5" fmla="*/ 8348876 w 8416442"/>
              <a:gd name="connsiteY5" fmla="*/ 665822 h 1520066"/>
              <a:gd name="connsiteX6" fmla="*/ 8241625 w 8416442"/>
              <a:gd name="connsiteY6" fmla="*/ 397101 h 1520066"/>
              <a:gd name="connsiteX7" fmla="*/ 8415852 w 8416442"/>
              <a:gd name="connsiteY7" fmla="*/ 762602 h 1520066"/>
              <a:gd name="connsiteX8" fmla="*/ 7211471 w 8416442"/>
              <a:gd name="connsiteY8" fmla="*/ 959045 h 1520066"/>
              <a:gd name="connsiteX9" fmla="*/ 7023079 w 8416442"/>
              <a:gd name="connsiteY9" fmla="*/ 599807 h 1520066"/>
              <a:gd name="connsiteX10" fmla="*/ 6625054 w 8416442"/>
              <a:gd name="connsiteY10" fmla="*/ 60489 h 1520066"/>
              <a:gd name="connsiteX11" fmla="*/ 6613972 w 8416442"/>
              <a:gd name="connsiteY11" fmla="*/ 60489 h 1520066"/>
              <a:gd name="connsiteX12" fmla="*/ 5725111 w 8416442"/>
              <a:gd name="connsiteY12" fmla="*/ 640903 h 1520066"/>
              <a:gd name="connsiteX13" fmla="*/ 5596746 w 8416442"/>
              <a:gd name="connsiteY13" fmla="*/ 772500 h 1520066"/>
              <a:gd name="connsiteX14" fmla="*/ 5426824 w 8416442"/>
              <a:gd name="connsiteY14" fmla="*/ 951657 h 1520066"/>
              <a:gd name="connsiteX15" fmla="*/ 5037572 w 8416442"/>
              <a:gd name="connsiteY15" fmla="*/ 1342294 h 1520066"/>
              <a:gd name="connsiteX16" fmla="*/ 4680181 w 8416442"/>
              <a:gd name="connsiteY16" fmla="*/ 1520066 h 1520066"/>
              <a:gd name="connsiteX17" fmla="*/ 4637239 w 8416442"/>
              <a:gd name="connsiteY17" fmla="*/ 1515910 h 1520066"/>
              <a:gd name="connsiteX18" fmla="*/ 4405443 w 8416442"/>
              <a:gd name="connsiteY18" fmla="*/ 1172372 h 1520066"/>
              <a:gd name="connsiteX19" fmla="*/ 4179650 w 8416442"/>
              <a:gd name="connsiteY19" fmla="*/ 762803 h 1520066"/>
              <a:gd name="connsiteX20" fmla="*/ 3311567 w 8416442"/>
              <a:gd name="connsiteY20" fmla="*/ 767883 h 1520066"/>
              <a:gd name="connsiteX21" fmla="*/ 2360834 w 8416442"/>
              <a:gd name="connsiteY21" fmla="*/ 995061 h 1520066"/>
              <a:gd name="connsiteX22" fmla="*/ 2342497 w 8416442"/>
              <a:gd name="connsiteY22" fmla="*/ 992833 h 1520066"/>
              <a:gd name="connsiteX23" fmla="*/ 2126238 w 8416442"/>
              <a:gd name="connsiteY23" fmla="*/ 1040931 h 1520066"/>
              <a:gd name="connsiteX24" fmla="*/ 1317343 w 8416442"/>
              <a:gd name="connsiteY24" fmla="*/ 1114064 h 1520066"/>
              <a:gd name="connsiteX25" fmla="*/ 1009685 w 8416442"/>
              <a:gd name="connsiteY25" fmla="*/ 1102634 h 1520066"/>
              <a:gd name="connsiteX26" fmla="*/ 90523 w 8416442"/>
              <a:gd name="connsiteY26" fmla="*/ 742589 h 1520066"/>
              <a:gd name="connsiteX27" fmla="*/ 22895 w 8416442"/>
              <a:gd name="connsiteY27" fmla="*/ 281579 h 1520066"/>
              <a:gd name="connsiteX28" fmla="*/ 33026 w 8416442"/>
              <a:gd name="connsiteY28" fmla="*/ 257679 h 1520066"/>
              <a:gd name="connsiteX29" fmla="*/ 94142 w 8416442"/>
              <a:gd name="connsiteY29" fmla="*/ 257679 h 1520066"/>
              <a:gd name="connsiteX30" fmla="*/ 76235 w 8416442"/>
              <a:gd name="connsiteY30" fmla="*/ 299677 h 1520066"/>
              <a:gd name="connsiteX31" fmla="*/ 140053 w 8416442"/>
              <a:gd name="connsiteY31" fmla="*/ 715919 h 1520066"/>
              <a:gd name="connsiteX32" fmla="*/ 2361283 w 8416442"/>
              <a:gd name="connsiteY32" fmla="*/ 930232 h 1520066"/>
              <a:gd name="connsiteX33" fmla="*/ 2361890 w 8416442"/>
              <a:gd name="connsiteY33" fmla="*/ 932577 h 1520066"/>
              <a:gd name="connsiteX34" fmla="*/ 2418393 w 8416442"/>
              <a:gd name="connsiteY34" fmla="*/ 916935 h 1520066"/>
              <a:gd name="connsiteX35" fmla="*/ 3300486 w 8416442"/>
              <a:gd name="connsiteY35" fmla="*/ 708780 h 1520066"/>
              <a:gd name="connsiteX36" fmla="*/ 4213357 w 8416442"/>
              <a:gd name="connsiteY36" fmla="*/ 712935 h 1520066"/>
              <a:gd name="connsiteX37" fmla="*/ 4462699 w 8416442"/>
              <a:gd name="connsiteY37" fmla="*/ 1154825 h 1520066"/>
              <a:gd name="connsiteX38" fmla="*/ 4648321 w 8416442"/>
              <a:gd name="connsiteY38" fmla="*/ 1456806 h 1520066"/>
              <a:gd name="connsiteX39" fmla="*/ 5382034 w 8416442"/>
              <a:gd name="connsiteY39" fmla="*/ 911024 h 1520066"/>
              <a:gd name="connsiteX40" fmla="*/ 5554727 w 8416442"/>
              <a:gd name="connsiteY40" fmla="*/ 728634 h 1520066"/>
              <a:gd name="connsiteX41" fmla="*/ 5681246 w 8416442"/>
              <a:gd name="connsiteY41" fmla="*/ 599346 h 1520066"/>
              <a:gd name="connsiteX42" fmla="*/ 6613510 w 8416442"/>
              <a:gd name="connsiteY42" fmla="*/ 0 h 1520066"/>
              <a:gd name="connsiteX0" fmla="*/ 6613510 w 8531776"/>
              <a:gd name="connsiteY0" fmla="*/ 0 h 1520066"/>
              <a:gd name="connsiteX1" fmla="*/ 6625977 w 8531776"/>
              <a:gd name="connsiteY1" fmla="*/ 0 h 1520066"/>
              <a:gd name="connsiteX2" fmla="*/ 6964437 w 8531776"/>
              <a:gd name="connsiteY2" fmla="*/ 205015 h 1520066"/>
              <a:gd name="connsiteX3" fmla="*/ 7081720 w 8531776"/>
              <a:gd name="connsiteY3" fmla="*/ 587340 h 1520066"/>
              <a:gd name="connsiteX4" fmla="*/ 7221629 w 8531776"/>
              <a:gd name="connsiteY4" fmla="*/ 899480 h 1520066"/>
              <a:gd name="connsiteX5" fmla="*/ 8348876 w 8531776"/>
              <a:gd name="connsiteY5" fmla="*/ 665822 h 1520066"/>
              <a:gd name="connsiteX6" fmla="*/ 8415852 w 8531776"/>
              <a:gd name="connsiteY6" fmla="*/ 762602 h 1520066"/>
              <a:gd name="connsiteX7" fmla="*/ 7211471 w 8531776"/>
              <a:gd name="connsiteY7" fmla="*/ 959045 h 1520066"/>
              <a:gd name="connsiteX8" fmla="*/ 7023079 w 8531776"/>
              <a:gd name="connsiteY8" fmla="*/ 599807 h 1520066"/>
              <a:gd name="connsiteX9" fmla="*/ 6625054 w 8531776"/>
              <a:gd name="connsiteY9" fmla="*/ 60489 h 1520066"/>
              <a:gd name="connsiteX10" fmla="*/ 6613972 w 8531776"/>
              <a:gd name="connsiteY10" fmla="*/ 60489 h 1520066"/>
              <a:gd name="connsiteX11" fmla="*/ 5725111 w 8531776"/>
              <a:gd name="connsiteY11" fmla="*/ 640903 h 1520066"/>
              <a:gd name="connsiteX12" fmla="*/ 5596746 w 8531776"/>
              <a:gd name="connsiteY12" fmla="*/ 772500 h 1520066"/>
              <a:gd name="connsiteX13" fmla="*/ 5426824 w 8531776"/>
              <a:gd name="connsiteY13" fmla="*/ 951657 h 1520066"/>
              <a:gd name="connsiteX14" fmla="*/ 5037572 w 8531776"/>
              <a:gd name="connsiteY14" fmla="*/ 1342294 h 1520066"/>
              <a:gd name="connsiteX15" fmla="*/ 4680181 w 8531776"/>
              <a:gd name="connsiteY15" fmla="*/ 1520066 h 1520066"/>
              <a:gd name="connsiteX16" fmla="*/ 4637239 w 8531776"/>
              <a:gd name="connsiteY16" fmla="*/ 1515910 h 1520066"/>
              <a:gd name="connsiteX17" fmla="*/ 4405443 w 8531776"/>
              <a:gd name="connsiteY17" fmla="*/ 1172372 h 1520066"/>
              <a:gd name="connsiteX18" fmla="*/ 4179650 w 8531776"/>
              <a:gd name="connsiteY18" fmla="*/ 762803 h 1520066"/>
              <a:gd name="connsiteX19" fmla="*/ 3311567 w 8531776"/>
              <a:gd name="connsiteY19" fmla="*/ 767883 h 1520066"/>
              <a:gd name="connsiteX20" fmla="*/ 2360834 w 8531776"/>
              <a:gd name="connsiteY20" fmla="*/ 995061 h 1520066"/>
              <a:gd name="connsiteX21" fmla="*/ 2342497 w 8531776"/>
              <a:gd name="connsiteY21" fmla="*/ 992833 h 1520066"/>
              <a:gd name="connsiteX22" fmla="*/ 2126238 w 8531776"/>
              <a:gd name="connsiteY22" fmla="*/ 1040931 h 1520066"/>
              <a:gd name="connsiteX23" fmla="*/ 1317343 w 8531776"/>
              <a:gd name="connsiteY23" fmla="*/ 1114064 h 1520066"/>
              <a:gd name="connsiteX24" fmla="*/ 1009685 w 8531776"/>
              <a:gd name="connsiteY24" fmla="*/ 1102634 h 1520066"/>
              <a:gd name="connsiteX25" fmla="*/ 90523 w 8531776"/>
              <a:gd name="connsiteY25" fmla="*/ 742589 h 1520066"/>
              <a:gd name="connsiteX26" fmla="*/ 22895 w 8531776"/>
              <a:gd name="connsiteY26" fmla="*/ 281579 h 1520066"/>
              <a:gd name="connsiteX27" fmla="*/ 33026 w 8531776"/>
              <a:gd name="connsiteY27" fmla="*/ 257679 h 1520066"/>
              <a:gd name="connsiteX28" fmla="*/ 94142 w 8531776"/>
              <a:gd name="connsiteY28" fmla="*/ 257679 h 1520066"/>
              <a:gd name="connsiteX29" fmla="*/ 76235 w 8531776"/>
              <a:gd name="connsiteY29" fmla="*/ 299677 h 1520066"/>
              <a:gd name="connsiteX30" fmla="*/ 140053 w 8531776"/>
              <a:gd name="connsiteY30" fmla="*/ 715919 h 1520066"/>
              <a:gd name="connsiteX31" fmla="*/ 2361283 w 8531776"/>
              <a:gd name="connsiteY31" fmla="*/ 930232 h 1520066"/>
              <a:gd name="connsiteX32" fmla="*/ 2361890 w 8531776"/>
              <a:gd name="connsiteY32" fmla="*/ 932577 h 1520066"/>
              <a:gd name="connsiteX33" fmla="*/ 2418393 w 8531776"/>
              <a:gd name="connsiteY33" fmla="*/ 916935 h 1520066"/>
              <a:gd name="connsiteX34" fmla="*/ 3300486 w 8531776"/>
              <a:gd name="connsiteY34" fmla="*/ 708780 h 1520066"/>
              <a:gd name="connsiteX35" fmla="*/ 4213357 w 8531776"/>
              <a:gd name="connsiteY35" fmla="*/ 712935 h 1520066"/>
              <a:gd name="connsiteX36" fmla="*/ 4462699 w 8531776"/>
              <a:gd name="connsiteY36" fmla="*/ 1154825 h 1520066"/>
              <a:gd name="connsiteX37" fmla="*/ 4648321 w 8531776"/>
              <a:gd name="connsiteY37" fmla="*/ 1456806 h 1520066"/>
              <a:gd name="connsiteX38" fmla="*/ 5382034 w 8531776"/>
              <a:gd name="connsiteY38" fmla="*/ 911024 h 1520066"/>
              <a:gd name="connsiteX39" fmla="*/ 5554727 w 8531776"/>
              <a:gd name="connsiteY39" fmla="*/ 728634 h 1520066"/>
              <a:gd name="connsiteX40" fmla="*/ 5681246 w 8531776"/>
              <a:gd name="connsiteY40" fmla="*/ 599346 h 1520066"/>
              <a:gd name="connsiteX41" fmla="*/ 6613510 w 8531776"/>
              <a:gd name="connsiteY41" fmla="*/ 0 h 1520066"/>
              <a:gd name="connsiteX0" fmla="*/ 6613510 w 8531776"/>
              <a:gd name="connsiteY0" fmla="*/ 0 h 1520066"/>
              <a:gd name="connsiteX1" fmla="*/ 6625977 w 8531776"/>
              <a:gd name="connsiteY1" fmla="*/ 0 h 1520066"/>
              <a:gd name="connsiteX2" fmla="*/ 6964437 w 8531776"/>
              <a:gd name="connsiteY2" fmla="*/ 205015 h 1520066"/>
              <a:gd name="connsiteX3" fmla="*/ 7081720 w 8531776"/>
              <a:gd name="connsiteY3" fmla="*/ 587340 h 1520066"/>
              <a:gd name="connsiteX4" fmla="*/ 7221629 w 8531776"/>
              <a:gd name="connsiteY4" fmla="*/ 899480 h 1520066"/>
              <a:gd name="connsiteX5" fmla="*/ 8348876 w 8531776"/>
              <a:gd name="connsiteY5" fmla="*/ 665822 h 1520066"/>
              <a:gd name="connsiteX6" fmla="*/ 8415852 w 8531776"/>
              <a:gd name="connsiteY6" fmla="*/ 774648 h 1520066"/>
              <a:gd name="connsiteX7" fmla="*/ 7211471 w 8531776"/>
              <a:gd name="connsiteY7" fmla="*/ 959045 h 1520066"/>
              <a:gd name="connsiteX8" fmla="*/ 7023079 w 8531776"/>
              <a:gd name="connsiteY8" fmla="*/ 599807 h 1520066"/>
              <a:gd name="connsiteX9" fmla="*/ 6625054 w 8531776"/>
              <a:gd name="connsiteY9" fmla="*/ 60489 h 1520066"/>
              <a:gd name="connsiteX10" fmla="*/ 6613972 w 8531776"/>
              <a:gd name="connsiteY10" fmla="*/ 60489 h 1520066"/>
              <a:gd name="connsiteX11" fmla="*/ 5725111 w 8531776"/>
              <a:gd name="connsiteY11" fmla="*/ 640903 h 1520066"/>
              <a:gd name="connsiteX12" fmla="*/ 5596746 w 8531776"/>
              <a:gd name="connsiteY12" fmla="*/ 772500 h 1520066"/>
              <a:gd name="connsiteX13" fmla="*/ 5426824 w 8531776"/>
              <a:gd name="connsiteY13" fmla="*/ 951657 h 1520066"/>
              <a:gd name="connsiteX14" fmla="*/ 5037572 w 8531776"/>
              <a:gd name="connsiteY14" fmla="*/ 1342294 h 1520066"/>
              <a:gd name="connsiteX15" fmla="*/ 4680181 w 8531776"/>
              <a:gd name="connsiteY15" fmla="*/ 1520066 h 1520066"/>
              <a:gd name="connsiteX16" fmla="*/ 4637239 w 8531776"/>
              <a:gd name="connsiteY16" fmla="*/ 1515910 h 1520066"/>
              <a:gd name="connsiteX17" fmla="*/ 4405443 w 8531776"/>
              <a:gd name="connsiteY17" fmla="*/ 1172372 h 1520066"/>
              <a:gd name="connsiteX18" fmla="*/ 4179650 w 8531776"/>
              <a:gd name="connsiteY18" fmla="*/ 762803 h 1520066"/>
              <a:gd name="connsiteX19" fmla="*/ 3311567 w 8531776"/>
              <a:gd name="connsiteY19" fmla="*/ 767883 h 1520066"/>
              <a:gd name="connsiteX20" fmla="*/ 2360834 w 8531776"/>
              <a:gd name="connsiteY20" fmla="*/ 995061 h 1520066"/>
              <a:gd name="connsiteX21" fmla="*/ 2342497 w 8531776"/>
              <a:gd name="connsiteY21" fmla="*/ 992833 h 1520066"/>
              <a:gd name="connsiteX22" fmla="*/ 2126238 w 8531776"/>
              <a:gd name="connsiteY22" fmla="*/ 1040931 h 1520066"/>
              <a:gd name="connsiteX23" fmla="*/ 1317343 w 8531776"/>
              <a:gd name="connsiteY23" fmla="*/ 1114064 h 1520066"/>
              <a:gd name="connsiteX24" fmla="*/ 1009685 w 8531776"/>
              <a:gd name="connsiteY24" fmla="*/ 1102634 h 1520066"/>
              <a:gd name="connsiteX25" fmla="*/ 90523 w 8531776"/>
              <a:gd name="connsiteY25" fmla="*/ 742589 h 1520066"/>
              <a:gd name="connsiteX26" fmla="*/ 22895 w 8531776"/>
              <a:gd name="connsiteY26" fmla="*/ 281579 h 1520066"/>
              <a:gd name="connsiteX27" fmla="*/ 33026 w 8531776"/>
              <a:gd name="connsiteY27" fmla="*/ 257679 h 1520066"/>
              <a:gd name="connsiteX28" fmla="*/ 94142 w 8531776"/>
              <a:gd name="connsiteY28" fmla="*/ 257679 h 1520066"/>
              <a:gd name="connsiteX29" fmla="*/ 76235 w 8531776"/>
              <a:gd name="connsiteY29" fmla="*/ 299677 h 1520066"/>
              <a:gd name="connsiteX30" fmla="*/ 140053 w 8531776"/>
              <a:gd name="connsiteY30" fmla="*/ 715919 h 1520066"/>
              <a:gd name="connsiteX31" fmla="*/ 2361283 w 8531776"/>
              <a:gd name="connsiteY31" fmla="*/ 930232 h 1520066"/>
              <a:gd name="connsiteX32" fmla="*/ 2361890 w 8531776"/>
              <a:gd name="connsiteY32" fmla="*/ 932577 h 1520066"/>
              <a:gd name="connsiteX33" fmla="*/ 2418393 w 8531776"/>
              <a:gd name="connsiteY33" fmla="*/ 916935 h 1520066"/>
              <a:gd name="connsiteX34" fmla="*/ 3300486 w 8531776"/>
              <a:gd name="connsiteY34" fmla="*/ 708780 h 1520066"/>
              <a:gd name="connsiteX35" fmla="*/ 4213357 w 8531776"/>
              <a:gd name="connsiteY35" fmla="*/ 712935 h 1520066"/>
              <a:gd name="connsiteX36" fmla="*/ 4462699 w 8531776"/>
              <a:gd name="connsiteY36" fmla="*/ 1154825 h 1520066"/>
              <a:gd name="connsiteX37" fmla="*/ 4648321 w 8531776"/>
              <a:gd name="connsiteY37" fmla="*/ 1456806 h 1520066"/>
              <a:gd name="connsiteX38" fmla="*/ 5382034 w 8531776"/>
              <a:gd name="connsiteY38" fmla="*/ 911024 h 1520066"/>
              <a:gd name="connsiteX39" fmla="*/ 5554727 w 8531776"/>
              <a:gd name="connsiteY39" fmla="*/ 728634 h 1520066"/>
              <a:gd name="connsiteX40" fmla="*/ 5681246 w 8531776"/>
              <a:gd name="connsiteY40" fmla="*/ 599346 h 1520066"/>
              <a:gd name="connsiteX41" fmla="*/ 6613510 w 8531776"/>
              <a:gd name="connsiteY41" fmla="*/ 0 h 1520066"/>
              <a:gd name="connsiteX0" fmla="*/ 6613510 w 8454400"/>
              <a:gd name="connsiteY0" fmla="*/ 0 h 1520066"/>
              <a:gd name="connsiteX1" fmla="*/ 6625977 w 8454400"/>
              <a:gd name="connsiteY1" fmla="*/ 0 h 1520066"/>
              <a:gd name="connsiteX2" fmla="*/ 6964437 w 8454400"/>
              <a:gd name="connsiteY2" fmla="*/ 205015 h 1520066"/>
              <a:gd name="connsiteX3" fmla="*/ 7081720 w 8454400"/>
              <a:gd name="connsiteY3" fmla="*/ 587340 h 1520066"/>
              <a:gd name="connsiteX4" fmla="*/ 7221629 w 8454400"/>
              <a:gd name="connsiteY4" fmla="*/ 899480 h 1520066"/>
              <a:gd name="connsiteX5" fmla="*/ 8348876 w 8454400"/>
              <a:gd name="connsiteY5" fmla="*/ 665822 h 1520066"/>
              <a:gd name="connsiteX6" fmla="*/ 8415852 w 8454400"/>
              <a:gd name="connsiteY6" fmla="*/ 774648 h 1520066"/>
              <a:gd name="connsiteX7" fmla="*/ 7211471 w 8454400"/>
              <a:gd name="connsiteY7" fmla="*/ 959045 h 1520066"/>
              <a:gd name="connsiteX8" fmla="*/ 7023079 w 8454400"/>
              <a:gd name="connsiteY8" fmla="*/ 599807 h 1520066"/>
              <a:gd name="connsiteX9" fmla="*/ 6625054 w 8454400"/>
              <a:gd name="connsiteY9" fmla="*/ 60489 h 1520066"/>
              <a:gd name="connsiteX10" fmla="*/ 6613972 w 8454400"/>
              <a:gd name="connsiteY10" fmla="*/ 60489 h 1520066"/>
              <a:gd name="connsiteX11" fmla="*/ 5725111 w 8454400"/>
              <a:gd name="connsiteY11" fmla="*/ 640903 h 1520066"/>
              <a:gd name="connsiteX12" fmla="*/ 5596746 w 8454400"/>
              <a:gd name="connsiteY12" fmla="*/ 772500 h 1520066"/>
              <a:gd name="connsiteX13" fmla="*/ 5426824 w 8454400"/>
              <a:gd name="connsiteY13" fmla="*/ 951657 h 1520066"/>
              <a:gd name="connsiteX14" fmla="*/ 5037572 w 8454400"/>
              <a:gd name="connsiteY14" fmla="*/ 1342294 h 1520066"/>
              <a:gd name="connsiteX15" fmla="*/ 4680181 w 8454400"/>
              <a:gd name="connsiteY15" fmla="*/ 1520066 h 1520066"/>
              <a:gd name="connsiteX16" fmla="*/ 4637239 w 8454400"/>
              <a:gd name="connsiteY16" fmla="*/ 1515910 h 1520066"/>
              <a:gd name="connsiteX17" fmla="*/ 4405443 w 8454400"/>
              <a:gd name="connsiteY17" fmla="*/ 1172372 h 1520066"/>
              <a:gd name="connsiteX18" fmla="*/ 4179650 w 8454400"/>
              <a:gd name="connsiteY18" fmla="*/ 762803 h 1520066"/>
              <a:gd name="connsiteX19" fmla="*/ 3311567 w 8454400"/>
              <a:gd name="connsiteY19" fmla="*/ 767883 h 1520066"/>
              <a:gd name="connsiteX20" fmla="*/ 2360834 w 8454400"/>
              <a:gd name="connsiteY20" fmla="*/ 995061 h 1520066"/>
              <a:gd name="connsiteX21" fmla="*/ 2342497 w 8454400"/>
              <a:gd name="connsiteY21" fmla="*/ 992833 h 1520066"/>
              <a:gd name="connsiteX22" fmla="*/ 2126238 w 8454400"/>
              <a:gd name="connsiteY22" fmla="*/ 1040931 h 1520066"/>
              <a:gd name="connsiteX23" fmla="*/ 1317343 w 8454400"/>
              <a:gd name="connsiteY23" fmla="*/ 1114064 h 1520066"/>
              <a:gd name="connsiteX24" fmla="*/ 1009685 w 8454400"/>
              <a:gd name="connsiteY24" fmla="*/ 1102634 h 1520066"/>
              <a:gd name="connsiteX25" fmla="*/ 90523 w 8454400"/>
              <a:gd name="connsiteY25" fmla="*/ 742589 h 1520066"/>
              <a:gd name="connsiteX26" fmla="*/ 22895 w 8454400"/>
              <a:gd name="connsiteY26" fmla="*/ 281579 h 1520066"/>
              <a:gd name="connsiteX27" fmla="*/ 33026 w 8454400"/>
              <a:gd name="connsiteY27" fmla="*/ 257679 h 1520066"/>
              <a:gd name="connsiteX28" fmla="*/ 94142 w 8454400"/>
              <a:gd name="connsiteY28" fmla="*/ 257679 h 1520066"/>
              <a:gd name="connsiteX29" fmla="*/ 76235 w 8454400"/>
              <a:gd name="connsiteY29" fmla="*/ 299677 h 1520066"/>
              <a:gd name="connsiteX30" fmla="*/ 140053 w 8454400"/>
              <a:gd name="connsiteY30" fmla="*/ 715919 h 1520066"/>
              <a:gd name="connsiteX31" fmla="*/ 2361283 w 8454400"/>
              <a:gd name="connsiteY31" fmla="*/ 930232 h 1520066"/>
              <a:gd name="connsiteX32" fmla="*/ 2361890 w 8454400"/>
              <a:gd name="connsiteY32" fmla="*/ 932577 h 1520066"/>
              <a:gd name="connsiteX33" fmla="*/ 2418393 w 8454400"/>
              <a:gd name="connsiteY33" fmla="*/ 916935 h 1520066"/>
              <a:gd name="connsiteX34" fmla="*/ 3300486 w 8454400"/>
              <a:gd name="connsiteY34" fmla="*/ 708780 h 1520066"/>
              <a:gd name="connsiteX35" fmla="*/ 4213357 w 8454400"/>
              <a:gd name="connsiteY35" fmla="*/ 712935 h 1520066"/>
              <a:gd name="connsiteX36" fmla="*/ 4462699 w 8454400"/>
              <a:gd name="connsiteY36" fmla="*/ 1154825 h 1520066"/>
              <a:gd name="connsiteX37" fmla="*/ 4648321 w 8454400"/>
              <a:gd name="connsiteY37" fmla="*/ 1456806 h 1520066"/>
              <a:gd name="connsiteX38" fmla="*/ 5382034 w 8454400"/>
              <a:gd name="connsiteY38" fmla="*/ 911024 h 1520066"/>
              <a:gd name="connsiteX39" fmla="*/ 5554727 w 8454400"/>
              <a:gd name="connsiteY39" fmla="*/ 728634 h 1520066"/>
              <a:gd name="connsiteX40" fmla="*/ 5681246 w 8454400"/>
              <a:gd name="connsiteY40" fmla="*/ 599346 h 1520066"/>
              <a:gd name="connsiteX41" fmla="*/ 6613510 w 8454400"/>
              <a:gd name="connsiteY41" fmla="*/ 0 h 1520066"/>
              <a:gd name="connsiteX0" fmla="*/ 6613510 w 8415852"/>
              <a:gd name="connsiteY0" fmla="*/ 0 h 1520066"/>
              <a:gd name="connsiteX1" fmla="*/ 6625977 w 8415852"/>
              <a:gd name="connsiteY1" fmla="*/ 0 h 1520066"/>
              <a:gd name="connsiteX2" fmla="*/ 6964437 w 8415852"/>
              <a:gd name="connsiteY2" fmla="*/ 205015 h 1520066"/>
              <a:gd name="connsiteX3" fmla="*/ 7081720 w 8415852"/>
              <a:gd name="connsiteY3" fmla="*/ 587340 h 1520066"/>
              <a:gd name="connsiteX4" fmla="*/ 7221629 w 8415852"/>
              <a:gd name="connsiteY4" fmla="*/ 899480 h 1520066"/>
              <a:gd name="connsiteX5" fmla="*/ 8348876 w 8415852"/>
              <a:gd name="connsiteY5" fmla="*/ 665822 h 1520066"/>
              <a:gd name="connsiteX6" fmla="*/ 8415852 w 8415852"/>
              <a:gd name="connsiteY6" fmla="*/ 774648 h 1520066"/>
              <a:gd name="connsiteX7" fmla="*/ 7211471 w 8415852"/>
              <a:gd name="connsiteY7" fmla="*/ 959045 h 1520066"/>
              <a:gd name="connsiteX8" fmla="*/ 7023079 w 8415852"/>
              <a:gd name="connsiteY8" fmla="*/ 599807 h 1520066"/>
              <a:gd name="connsiteX9" fmla="*/ 6625054 w 8415852"/>
              <a:gd name="connsiteY9" fmla="*/ 60489 h 1520066"/>
              <a:gd name="connsiteX10" fmla="*/ 6613972 w 8415852"/>
              <a:gd name="connsiteY10" fmla="*/ 60489 h 1520066"/>
              <a:gd name="connsiteX11" fmla="*/ 5725111 w 8415852"/>
              <a:gd name="connsiteY11" fmla="*/ 640903 h 1520066"/>
              <a:gd name="connsiteX12" fmla="*/ 5596746 w 8415852"/>
              <a:gd name="connsiteY12" fmla="*/ 772500 h 1520066"/>
              <a:gd name="connsiteX13" fmla="*/ 5426824 w 8415852"/>
              <a:gd name="connsiteY13" fmla="*/ 951657 h 1520066"/>
              <a:gd name="connsiteX14" fmla="*/ 5037572 w 8415852"/>
              <a:gd name="connsiteY14" fmla="*/ 1342294 h 1520066"/>
              <a:gd name="connsiteX15" fmla="*/ 4680181 w 8415852"/>
              <a:gd name="connsiteY15" fmla="*/ 1520066 h 1520066"/>
              <a:gd name="connsiteX16" fmla="*/ 4637239 w 8415852"/>
              <a:gd name="connsiteY16" fmla="*/ 1515910 h 1520066"/>
              <a:gd name="connsiteX17" fmla="*/ 4405443 w 8415852"/>
              <a:gd name="connsiteY17" fmla="*/ 1172372 h 1520066"/>
              <a:gd name="connsiteX18" fmla="*/ 4179650 w 8415852"/>
              <a:gd name="connsiteY18" fmla="*/ 762803 h 1520066"/>
              <a:gd name="connsiteX19" fmla="*/ 3311567 w 8415852"/>
              <a:gd name="connsiteY19" fmla="*/ 767883 h 1520066"/>
              <a:gd name="connsiteX20" fmla="*/ 2360834 w 8415852"/>
              <a:gd name="connsiteY20" fmla="*/ 995061 h 1520066"/>
              <a:gd name="connsiteX21" fmla="*/ 2342497 w 8415852"/>
              <a:gd name="connsiteY21" fmla="*/ 992833 h 1520066"/>
              <a:gd name="connsiteX22" fmla="*/ 2126238 w 8415852"/>
              <a:gd name="connsiteY22" fmla="*/ 1040931 h 1520066"/>
              <a:gd name="connsiteX23" fmla="*/ 1317343 w 8415852"/>
              <a:gd name="connsiteY23" fmla="*/ 1114064 h 1520066"/>
              <a:gd name="connsiteX24" fmla="*/ 1009685 w 8415852"/>
              <a:gd name="connsiteY24" fmla="*/ 1102634 h 1520066"/>
              <a:gd name="connsiteX25" fmla="*/ 90523 w 8415852"/>
              <a:gd name="connsiteY25" fmla="*/ 742589 h 1520066"/>
              <a:gd name="connsiteX26" fmla="*/ 22895 w 8415852"/>
              <a:gd name="connsiteY26" fmla="*/ 281579 h 1520066"/>
              <a:gd name="connsiteX27" fmla="*/ 33026 w 8415852"/>
              <a:gd name="connsiteY27" fmla="*/ 257679 h 1520066"/>
              <a:gd name="connsiteX28" fmla="*/ 94142 w 8415852"/>
              <a:gd name="connsiteY28" fmla="*/ 257679 h 1520066"/>
              <a:gd name="connsiteX29" fmla="*/ 76235 w 8415852"/>
              <a:gd name="connsiteY29" fmla="*/ 299677 h 1520066"/>
              <a:gd name="connsiteX30" fmla="*/ 140053 w 8415852"/>
              <a:gd name="connsiteY30" fmla="*/ 715919 h 1520066"/>
              <a:gd name="connsiteX31" fmla="*/ 2361283 w 8415852"/>
              <a:gd name="connsiteY31" fmla="*/ 930232 h 1520066"/>
              <a:gd name="connsiteX32" fmla="*/ 2361890 w 8415852"/>
              <a:gd name="connsiteY32" fmla="*/ 932577 h 1520066"/>
              <a:gd name="connsiteX33" fmla="*/ 2418393 w 8415852"/>
              <a:gd name="connsiteY33" fmla="*/ 916935 h 1520066"/>
              <a:gd name="connsiteX34" fmla="*/ 3300486 w 8415852"/>
              <a:gd name="connsiteY34" fmla="*/ 708780 h 1520066"/>
              <a:gd name="connsiteX35" fmla="*/ 4213357 w 8415852"/>
              <a:gd name="connsiteY35" fmla="*/ 712935 h 1520066"/>
              <a:gd name="connsiteX36" fmla="*/ 4462699 w 8415852"/>
              <a:gd name="connsiteY36" fmla="*/ 1154825 h 1520066"/>
              <a:gd name="connsiteX37" fmla="*/ 4648321 w 8415852"/>
              <a:gd name="connsiteY37" fmla="*/ 1456806 h 1520066"/>
              <a:gd name="connsiteX38" fmla="*/ 5382034 w 8415852"/>
              <a:gd name="connsiteY38" fmla="*/ 911024 h 1520066"/>
              <a:gd name="connsiteX39" fmla="*/ 5554727 w 8415852"/>
              <a:gd name="connsiteY39" fmla="*/ 728634 h 1520066"/>
              <a:gd name="connsiteX40" fmla="*/ 5681246 w 8415852"/>
              <a:gd name="connsiteY40" fmla="*/ 599346 h 1520066"/>
              <a:gd name="connsiteX41" fmla="*/ 6613510 w 8415852"/>
              <a:gd name="connsiteY41" fmla="*/ 0 h 1520066"/>
              <a:gd name="connsiteX0" fmla="*/ 6613510 w 8399098"/>
              <a:gd name="connsiteY0" fmla="*/ 0 h 1520066"/>
              <a:gd name="connsiteX1" fmla="*/ 6625977 w 8399098"/>
              <a:gd name="connsiteY1" fmla="*/ 0 h 1520066"/>
              <a:gd name="connsiteX2" fmla="*/ 6964437 w 8399098"/>
              <a:gd name="connsiteY2" fmla="*/ 205015 h 1520066"/>
              <a:gd name="connsiteX3" fmla="*/ 7081720 w 8399098"/>
              <a:gd name="connsiteY3" fmla="*/ 587340 h 1520066"/>
              <a:gd name="connsiteX4" fmla="*/ 7221629 w 8399098"/>
              <a:gd name="connsiteY4" fmla="*/ 899480 h 1520066"/>
              <a:gd name="connsiteX5" fmla="*/ 8348876 w 8399098"/>
              <a:gd name="connsiteY5" fmla="*/ 665822 h 1520066"/>
              <a:gd name="connsiteX6" fmla="*/ 8399098 w 8399098"/>
              <a:gd name="connsiteY6" fmla="*/ 726460 h 1520066"/>
              <a:gd name="connsiteX7" fmla="*/ 7211471 w 8399098"/>
              <a:gd name="connsiteY7" fmla="*/ 959045 h 1520066"/>
              <a:gd name="connsiteX8" fmla="*/ 7023079 w 8399098"/>
              <a:gd name="connsiteY8" fmla="*/ 599807 h 1520066"/>
              <a:gd name="connsiteX9" fmla="*/ 6625054 w 8399098"/>
              <a:gd name="connsiteY9" fmla="*/ 60489 h 1520066"/>
              <a:gd name="connsiteX10" fmla="*/ 6613972 w 8399098"/>
              <a:gd name="connsiteY10" fmla="*/ 60489 h 1520066"/>
              <a:gd name="connsiteX11" fmla="*/ 5725111 w 8399098"/>
              <a:gd name="connsiteY11" fmla="*/ 640903 h 1520066"/>
              <a:gd name="connsiteX12" fmla="*/ 5596746 w 8399098"/>
              <a:gd name="connsiteY12" fmla="*/ 772500 h 1520066"/>
              <a:gd name="connsiteX13" fmla="*/ 5426824 w 8399098"/>
              <a:gd name="connsiteY13" fmla="*/ 951657 h 1520066"/>
              <a:gd name="connsiteX14" fmla="*/ 5037572 w 8399098"/>
              <a:gd name="connsiteY14" fmla="*/ 1342294 h 1520066"/>
              <a:gd name="connsiteX15" fmla="*/ 4680181 w 8399098"/>
              <a:gd name="connsiteY15" fmla="*/ 1520066 h 1520066"/>
              <a:gd name="connsiteX16" fmla="*/ 4637239 w 8399098"/>
              <a:gd name="connsiteY16" fmla="*/ 1515910 h 1520066"/>
              <a:gd name="connsiteX17" fmla="*/ 4405443 w 8399098"/>
              <a:gd name="connsiteY17" fmla="*/ 1172372 h 1520066"/>
              <a:gd name="connsiteX18" fmla="*/ 4179650 w 8399098"/>
              <a:gd name="connsiteY18" fmla="*/ 762803 h 1520066"/>
              <a:gd name="connsiteX19" fmla="*/ 3311567 w 8399098"/>
              <a:gd name="connsiteY19" fmla="*/ 767883 h 1520066"/>
              <a:gd name="connsiteX20" fmla="*/ 2360834 w 8399098"/>
              <a:gd name="connsiteY20" fmla="*/ 995061 h 1520066"/>
              <a:gd name="connsiteX21" fmla="*/ 2342497 w 8399098"/>
              <a:gd name="connsiteY21" fmla="*/ 992833 h 1520066"/>
              <a:gd name="connsiteX22" fmla="*/ 2126238 w 8399098"/>
              <a:gd name="connsiteY22" fmla="*/ 1040931 h 1520066"/>
              <a:gd name="connsiteX23" fmla="*/ 1317343 w 8399098"/>
              <a:gd name="connsiteY23" fmla="*/ 1114064 h 1520066"/>
              <a:gd name="connsiteX24" fmla="*/ 1009685 w 8399098"/>
              <a:gd name="connsiteY24" fmla="*/ 1102634 h 1520066"/>
              <a:gd name="connsiteX25" fmla="*/ 90523 w 8399098"/>
              <a:gd name="connsiteY25" fmla="*/ 742589 h 1520066"/>
              <a:gd name="connsiteX26" fmla="*/ 22895 w 8399098"/>
              <a:gd name="connsiteY26" fmla="*/ 281579 h 1520066"/>
              <a:gd name="connsiteX27" fmla="*/ 33026 w 8399098"/>
              <a:gd name="connsiteY27" fmla="*/ 257679 h 1520066"/>
              <a:gd name="connsiteX28" fmla="*/ 94142 w 8399098"/>
              <a:gd name="connsiteY28" fmla="*/ 257679 h 1520066"/>
              <a:gd name="connsiteX29" fmla="*/ 76235 w 8399098"/>
              <a:gd name="connsiteY29" fmla="*/ 299677 h 1520066"/>
              <a:gd name="connsiteX30" fmla="*/ 140053 w 8399098"/>
              <a:gd name="connsiteY30" fmla="*/ 715919 h 1520066"/>
              <a:gd name="connsiteX31" fmla="*/ 2361283 w 8399098"/>
              <a:gd name="connsiteY31" fmla="*/ 930232 h 1520066"/>
              <a:gd name="connsiteX32" fmla="*/ 2361890 w 8399098"/>
              <a:gd name="connsiteY32" fmla="*/ 932577 h 1520066"/>
              <a:gd name="connsiteX33" fmla="*/ 2418393 w 8399098"/>
              <a:gd name="connsiteY33" fmla="*/ 916935 h 1520066"/>
              <a:gd name="connsiteX34" fmla="*/ 3300486 w 8399098"/>
              <a:gd name="connsiteY34" fmla="*/ 708780 h 1520066"/>
              <a:gd name="connsiteX35" fmla="*/ 4213357 w 8399098"/>
              <a:gd name="connsiteY35" fmla="*/ 712935 h 1520066"/>
              <a:gd name="connsiteX36" fmla="*/ 4462699 w 8399098"/>
              <a:gd name="connsiteY36" fmla="*/ 1154825 h 1520066"/>
              <a:gd name="connsiteX37" fmla="*/ 4648321 w 8399098"/>
              <a:gd name="connsiteY37" fmla="*/ 1456806 h 1520066"/>
              <a:gd name="connsiteX38" fmla="*/ 5382034 w 8399098"/>
              <a:gd name="connsiteY38" fmla="*/ 911024 h 1520066"/>
              <a:gd name="connsiteX39" fmla="*/ 5554727 w 8399098"/>
              <a:gd name="connsiteY39" fmla="*/ 728634 h 1520066"/>
              <a:gd name="connsiteX40" fmla="*/ 5681246 w 8399098"/>
              <a:gd name="connsiteY40" fmla="*/ 599346 h 1520066"/>
              <a:gd name="connsiteX41" fmla="*/ 6613510 w 8399098"/>
              <a:gd name="connsiteY41" fmla="*/ 0 h 1520066"/>
              <a:gd name="connsiteX0" fmla="*/ 6613510 w 8399098"/>
              <a:gd name="connsiteY0" fmla="*/ 0 h 1520066"/>
              <a:gd name="connsiteX1" fmla="*/ 6625977 w 8399098"/>
              <a:gd name="connsiteY1" fmla="*/ 0 h 1520066"/>
              <a:gd name="connsiteX2" fmla="*/ 6964437 w 8399098"/>
              <a:gd name="connsiteY2" fmla="*/ 205015 h 1520066"/>
              <a:gd name="connsiteX3" fmla="*/ 7081720 w 8399098"/>
              <a:gd name="connsiteY3" fmla="*/ 587340 h 1520066"/>
              <a:gd name="connsiteX4" fmla="*/ 7221629 w 8399098"/>
              <a:gd name="connsiteY4" fmla="*/ 899480 h 1520066"/>
              <a:gd name="connsiteX5" fmla="*/ 8348876 w 8399098"/>
              <a:gd name="connsiteY5" fmla="*/ 665822 h 1520066"/>
              <a:gd name="connsiteX6" fmla="*/ 8399098 w 8399098"/>
              <a:gd name="connsiteY6" fmla="*/ 726460 h 1520066"/>
              <a:gd name="connsiteX7" fmla="*/ 7211471 w 8399098"/>
              <a:gd name="connsiteY7" fmla="*/ 959045 h 1520066"/>
              <a:gd name="connsiteX8" fmla="*/ 7023079 w 8399098"/>
              <a:gd name="connsiteY8" fmla="*/ 599807 h 1520066"/>
              <a:gd name="connsiteX9" fmla="*/ 6625054 w 8399098"/>
              <a:gd name="connsiteY9" fmla="*/ 60489 h 1520066"/>
              <a:gd name="connsiteX10" fmla="*/ 6613972 w 8399098"/>
              <a:gd name="connsiteY10" fmla="*/ 60489 h 1520066"/>
              <a:gd name="connsiteX11" fmla="*/ 5725111 w 8399098"/>
              <a:gd name="connsiteY11" fmla="*/ 640903 h 1520066"/>
              <a:gd name="connsiteX12" fmla="*/ 5596746 w 8399098"/>
              <a:gd name="connsiteY12" fmla="*/ 772500 h 1520066"/>
              <a:gd name="connsiteX13" fmla="*/ 5426824 w 8399098"/>
              <a:gd name="connsiteY13" fmla="*/ 951657 h 1520066"/>
              <a:gd name="connsiteX14" fmla="*/ 5037572 w 8399098"/>
              <a:gd name="connsiteY14" fmla="*/ 1342294 h 1520066"/>
              <a:gd name="connsiteX15" fmla="*/ 4680181 w 8399098"/>
              <a:gd name="connsiteY15" fmla="*/ 1520066 h 1520066"/>
              <a:gd name="connsiteX16" fmla="*/ 4637239 w 8399098"/>
              <a:gd name="connsiteY16" fmla="*/ 1515910 h 1520066"/>
              <a:gd name="connsiteX17" fmla="*/ 4405443 w 8399098"/>
              <a:gd name="connsiteY17" fmla="*/ 1172372 h 1520066"/>
              <a:gd name="connsiteX18" fmla="*/ 4179650 w 8399098"/>
              <a:gd name="connsiteY18" fmla="*/ 762803 h 1520066"/>
              <a:gd name="connsiteX19" fmla="*/ 3311567 w 8399098"/>
              <a:gd name="connsiteY19" fmla="*/ 767883 h 1520066"/>
              <a:gd name="connsiteX20" fmla="*/ 2360834 w 8399098"/>
              <a:gd name="connsiteY20" fmla="*/ 995061 h 1520066"/>
              <a:gd name="connsiteX21" fmla="*/ 2342497 w 8399098"/>
              <a:gd name="connsiteY21" fmla="*/ 992833 h 1520066"/>
              <a:gd name="connsiteX22" fmla="*/ 2126238 w 8399098"/>
              <a:gd name="connsiteY22" fmla="*/ 1040931 h 1520066"/>
              <a:gd name="connsiteX23" fmla="*/ 1317343 w 8399098"/>
              <a:gd name="connsiteY23" fmla="*/ 1114064 h 1520066"/>
              <a:gd name="connsiteX24" fmla="*/ 1009685 w 8399098"/>
              <a:gd name="connsiteY24" fmla="*/ 1102634 h 1520066"/>
              <a:gd name="connsiteX25" fmla="*/ 90523 w 8399098"/>
              <a:gd name="connsiteY25" fmla="*/ 742589 h 1520066"/>
              <a:gd name="connsiteX26" fmla="*/ 22895 w 8399098"/>
              <a:gd name="connsiteY26" fmla="*/ 281579 h 1520066"/>
              <a:gd name="connsiteX27" fmla="*/ 33026 w 8399098"/>
              <a:gd name="connsiteY27" fmla="*/ 257679 h 1520066"/>
              <a:gd name="connsiteX28" fmla="*/ 94142 w 8399098"/>
              <a:gd name="connsiteY28" fmla="*/ 257679 h 1520066"/>
              <a:gd name="connsiteX29" fmla="*/ 76235 w 8399098"/>
              <a:gd name="connsiteY29" fmla="*/ 299677 h 1520066"/>
              <a:gd name="connsiteX30" fmla="*/ 140053 w 8399098"/>
              <a:gd name="connsiteY30" fmla="*/ 715919 h 1520066"/>
              <a:gd name="connsiteX31" fmla="*/ 2361283 w 8399098"/>
              <a:gd name="connsiteY31" fmla="*/ 930232 h 1520066"/>
              <a:gd name="connsiteX32" fmla="*/ 2361890 w 8399098"/>
              <a:gd name="connsiteY32" fmla="*/ 932577 h 1520066"/>
              <a:gd name="connsiteX33" fmla="*/ 2418393 w 8399098"/>
              <a:gd name="connsiteY33" fmla="*/ 916935 h 1520066"/>
              <a:gd name="connsiteX34" fmla="*/ 3300486 w 8399098"/>
              <a:gd name="connsiteY34" fmla="*/ 708780 h 1520066"/>
              <a:gd name="connsiteX35" fmla="*/ 4213357 w 8399098"/>
              <a:gd name="connsiteY35" fmla="*/ 712935 h 1520066"/>
              <a:gd name="connsiteX36" fmla="*/ 4462699 w 8399098"/>
              <a:gd name="connsiteY36" fmla="*/ 1154825 h 1520066"/>
              <a:gd name="connsiteX37" fmla="*/ 4648321 w 8399098"/>
              <a:gd name="connsiteY37" fmla="*/ 1456806 h 1520066"/>
              <a:gd name="connsiteX38" fmla="*/ 5382034 w 8399098"/>
              <a:gd name="connsiteY38" fmla="*/ 911024 h 1520066"/>
              <a:gd name="connsiteX39" fmla="*/ 5554727 w 8399098"/>
              <a:gd name="connsiteY39" fmla="*/ 728634 h 1520066"/>
              <a:gd name="connsiteX40" fmla="*/ 5681246 w 8399098"/>
              <a:gd name="connsiteY40" fmla="*/ 599346 h 1520066"/>
              <a:gd name="connsiteX41" fmla="*/ 6613510 w 8399098"/>
              <a:gd name="connsiteY41" fmla="*/ 0 h 1520066"/>
              <a:gd name="connsiteX0" fmla="*/ 6613510 w 8393514"/>
              <a:gd name="connsiteY0" fmla="*/ 0 h 1520066"/>
              <a:gd name="connsiteX1" fmla="*/ 6625977 w 8393514"/>
              <a:gd name="connsiteY1" fmla="*/ 0 h 1520066"/>
              <a:gd name="connsiteX2" fmla="*/ 6964437 w 8393514"/>
              <a:gd name="connsiteY2" fmla="*/ 205015 h 1520066"/>
              <a:gd name="connsiteX3" fmla="*/ 7081720 w 8393514"/>
              <a:gd name="connsiteY3" fmla="*/ 587340 h 1520066"/>
              <a:gd name="connsiteX4" fmla="*/ 7221629 w 8393514"/>
              <a:gd name="connsiteY4" fmla="*/ 899480 h 1520066"/>
              <a:gd name="connsiteX5" fmla="*/ 8348876 w 8393514"/>
              <a:gd name="connsiteY5" fmla="*/ 665822 h 1520066"/>
              <a:gd name="connsiteX6" fmla="*/ 8393514 w 8393514"/>
              <a:gd name="connsiteY6" fmla="*/ 714412 h 1520066"/>
              <a:gd name="connsiteX7" fmla="*/ 7211471 w 8393514"/>
              <a:gd name="connsiteY7" fmla="*/ 959045 h 1520066"/>
              <a:gd name="connsiteX8" fmla="*/ 7023079 w 8393514"/>
              <a:gd name="connsiteY8" fmla="*/ 599807 h 1520066"/>
              <a:gd name="connsiteX9" fmla="*/ 6625054 w 8393514"/>
              <a:gd name="connsiteY9" fmla="*/ 60489 h 1520066"/>
              <a:gd name="connsiteX10" fmla="*/ 6613972 w 8393514"/>
              <a:gd name="connsiteY10" fmla="*/ 60489 h 1520066"/>
              <a:gd name="connsiteX11" fmla="*/ 5725111 w 8393514"/>
              <a:gd name="connsiteY11" fmla="*/ 640903 h 1520066"/>
              <a:gd name="connsiteX12" fmla="*/ 5596746 w 8393514"/>
              <a:gd name="connsiteY12" fmla="*/ 772500 h 1520066"/>
              <a:gd name="connsiteX13" fmla="*/ 5426824 w 8393514"/>
              <a:gd name="connsiteY13" fmla="*/ 951657 h 1520066"/>
              <a:gd name="connsiteX14" fmla="*/ 5037572 w 8393514"/>
              <a:gd name="connsiteY14" fmla="*/ 1342294 h 1520066"/>
              <a:gd name="connsiteX15" fmla="*/ 4680181 w 8393514"/>
              <a:gd name="connsiteY15" fmla="*/ 1520066 h 1520066"/>
              <a:gd name="connsiteX16" fmla="*/ 4637239 w 8393514"/>
              <a:gd name="connsiteY16" fmla="*/ 1515910 h 1520066"/>
              <a:gd name="connsiteX17" fmla="*/ 4405443 w 8393514"/>
              <a:gd name="connsiteY17" fmla="*/ 1172372 h 1520066"/>
              <a:gd name="connsiteX18" fmla="*/ 4179650 w 8393514"/>
              <a:gd name="connsiteY18" fmla="*/ 762803 h 1520066"/>
              <a:gd name="connsiteX19" fmla="*/ 3311567 w 8393514"/>
              <a:gd name="connsiteY19" fmla="*/ 767883 h 1520066"/>
              <a:gd name="connsiteX20" fmla="*/ 2360834 w 8393514"/>
              <a:gd name="connsiteY20" fmla="*/ 995061 h 1520066"/>
              <a:gd name="connsiteX21" fmla="*/ 2342497 w 8393514"/>
              <a:gd name="connsiteY21" fmla="*/ 992833 h 1520066"/>
              <a:gd name="connsiteX22" fmla="*/ 2126238 w 8393514"/>
              <a:gd name="connsiteY22" fmla="*/ 1040931 h 1520066"/>
              <a:gd name="connsiteX23" fmla="*/ 1317343 w 8393514"/>
              <a:gd name="connsiteY23" fmla="*/ 1114064 h 1520066"/>
              <a:gd name="connsiteX24" fmla="*/ 1009685 w 8393514"/>
              <a:gd name="connsiteY24" fmla="*/ 1102634 h 1520066"/>
              <a:gd name="connsiteX25" fmla="*/ 90523 w 8393514"/>
              <a:gd name="connsiteY25" fmla="*/ 742589 h 1520066"/>
              <a:gd name="connsiteX26" fmla="*/ 22895 w 8393514"/>
              <a:gd name="connsiteY26" fmla="*/ 281579 h 1520066"/>
              <a:gd name="connsiteX27" fmla="*/ 33026 w 8393514"/>
              <a:gd name="connsiteY27" fmla="*/ 257679 h 1520066"/>
              <a:gd name="connsiteX28" fmla="*/ 94142 w 8393514"/>
              <a:gd name="connsiteY28" fmla="*/ 257679 h 1520066"/>
              <a:gd name="connsiteX29" fmla="*/ 76235 w 8393514"/>
              <a:gd name="connsiteY29" fmla="*/ 299677 h 1520066"/>
              <a:gd name="connsiteX30" fmla="*/ 140053 w 8393514"/>
              <a:gd name="connsiteY30" fmla="*/ 715919 h 1520066"/>
              <a:gd name="connsiteX31" fmla="*/ 2361283 w 8393514"/>
              <a:gd name="connsiteY31" fmla="*/ 930232 h 1520066"/>
              <a:gd name="connsiteX32" fmla="*/ 2361890 w 8393514"/>
              <a:gd name="connsiteY32" fmla="*/ 932577 h 1520066"/>
              <a:gd name="connsiteX33" fmla="*/ 2418393 w 8393514"/>
              <a:gd name="connsiteY33" fmla="*/ 916935 h 1520066"/>
              <a:gd name="connsiteX34" fmla="*/ 3300486 w 8393514"/>
              <a:gd name="connsiteY34" fmla="*/ 708780 h 1520066"/>
              <a:gd name="connsiteX35" fmla="*/ 4213357 w 8393514"/>
              <a:gd name="connsiteY35" fmla="*/ 712935 h 1520066"/>
              <a:gd name="connsiteX36" fmla="*/ 4462699 w 8393514"/>
              <a:gd name="connsiteY36" fmla="*/ 1154825 h 1520066"/>
              <a:gd name="connsiteX37" fmla="*/ 4648321 w 8393514"/>
              <a:gd name="connsiteY37" fmla="*/ 1456806 h 1520066"/>
              <a:gd name="connsiteX38" fmla="*/ 5382034 w 8393514"/>
              <a:gd name="connsiteY38" fmla="*/ 911024 h 1520066"/>
              <a:gd name="connsiteX39" fmla="*/ 5554727 w 8393514"/>
              <a:gd name="connsiteY39" fmla="*/ 728634 h 1520066"/>
              <a:gd name="connsiteX40" fmla="*/ 5681246 w 8393514"/>
              <a:gd name="connsiteY40" fmla="*/ 599346 h 1520066"/>
              <a:gd name="connsiteX41" fmla="*/ 6613510 w 8393514"/>
              <a:gd name="connsiteY41" fmla="*/ 0 h 1520066"/>
              <a:gd name="connsiteX0" fmla="*/ 6613510 w 8393514"/>
              <a:gd name="connsiteY0" fmla="*/ 0 h 1520066"/>
              <a:gd name="connsiteX1" fmla="*/ 6625977 w 8393514"/>
              <a:gd name="connsiteY1" fmla="*/ 0 h 1520066"/>
              <a:gd name="connsiteX2" fmla="*/ 6964437 w 8393514"/>
              <a:gd name="connsiteY2" fmla="*/ 205015 h 1520066"/>
              <a:gd name="connsiteX3" fmla="*/ 7062175 w 8393514"/>
              <a:gd name="connsiteY3" fmla="*/ 575294 h 1520066"/>
              <a:gd name="connsiteX4" fmla="*/ 7221629 w 8393514"/>
              <a:gd name="connsiteY4" fmla="*/ 899480 h 1520066"/>
              <a:gd name="connsiteX5" fmla="*/ 8348876 w 8393514"/>
              <a:gd name="connsiteY5" fmla="*/ 665822 h 1520066"/>
              <a:gd name="connsiteX6" fmla="*/ 8393514 w 8393514"/>
              <a:gd name="connsiteY6" fmla="*/ 714412 h 1520066"/>
              <a:gd name="connsiteX7" fmla="*/ 7211471 w 8393514"/>
              <a:gd name="connsiteY7" fmla="*/ 959045 h 1520066"/>
              <a:gd name="connsiteX8" fmla="*/ 7023079 w 8393514"/>
              <a:gd name="connsiteY8" fmla="*/ 599807 h 1520066"/>
              <a:gd name="connsiteX9" fmla="*/ 6625054 w 8393514"/>
              <a:gd name="connsiteY9" fmla="*/ 60489 h 1520066"/>
              <a:gd name="connsiteX10" fmla="*/ 6613972 w 8393514"/>
              <a:gd name="connsiteY10" fmla="*/ 60489 h 1520066"/>
              <a:gd name="connsiteX11" fmla="*/ 5725111 w 8393514"/>
              <a:gd name="connsiteY11" fmla="*/ 640903 h 1520066"/>
              <a:gd name="connsiteX12" fmla="*/ 5596746 w 8393514"/>
              <a:gd name="connsiteY12" fmla="*/ 772500 h 1520066"/>
              <a:gd name="connsiteX13" fmla="*/ 5426824 w 8393514"/>
              <a:gd name="connsiteY13" fmla="*/ 951657 h 1520066"/>
              <a:gd name="connsiteX14" fmla="*/ 5037572 w 8393514"/>
              <a:gd name="connsiteY14" fmla="*/ 1342294 h 1520066"/>
              <a:gd name="connsiteX15" fmla="*/ 4680181 w 8393514"/>
              <a:gd name="connsiteY15" fmla="*/ 1520066 h 1520066"/>
              <a:gd name="connsiteX16" fmla="*/ 4637239 w 8393514"/>
              <a:gd name="connsiteY16" fmla="*/ 1515910 h 1520066"/>
              <a:gd name="connsiteX17" fmla="*/ 4405443 w 8393514"/>
              <a:gd name="connsiteY17" fmla="*/ 1172372 h 1520066"/>
              <a:gd name="connsiteX18" fmla="*/ 4179650 w 8393514"/>
              <a:gd name="connsiteY18" fmla="*/ 762803 h 1520066"/>
              <a:gd name="connsiteX19" fmla="*/ 3311567 w 8393514"/>
              <a:gd name="connsiteY19" fmla="*/ 767883 h 1520066"/>
              <a:gd name="connsiteX20" fmla="*/ 2360834 w 8393514"/>
              <a:gd name="connsiteY20" fmla="*/ 995061 h 1520066"/>
              <a:gd name="connsiteX21" fmla="*/ 2342497 w 8393514"/>
              <a:gd name="connsiteY21" fmla="*/ 992833 h 1520066"/>
              <a:gd name="connsiteX22" fmla="*/ 2126238 w 8393514"/>
              <a:gd name="connsiteY22" fmla="*/ 1040931 h 1520066"/>
              <a:gd name="connsiteX23" fmla="*/ 1317343 w 8393514"/>
              <a:gd name="connsiteY23" fmla="*/ 1114064 h 1520066"/>
              <a:gd name="connsiteX24" fmla="*/ 1009685 w 8393514"/>
              <a:gd name="connsiteY24" fmla="*/ 1102634 h 1520066"/>
              <a:gd name="connsiteX25" fmla="*/ 90523 w 8393514"/>
              <a:gd name="connsiteY25" fmla="*/ 742589 h 1520066"/>
              <a:gd name="connsiteX26" fmla="*/ 22895 w 8393514"/>
              <a:gd name="connsiteY26" fmla="*/ 281579 h 1520066"/>
              <a:gd name="connsiteX27" fmla="*/ 33026 w 8393514"/>
              <a:gd name="connsiteY27" fmla="*/ 257679 h 1520066"/>
              <a:gd name="connsiteX28" fmla="*/ 94142 w 8393514"/>
              <a:gd name="connsiteY28" fmla="*/ 257679 h 1520066"/>
              <a:gd name="connsiteX29" fmla="*/ 76235 w 8393514"/>
              <a:gd name="connsiteY29" fmla="*/ 299677 h 1520066"/>
              <a:gd name="connsiteX30" fmla="*/ 140053 w 8393514"/>
              <a:gd name="connsiteY30" fmla="*/ 715919 h 1520066"/>
              <a:gd name="connsiteX31" fmla="*/ 2361283 w 8393514"/>
              <a:gd name="connsiteY31" fmla="*/ 930232 h 1520066"/>
              <a:gd name="connsiteX32" fmla="*/ 2361890 w 8393514"/>
              <a:gd name="connsiteY32" fmla="*/ 932577 h 1520066"/>
              <a:gd name="connsiteX33" fmla="*/ 2418393 w 8393514"/>
              <a:gd name="connsiteY33" fmla="*/ 916935 h 1520066"/>
              <a:gd name="connsiteX34" fmla="*/ 3300486 w 8393514"/>
              <a:gd name="connsiteY34" fmla="*/ 708780 h 1520066"/>
              <a:gd name="connsiteX35" fmla="*/ 4213357 w 8393514"/>
              <a:gd name="connsiteY35" fmla="*/ 712935 h 1520066"/>
              <a:gd name="connsiteX36" fmla="*/ 4462699 w 8393514"/>
              <a:gd name="connsiteY36" fmla="*/ 1154825 h 1520066"/>
              <a:gd name="connsiteX37" fmla="*/ 4648321 w 8393514"/>
              <a:gd name="connsiteY37" fmla="*/ 1456806 h 1520066"/>
              <a:gd name="connsiteX38" fmla="*/ 5382034 w 8393514"/>
              <a:gd name="connsiteY38" fmla="*/ 911024 h 1520066"/>
              <a:gd name="connsiteX39" fmla="*/ 5554727 w 8393514"/>
              <a:gd name="connsiteY39" fmla="*/ 728634 h 1520066"/>
              <a:gd name="connsiteX40" fmla="*/ 5681246 w 8393514"/>
              <a:gd name="connsiteY40" fmla="*/ 599346 h 1520066"/>
              <a:gd name="connsiteX41" fmla="*/ 6613510 w 8393514"/>
              <a:gd name="connsiteY41" fmla="*/ 0 h 1520066"/>
              <a:gd name="connsiteX0" fmla="*/ 6613510 w 8393514"/>
              <a:gd name="connsiteY0" fmla="*/ 13848 h 1533914"/>
              <a:gd name="connsiteX1" fmla="*/ 6625977 w 8393514"/>
              <a:gd name="connsiteY1" fmla="*/ 13848 h 1533914"/>
              <a:gd name="connsiteX2" fmla="*/ 6972814 w 8393514"/>
              <a:gd name="connsiteY2" fmla="*/ 200793 h 1533914"/>
              <a:gd name="connsiteX3" fmla="*/ 7062175 w 8393514"/>
              <a:gd name="connsiteY3" fmla="*/ 589142 h 1533914"/>
              <a:gd name="connsiteX4" fmla="*/ 7221629 w 8393514"/>
              <a:gd name="connsiteY4" fmla="*/ 913328 h 1533914"/>
              <a:gd name="connsiteX5" fmla="*/ 8348876 w 8393514"/>
              <a:gd name="connsiteY5" fmla="*/ 679670 h 1533914"/>
              <a:gd name="connsiteX6" fmla="*/ 8393514 w 8393514"/>
              <a:gd name="connsiteY6" fmla="*/ 728260 h 1533914"/>
              <a:gd name="connsiteX7" fmla="*/ 7211471 w 8393514"/>
              <a:gd name="connsiteY7" fmla="*/ 972893 h 1533914"/>
              <a:gd name="connsiteX8" fmla="*/ 7023079 w 8393514"/>
              <a:gd name="connsiteY8" fmla="*/ 613655 h 1533914"/>
              <a:gd name="connsiteX9" fmla="*/ 6625054 w 8393514"/>
              <a:gd name="connsiteY9" fmla="*/ 74337 h 1533914"/>
              <a:gd name="connsiteX10" fmla="*/ 6613972 w 8393514"/>
              <a:gd name="connsiteY10" fmla="*/ 74337 h 1533914"/>
              <a:gd name="connsiteX11" fmla="*/ 5725111 w 8393514"/>
              <a:gd name="connsiteY11" fmla="*/ 654751 h 1533914"/>
              <a:gd name="connsiteX12" fmla="*/ 5596746 w 8393514"/>
              <a:gd name="connsiteY12" fmla="*/ 786348 h 1533914"/>
              <a:gd name="connsiteX13" fmla="*/ 5426824 w 8393514"/>
              <a:gd name="connsiteY13" fmla="*/ 965505 h 1533914"/>
              <a:gd name="connsiteX14" fmla="*/ 5037572 w 8393514"/>
              <a:gd name="connsiteY14" fmla="*/ 1356142 h 1533914"/>
              <a:gd name="connsiteX15" fmla="*/ 4680181 w 8393514"/>
              <a:gd name="connsiteY15" fmla="*/ 1533914 h 1533914"/>
              <a:gd name="connsiteX16" fmla="*/ 4637239 w 8393514"/>
              <a:gd name="connsiteY16" fmla="*/ 1529758 h 1533914"/>
              <a:gd name="connsiteX17" fmla="*/ 4405443 w 8393514"/>
              <a:gd name="connsiteY17" fmla="*/ 1186220 h 1533914"/>
              <a:gd name="connsiteX18" fmla="*/ 4179650 w 8393514"/>
              <a:gd name="connsiteY18" fmla="*/ 776651 h 1533914"/>
              <a:gd name="connsiteX19" fmla="*/ 3311567 w 8393514"/>
              <a:gd name="connsiteY19" fmla="*/ 781731 h 1533914"/>
              <a:gd name="connsiteX20" fmla="*/ 2360834 w 8393514"/>
              <a:gd name="connsiteY20" fmla="*/ 1008909 h 1533914"/>
              <a:gd name="connsiteX21" fmla="*/ 2342497 w 8393514"/>
              <a:gd name="connsiteY21" fmla="*/ 1006681 h 1533914"/>
              <a:gd name="connsiteX22" fmla="*/ 2126238 w 8393514"/>
              <a:gd name="connsiteY22" fmla="*/ 1054779 h 1533914"/>
              <a:gd name="connsiteX23" fmla="*/ 1317343 w 8393514"/>
              <a:gd name="connsiteY23" fmla="*/ 1127912 h 1533914"/>
              <a:gd name="connsiteX24" fmla="*/ 1009685 w 8393514"/>
              <a:gd name="connsiteY24" fmla="*/ 1116482 h 1533914"/>
              <a:gd name="connsiteX25" fmla="*/ 90523 w 8393514"/>
              <a:gd name="connsiteY25" fmla="*/ 756437 h 1533914"/>
              <a:gd name="connsiteX26" fmla="*/ 22895 w 8393514"/>
              <a:gd name="connsiteY26" fmla="*/ 295427 h 1533914"/>
              <a:gd name="connsiteX27" fmla="*/ 33026 w 8393514"/>
              <a:gd name="connsiteY27" fmla="*/ 271527 h 1533914"/>
              <a:gd name="connsiteX28" fmla="*/ 94142 w 8393514"/>
              <a:gd name="connsiteY28" fmla="*/ 271527 h 1533914"/>
              <a:gd name="connsiteX29" fmla="*/ 76235 w 8393514"/>
              <a:gd name="connsiteY29" fmla="*/ 313525 h 1533914"/>
              <a:gd name="connsiteX30" fmla="*/ 140053 w 8393514"/>
              <a:gd name="connsiteY30" fmla="*/ 729767 h 1533914"/>
              <a:gd name="connsiteX31" fmla="*/ 2361283 w 8393514"/>
              <a:gd name="connsiteY31" fmla="*/ 944080 h 1533914"/>
              <a:gd name="connsiteX32" fmla="*/ 2361890 w 8393514"/>
              <a:gd name="connsiteY32" fmla="*/ 946425 h 1533914"/>
              <a:gd name="connsiteX33" fmla="*/ 2418393 w 8393514"/>
              <a:gd name="connsiteY33" fmla="*/ 930783 h 1533914"/>
              <a:gd name="connsiteX34" fmla="*/ 3300486 w 8393514"/>
              <a:gd name="connsiteY34" fmla="*/ 722628 h 1533914"/>
              <a:gd name="connsiteX35" fmla="*/ 4213357 w 8393514"/>
              <a:gd name="connsiteY35" fmla="*/ 726783 h 1533914"/>
              <a:gd name="connsiteX36" fmla="*/ 4462699 w 8393514"/>
              <a:gd name="connsiteY36" fmla="*/ 1168673 h 1533914"/>
              <a:gd name="connsiteX37" fmla="*/ 4648321 w 8393514"/>
              <a:gd name="connsiteY37" fmla="*/ 1470654 h 1533914"/>
              <a:gd name="connsiteX38" fmla="*/ 5382034 w 8393514"/>
              <a:gd name="connsiteY38" fmla="*/ 924872 h 1533914"/>
              <a:gd name="connsiteX39" fmla="*/ 5554727 w 8393514"/>
              <a:gd name="connsiteY39" fmla="*/ 742482 h 1533914"/>
              <a:gd name="connsiteX40" fmla="*/ 5681246 w 8393514"/>
              <a:gd name="connsiteY40" fmla="*/ 613194 h 1533914"/>
              <a:gd name="connsiteX41" fmla="*/ 6613510 w 8393514"/>
              <a:gd name="connsiteY41" fmla="*/ 13848 h 1533914"/>
              <a:gd name="connsiteX0" fmla="*/ 6613510 w 8393514"/>
              <a:gd name="connsiteY0" fmla="*/ 12957 h 1533023"/>
              <a:gd name="connsiteX1" fmla="*/ 6625977 w 8393514"/>
              <a:gd name="connsiteY1" fmla="*/ 12957 h 1533023"/>
              <a:gd name="connsiteX2" fmla="*/ 6944892 w 8393514"/>
              <a:gd name="connsiteY2" fmla="*/ 187853 h 1533023"/>
              <a:gd name="connsiteX3" fmla="*/ 7062175 w 8393514"/>
              <a:gd name="connsiteY3" fmla="*/ 588251 h 1533023"/>
              <a:gd name="connsiteX4" fmla="*/ 7221629 w 8393514"/>
              <a:gd name="connsiteY4" fmla="*/ 912437 h 1533023"/>
              <a:gd name="connsiteX5" fmla="*/ 8348876 w 8393514"/>
              <a:gd name="connsiteY5" fmla="*/ 678779 h 1533023"/>
              <a:gd name="connsiteX6" fmla="*/ 8393514 w 8393514"/>
              <a:gd name="connsiteY6" fmla="*/ 727369 h 1533023"/>
              <a:gd name="connsiteX7" fmla="*/ 7211471 w 8393514"/>
              <a:gd name="connsiteY7" fmla="*/ 972002 h 1533023"/>
              <a:gd name="connsiteX8" fmla="*/ 7023079 w 8393514"/>
              <a:gd name="connsiteY8" fmla="*/ 612764 h 1533023"/>
              <a:gd name="connsiteX9" fmla="*/ 6625054 w 8393514"/>
              <a:gd name="connsiteY9" fmla="*/ 73446 h 1533023"/>
              <a:gd name="connsiteX10" fmla="*/ 6613972 w 8393514"/>
              <a:gd name="connsiteY10" fmla="*/ 73446 h 1533023"/>
              <a:gd name="connsiteX11" fmla="*/ 5725111 w 8393514"/>
              <a:gd name="connsiteY11" fmla="*/ 653860 h 1533023"/>
              <a:gd name="connsiteX12" fmla="*/ 5596746 w 8393514"/>
              <a:gd name="connsiteY12" fmla="*/ 785457 h 1533023"/>
              <a:gd name="connsiteX13" fmla="*/ 5426824 w 8393514"/>
              <a:gd name="connsiteY13" fmla="*/ 964614 h 1533023"/>
              <a:gd name="connsiteX14" fmla="*/ 5037572 w 8393514"/>
              <a:gd name="connsiteY14" fmla="*/ 1355251 h 1533023"/>
              <a:gd name="connsiteX15" fmla="*/ 4680181 w 8393514"/>
              <a:gd name="connsiteY15" fmla="*/ 1533023 h 1533023"/>
              <a:gd name="connsiteX16" fmla="*/ 4637239 w 8393514"/>
              <a:gd name="connsiteY16" fmla="*/ 1528867 h 1533023"/>
              <a:gd name="connsiteX17" fmla="*/ 4405443 w 8393514"/>
              <a:gd name="connsiteY17" fmla="*/ 1185329 h 1533023"/>
              <a:gd name="connsiteX18" fmla="*/ 4179650 w 8393514"/>
              <a:gd name="connsiteY18" fmla="*/ 775760 h 1533023"/>
              <a:gd name="connsiteX19" fmla="*/ 3311567 w 8393514"/>
              <a:gd name="connsiteY19" fmla="*/ 780840 h 1533023"/>
              <a:gd name="connsiteX20" fmla="*/ 2360834 w 8393514"/>
              <a:gd name="connsiteY20" fmla="*/ 1008018 h 1533023"/>
              <a:gd name="connsiteX21" fmla="*/ 2342497 w 8393514"/>
              <a:gd name="connsiteY21" fmla="*/ 1005790 h 1533023"/>
              <a:gd name="connsiteX22" fmla="*/ 2126238 w 8393514"/>
              <a:gd name="connsiteY22" fmla="*/ 1053888 h 1533023"/>
              <a:gd name="connsiteX23" fmla="*/ 1317343 w 8393514"/>
              <a:gd name="connsiteY23" fmla="*/ 1127021 h 1533023"/>
              <a:gd name="connsiteX24" fmla="*/ 1009685 w 8393514"/>
              <a:gd name="connsiteY24" fmla="*/ 1115591 h 1533023"/>
              <a:gd name="connsiteX25" fmla="*/ 90523 w 8393514"/>
              <a:gd name="connsiteY25" fmla="*/ 755546 h 1533023"/>
              <a:gd name="connsiteX26" fmla="*/ 22895 w 8393514"/>
              <a:gd name="connsiteY26" fmla="*/ 294536 h 1533023"/>
              <a:gd name="connsiteX27" fmla="*/ 33026 w 8393514"/>
              <a:gd name="connsiteY27" fmla="*/ 270636 h 1533023"/>
              <a:gd name="connsiteX28" fmla="*/ 94142 w 8393514"/>
              <a:gd name="connsiteY28" fmla="*/ 270636 h 1533023"/>
              <a:gd name="connsiteX29" fmla="*/ 76235 w 8393514"/>
              <a:gd name="connsiteY29" fmla="*/ 312634 h 1533023"/>
              <a:gd name="connsiteX30" fmla="*/ 140053 w 8393514"/>
              <a:gd name="connsiteY30" fmla="*/ 728876 h 1533023"/>
              <a:gd name="connsiteX31" fmla="*/ 2361283 w 8393514"/>
              <a:gd name="connsiteY31" fmla="*/ 943189 h 1533023"/>
              <a:gd name="connsiteX32" fmla="*/ 2361890 w 8393514"/>
              <a:gd name="connsiteY32" fmla="*/ 945534 h 1533023"/>
              <a:gd name="connsiteX33" fmla="*/ 2418393 w 8393514"/>
              <a:gd name="connsiteY33" fmla="*/ 929892 h 1533023"/>
              <a:gd name="connsiteX34" fmla="*/ 3300486 w 8393514"/>
              <a:gd name="connsiteY34" fmla="*/ 721737 h 1533023"/>
              <a:gd name="connsiteX35" fmla="*/ 4213357 w 8393514"/>
              <a:gd name="connsiteY35" fmla="*/ 725892 h 1533023"/>
              <a:gd name="connsiteX36" fmla="*/ 4462699 w 8393514"/>
              <a:gd name="connsiteY36" fmla="*/ 1167782 h 1533023"/>
              <a:gd name="connsiteX37" fmla="*/ 4648321 w 8393514"/>
              <a:gd name="connsiteY37" fmla="*/ 1469763 h 1533023"/>
              <a:gd name="connsiteX38" fmla="*/ 5382034 w 8393514"/>
              <a:gd name="connsiteY38" fmla="*/ 923981 h 1533023"/>
              <a:gd name="connsiteX39" fmla="*/ 5554727 w 8393514"/>
              <a:gd name="connsiteY39" fmla="*/ 741591 h 1533023"/>
              <a:gd name="connsiteX40" fmla="*/ 5681246 w 8393514"/>
              <a:gd name="connsiteY40" fmla="*/ 612303 h 1533023"/>
              <a:gd name="connsiteX41" fmla="*/ 6613510 w 8393514"/>
              <a:gd name="connsiteY41" fmla="*/ 12957 h 1533023"/>
              <a:gd name="connsiteX0" fmla="*/ 6613510 w 8393514"/>
              <a:gd name="connsiteY0" fmla="*/ 12955 h 1533021"/>
              <a:gd name="connsiteX1" fmla="*/ 6625977 w 8393514"/>
              <a:gd name="connsiteY1" fmla="*/ 12955 h 1533021"/>
              <a:gd name="connsiteX2" fmla="*/ 6944892 w 8393514"/>
              <a:gd name="connsiteY2" fmla="*/ 187851 h 1533021"/>
              <a:gd name="connsiteX3" fmla="*/ 7062175 w 8393514"/>
              <a:gd name="connsiteY3" fmla="*/ 588249 h 1533021"/>
              <a:gd name="connsiteX4" fmla="*/ 7221629 w 8393514"/>
              <a:gd name="connsiteY4" fmla="*/ 912435 h 1533021"/>
              <a:gd name="connsiteX5" fmla="*/ 8348876 w 8393514"/>
              <a:gd name="connsiteY5" fmla="*/ 678777 h 1533021"/>
              <a:gd name="connsiteX6" fmla="*/ 8393514 w 8393514"/>
              <a:gd name="connsiteY6" fmla="*/ 727367 h 1533021"/>
              <a:gd name="connsiteX7" fmla="*/ 7211471 w 8393514"/>
              <a:gd name="connsiteY7" fmla="*/ 972000 h 1533021"/>
              <a:gd name="connsiteX8" fmla="*/ 7023079 w 8393514"/>
              <a:gd name="connsiteY8" fmla="*/ 612762 h 1533021"/>
              <a:gd name="connsiteX9" fmla="*/ 6625054 w 8393514"/>
              <a:gd name="connsiteY9" fmla="*/ 73444 h 1533021"/>
              <a:gd name="connsiteX10" fmla="*/ 6613972 w 8393514"/>
              <a:gd name="connsiteY10" fmla="*/ 73444 h 1533021"/>
              <a:gd name="connsiteX11" fmla="*/ 5725111 w 8393514"/>
              <a:gd name="connsiteY11" fmla="*/ 653858 h 1533021"/>
              <a:gd name="connsiteX12" fmla="*/ 5596746 w 8393514"/>
              <a:gd name="connsiteY12" fmla="*/ 785455 h 1533021"/>
              <a:gd name="connsiteX13" fmla="*/ 5426824 w 8393514"/>
              <a:gd name="connsiteY13" fmla="*/ 964612 h 1533021"/>
              <a:gd name="connsiteX14" fmla="*/ 5037572 w 8393514"/>
              <a:gd name="connsiteY14" fmla="*/ 1355249 h 1533021"/>
              <a:gd name="connsiteX15" fmla="*/ 4680181 w 8393514"/>
              <a:gd name="connsiteY15" fmla="*/ 1533021 h 1533021"/>
              <a:gd name="connsiteX16" fmla="*/ 4637239 w 8393514"/>
              <a:gd name="connsiteY16" fmla="*/ 1528865 h 1533021"/>
              <a:gd name="connsiteX17" fmla="*/ 4405443 w 8393514"/>
              <a:gd name="connsiteY17" fmla="*/ 1185327 h 1533021"/>
              <a:gd name="connsiteX18" fmla="*/ 4179650 w 8393514"/>
              <a:gd name="connsiteY18" fmla="*/ 775758 h 1533021"/>
              <a:gd name="connsiteX19" fmla="*/ 3311567 w 8393514"/>
              <a:gd name="connsiteY19" fmla="*/ 780838 h 1533021"/>
              <a:gd name="connsiteX20" fmla="*/ 2360834 w 8393514"/>
              <a:gd name="connsiteY20" fmla="*/ 1008016 h 1533021"/>
              <a:gd name="connsiteX21" fmla="*/ 2342497 w 8393514"/>
              <a:gd name="connsiteY21" fmla="*/ 1005788 h 1533021"/>
              <a:gd name="connsiteX22" fmla="*/ 2126238 w 8393514"/>
              <a:gd name="connsiteY22" fmla="*/ 1053886 h 1533021"/>
              <a:gd name="connsiteX23" fmla="*/ 1317343 w 8393514"/>
              <a:gd name="connsiteY23" fmla="*/ 1127019 h 1533021"/>
              <a:gd name="connsiteX24" fmla="*/ 1009685 w 8393514"/>
              <a:gd name="connsiteY24" fmla="*/ 1115589 h 1533021"/>
              <a:gd name="connsiteX25" fmla="*/ 90523 w 8393514"/>
              <a:gd name="connsiteY25" fmla="*/ 755544 h 1533021"/>
              <a:gd name="connsiteX26" fmla="*/ 22895 w 8393514"/>
              <a:gd name="connsiteY26" fmla="*/ 294534 h 1533021"/>
              <a:gd name="connsiteX27" fmla="*/ 33026 w 8393514"/>
              <a:gd name="connsiteY27" fmla="*/ 270634 h 1533021"/>
              <a:gd name="connsiteX28" fmla="*/ 94142 w 8393514"/>
              <a:gd name="connsiteY28" fmla="*/ 270634 h 1533021"/>
              <a:gd name="connsiteX29" fmla="*/ 76235 w 8393514"/>
              <a:gd name="connsiteY29" fmla="*/ 312632 h 1533021"/>
              <a:gd name="connsiteX30" fmla="*/ 140053 w 8393514"/>
              <a:gd name="connsiteY30" fmla="*/ 728874 h 1533021"/>
              <a:gd name="connsiteX31" fmla="*/ 2361283 w 8393514"/>
              <a:gd name="connsiteY31" fmla="*/ 943187 h 1533021"/>
              <a:gd name="connsiteX32" fmla="*/ 2361890 w 8393514"/>
              <a:gd name="connsiteY32" fmla="*/ 945532 h 1533021"/>
              <a:gd name="connsiteX33" fmla="*/ 2418393 w 8393514"/>
              <a:gd name="connsiteY33" fmla="*/ 929890 h 1533021"/>
              <a:gd name="connsiteX34" fmla="*/ 3300486 w 8393514"/>
              <a:gd name="connsiteY34" fmla="*/ 721735 h 1533021"/>
              <a:gd name="connsiteX35" fmla="*/ 4213357 w 8393514"/>
              <a:gd name="connsiteY35" fmla="*/ 725890 h 1533021"/>
              <a:gd name="connsiteX36" fmla="*/ 4462699 w 8393514"/>
              <a:gd name="connsiteY36" fmla="*/ 1167780 h 1533021"/>
              <a:gd name="connsiteX37" fmla="*/ 4648321 w 8393514"/>
              <a:gd name="connsiteY37" fmla="*/ 1469761 h 1533021"/>
              <a:gd name="connsiteX38" fmla="*/ 5382034 w 8393514"/>
              <a:gd name="connsiteY38" fmla="*/ 923979 h 1533021"/>
              <a:gd name="connsiteX39" fmla="*/ 5554727 w 8393514"/>
              <a:gd name="connsiteY39" fmla="*/ 741589 h 1533021"/>
              <a:gd name="connsiteX40" fmla="*/ 5681246 w 8393514"/>
              <a:gd name="connsiteY40" fmla="*/ 612301 h 1533021"/>
              <a:gd name="connsiteX41" fmla="*/ 6613510 w 8393514"/>
              <a:gd name="connsiteY41" fmla="*/ 12955 h 1533021"/>
              <a:gd name="connsiteX0" fmla="*/ 6613510 w 8393514"/>
              <a:gd name="connsiteY0" fmla="*/ 12955 h 1533021"/>
              <a:gd name="connsiteX1" fmla="*/ 6625977 w 8393514"/>
              <a:gd name="connsiteY1" fmla="*/ 12955 h 1533021"/>
              <a:gd name="connsiteX2" fmla="*/ 6944892 w 8393514"/>
              <a:gd name="connsiteY2" fmla="*/ 187851 h 1533021"/>
              <a:gd name="connsiteX3" fmla="*/ 7062175 w 8393514"/>
              <a:gd name="connsiteY3" fmla="*/ 588249 h 1533021"/>
              <a:gd name="connsiteX4" fmla="*/ 7221629 w 8393514"/>
              <a:gd name="connsiteY4" fmla="*/ 912435 h 1533021"/>
              <a:gd name="connsiteX5" fmla="*/ 8348876 w 8393514"/>
              <a:gd name="connsiteY5" fmla="*/ 678777 h 1533021"/>
              <a:gd name="connsiteX6" fmla="*/ 8393514 w 8393514"/>
              <a:gd name="connsiteY6" fmla="*/ 727367 h 1533021"/>
              <a:gd name="connsiteX7" fmla="*/ 7211471 w 8393514"/>
              <a:gd name="connsiteY7" fmla="*/ 972000 h 1533021"/>
              <a:gd name="connsiteX8" fmla="*/ 7023079 w 8393514"/>
              <a:gd name="connsiteY8" fmla="*/ 612762 h 1533021"/>
              <a:gd name="connsiteX9" fmla="*/ 6625054 w 8393514"/>
              <a:gd name="connsiteY9" fmla="*/ 73444 h 1533021"/>
              <a:gd name="connsiteX10" fmla="*/ 6613972 w 8393514"/>
              <a:gd name="connsiteY10" fmla="*/ 73444 h 1533021"/>
              <a:gd name="connsiteX11" fmla="*/ 5725111 w 8393514"/>
              <a:gd name="connsiteY11" fmla="*/ 653858 h 1533021"/>
              <a:gd name="connsiteX12" fmla="*/ 5596746 w 8393514"/>
              <a:gd name="connsiteY12" fmla="*/ 785455 h 1533021"/>
              <a:gd name="connsiteX13" fmla="*/ 5426824 w 8393514"/>
              <a:gd name="connsiteY13" fmla="*/ 964612 h 1533021"/>
              <a:gd name="connsiteX14" fmla="*/ 5037572 w 8393514"/>
              <a:gd name="connsiteY14" fmla="*/ 1355249 h 1533021"/>
              <a:gd name="connsiteX15" fmla="*/ 4680181 w 8393514"/>
              <a:gd name="connsiteY15" fmla="*/ 1533021 h 1533021"/>
              <a:gd name="connsiteX16" fmla="*/ 4637239 w 8393514"/>
              <a:gd name="connsiteY16" fmla="*/ 1528865 h 1533021"/>
              <a:gd name="connsiteX17" fmla="*/ 4405443 w 8393514"/>
              <a:gd name="connsiteY17" fmla="*/ 1185327 h 1533021"/>
              <a:gd name="connsiteX18" fmla="*/ 4179650 w 8393514"/>
              <a:gd name="connsiteY18" fmla="*/ 775758 h 1533021"/>
              <a:gd name="connsiteX19" fmla="*/ 3311567 w 8393514"/>
              <a:gd name="connsiteY19" fmla="*/ 780838 h 1533021"/>
              <a:gd name="connsiteX20" fmla="*/ 2360834 w 8393514"/>
              <a:gd name="connsiteY20" fmla="*/ 1008016 h 1533021"/>
              <a:gd name="connsiteX21" fmla="*/ 2342497 w 8393514"/>
              <a:gd name="connsiteY21" fmla="*/ 1005788 h 1533021"/>
              <a:gd name="connsiteX22" fmla="*/ 2126238 w 8393514"/>
              <a:gd name="connsiteY22" fmla="*/ 1053886 h 1533021"/>
              <a:gd name="connsiteX23" fmla="*/ 1317343 w 8393514"/>
              <a:gd name="connsiteY23" fmla="*/ 1127019 h 1533021"/>
              <a:gd name="connsiteX24" fmla="*/ 1009685 w 8393514"/>
              <a:gd name="connsiteY24" fmla="*/ 1115589 h 1533021"/>
              <a:gd name="connsiteX25" fmla="*/ 90523 w 8393514"/>
              <a:gd name="connsiteY25" fmla="*/ 755544 h 1533021"/>
              <a:gd name="connsiteX26" fmla="*/ 22895 w 8393514"/>
              <a:gd name="connsiteY26" fmla="*/ 294534 h 1533021"/>
              <a:gd name="connsiteX27" fmla="*/ 33026 w 8393514"/>
              <a:gd name="connsiteY27" fmla="*/ 270634 h 1533021"/>
              <a:gd name="connsiteX28" fmla="*/ 94142 w 8393514"/>
              <a:gd name="connsiteY28" fmla="*/ 270634 h 1533021"/>
              <a:gd name="connsiteX29" fmla="*/ 76235 w 8393514"/>
              <a:gd name="connsiteY29" fmla="*/ 312632 h 1533021"/>
              <a:gd name="connsiteX30" fmla="*/ 140053 w 8393514"/>
              <a:gd name="connsiteY30" fmla="*/ 728874 h 1533021"/>
              <a:gd name="connsiteX31" fmla="*/ 2361283 w 8393514"/>
              <a:gd name="connsiteY31" fmla="*/ 943187 h 1533021"/>
              <a:gd name="connsiteX32" fmla="*/ 2361890 w 8393514"/>
              <a:gd name="connsiteY32" fmla="*/ 945532 h 1533021"/>
              <a:gd name="connsiteX33" fmla="*/ 2418393 w 8393514"/>
              <a:gd name="connsiteY33" fmla="*/ 929890 h 1533021"/>
              <a:gd name="connsiteX34" fmla="*/ 3300486 w 8393514"/>
              <a:gd name="connsiteY34" fmla="*/ 721735 h 1533021"/>
              <a:gd name="connsiteX35" fmla="*/ 4213357 w 8393514"/>
              <a:gd name="connsiteY35" fmla="*/ 725890 h 1533021"/>
              <a:gd name="connsiteX36" fmla="*/ 4462699 w 8393514"/>
              <a:gd name="connsiteY36" fmla="*/ 1167780 h 1533021"/>
              <a:gd name="connsiteX37" fmla="*/ 4648321 w 8393514"/>
              <a:gd name="connsiteY37" fmla="*/ 1469761 h 1533021"/>
              <a:gd name="connsiteX38" fmla="*/ 5382034 w 8393514"/>
              <a:gd name="connsiteY38" fmla="*/ 923979 h 1533021"/>
              <a:gd name="connsiteX39" fmla="*/ 5554727 w 8393514"/>
              <a:gd name="connsiteY39" fmla="*/ 741589 h 1533021"/>
              <a:gd name="connsiteX40" fmla="*/ 5681246 w 8393514"/>
              <a:gd name="connsiteY40" fmla="*/ 612301 h 1533021"/>
              <a:gd name="connsiteX41" fmla="*/ 6613510 w 8393514"/>
              <a:gd name="connsiteY41" fmla="*/ 12955 h 1533021"/>
              <a:gd name="connsiteX0" fmla="*/ 6613510 w 8393514"/>
              <a:gd name="connsiteY0" fmla="*/ 4976 h 1525042"/>
              <a:gd name="connsiteX1" fmla="*/ 6625977 w 8393514"/>
              <a:gd name="connsiteY1" fmla="*/ 4976 h 1525042"/>
              <a:gd name="connsiteX2" fmla="*/ 6944892 w 8393514"/>
              <a:gd name="connsiteY2" fmla="*/ 179872 h 1525042"/>
              <a:gd name="connsiteX3" fmla="*/ 7062175 w 8393514"/>
              <a:gd name="connsiteY3" fmla="*/ 580270 h 1525042"/>
              <a:gd name="connsiteX4" fmla="*/ 7221629 w 8393514"/>
              <a:gd name="connsiteY4" fmla="*/ 904456 h 1525042"/>
              <a:gd name="connsiteX5" fmla="*/ 8348876 w 8393514"/>
              <a:gd name="connsiteY5" fmla="*/ 670798 h 1525042"/>
              <a:gd name="connsiteX6" fmla="*/ 8393514 w 8393514"/>
              <a:gd name="connsiteY6" fmla="*/ 719388 h 1525042"/>
              <a:gd name="connsiteX7" fmla="*/ 7211471 w 8393514"/>
              <a:gd name="connsiteY7" fmla="*/ 964021 h 1525042"/>
              <a:gd name="connsiteX8" fmla="*/ 7023079 w 8393514"/>
              <a:gd name="connsiteY8" fmla="*/ 604783 h 1525042"/>
              <a:gd name="connsiteX9" fmla="*/ 6625054 w 8393514"/>
              <a:gd name="connsiteY9" fmla="*/ 65465 h 1525042"/>
              <a:gd name="connsiteX10" fmla="*/ 6613972 w 8393514"/>
              <a:gd name="connsiteY10" fmla="*/ 65465 h 1525042"/>
              <a:gd name="connsiteX11" fmla="*/ 5725111 w 8393514"/>
              <a:gd name="connsiteY11" fmla="*/ 645879 h 1525042"/>
              <a:gd name="connsiteX12" fmla="*/ 5596746 w 8393514"/>
              <a:gd name="connsiteY12" fmla="*/ 777476 h 1525042"/>
              <a:gd name="connsiteX13" fmla="*/ 5426824 w 8393514"/>
              <a:gd name="connsiteY13" fmla="*/ 956633 h 1525042"/>
              <a:gd name="connsiteX14" fmla="*/ 5037572 w 8393514"/>
              <a:gd name="connsiteY14" fmla="*/ 1347270 h 1525042"/>
              <a:gd name="connsiteX15" fmla="*/ 4680181 w 8393514"/>
              <a:gd name="connsiteY15" fmla="*/ 1525042 h 1525042"/>
              <a:gd name="connsiteX16" fmla="*/ 4637239 w 8393514"/>
              <a:gd name="connsiteY16" fmla="*/ 1520886 h 1525042"/>
              <a:gd name="connsiteX17" fmla="*/ 4405443 w 8393514"/>
              <a:gd name="connsiteY17" fmla="*/ 1177348 h 1525042"/>
              <a:gd name="connsiteX18" fmla="*/ 4179650 w 8393514"/>
              <a:gd name="connsiteY18" fmla="*/ 767779 h 1525042"/>
              <a:gd name="connsiteX19" fmla="*/ 3311567 w 8393514"/>
              <a:gd name="connsiteY19" fmla="*/ 772859 h 1525042"/>
              <a:gd name="connsiteX20" fmla="*/ 2360834 w 8393514"/>
              <a:gd name="connsiteY20" fmla="*/ 1000037 h 1525042"/>
              <a:gd name="connsiteX21" fmla="*/ 2342497 w 8393514"/>
              <a:gd name="connsiteY21" fmla="*/ 997809 h 1525042"/>
              <a:gd name="connsiteX22" fmla="*/ 2126238 w 8393514"/>
              <a:gd name="connsiteY22" fmla="*/ 1045907 h 1525042"/>
              <a:gd name="connsiteX23" fmla="*/ 1317343 w 8393514"/>
              <a:gd name="connsiteY23" fmla="*/ 1119040 h 1525042"/>
              <a:gd name="connsiteX24" fmla="*/ 1009685 w 8393514"/>
              <a:gd name="connsiteY24" fmla="*/ 1107610 h 1525042"/>
              <a:gd name="connsiteX25" fmla="*/ 90523 w 8393514"/>
              <a:gd name="connsiteY25" fmla="*/ 747565 h 1525042"/>
              <a:gd name="connsiteX26" fmla="*/ 22895 w 8393514"/>
              <a:gd name="connsiteY26" fmla="*/ 286555 h 1525042"/>
              <a:gd name="connsiteX27" fmla="*/ 33026 w 8393514"/>
              <a:gd name="connsiteY27" fmla="*/ 262655 h 1525042"/>
              <a:gd name="connsiteX28" fmla="*/ 94142 w 8393514"/>
              <a:gd name="connsiteY28" fmla="*/ 262655 h 1525042"/>
              <a:gd name="connsiteX29" fmla="*/ 76235 w 8393514"/>
              <a:gd name="connsiteY29" fmla="*/ 304653 h 1525042"/>
              <a:gd name="connsiteX30" fmla="*/ 140053 w 8393514"/>
              <a:gd name="connsiteY30" fmla="*/ 720895 h 1525042"/>
              <a:gd name="connsiteX31" fmla="*/ 2361283 w 8393514"/>
              <a:gd name="connsiteY31" fmla="*/ 935208 h 1525042"/>
              <a:gd name="connsiteX32" fmla="*/ 2361890 w 8393514"/>
              <a:gd name="connsiteY32" fmla="*/ 937553 h 1525042"/>
              <a:gd name="connsiteX33" fmla="*/ 2418393 w 8393514"/>
              <a:gd name="connsiteY33" fmla="*/ 921911 h 1525042"/>
              <a:gd name="connsiteX34" fmla="*/ 3300486 w 8393514"/>
              <a:gd name="connsiteY34" fmla="*/ 713756 h 1525042"/>
              <a:gd name="connsiteX35" fmla="*/ 4213357 w 8393514"/>
              <a:gd name="connsiteY35" fmla="*/ 717911 h 1525042"/>
              <a:gd name="connsiteX36" fmla="*/ 4462699 w 8393514"/>
              <a:gd name="connsiteY36" fmla="*/ 1159801 h 1525042"/>
              <a:gd name="connsiteX37" fmla="*/ 4648321 w 8393514"/>
              <a:gd name="connsiteY37" fmla="*/ 1461782 h 1525042"/>
              <a:gd name="connsiteX38" fmla="*/ 5382034 w 8393514"/>
              <a:gd name="connsiteY38" fmla="*/ 916000 h 1525042"/>
              <a:gd name="connsiteX39" fmla="*/ 5554727 w 8393514"/>
              <a:gd name="connsiteY39" fmla="*/ 733610 h 1525042"/>
              <a:gd name="connsiteX40" fmla="*/ 5681246 w 8393514"/>
              <a:gd name="connsiteY40" fmla="*/ 604322 h 1525042"/>
              <a:gd name="connsiteX41" fmla="*/ 6613510 w 8393514"/>
              <a:gd name="connsiteY41" fmla="*/ 4976 h 1525042"/>
              <a:gd name="connsiteX0" fmla="*/ 6613510 w 8393514"/>
              <a:gd name="connsiteY0" fmla="*/ 4976 h 1525042"/>
              <a:gd name="connsiteX1" fmla="*/ 6625977 w 8393514"/>
              <a:gd name="connsiteY1" fmla="*/ 4976 h 1525042"/>
              <a:gd name="connsiteX2" fmla="*/ 6944892 w 8393514"/>
              <a:gd name="connsiteY2" fmla="*/ 179872 h 1525042"/>
              <a:gd name="connsiteX3" fmla="*/ 7062175 w 8393514"/>
              <a:gd name="connsiteY3" fmla="*/ 580270 h 1525042"/>
              <a:gd name="connsiteX4" fmla="*/ 7221629 w 8393514"/>
              <a:gd name="connsiteY4" fmla="*/ 904456 h 1525042"/>
              <a:gd name="connsiteX5" fmla="*/ 8348876 w 8393514"/>
              <a:gd name="connsiteY5" fmla="*/ 670798 h 1525042"/>
              <a:gd name="connsiteX6" fmla="*/ 8393514 w 8393514"/>
              <a:gd name="connsiteY6" fmla="*/ 719388 h 1525042"/>
              <a:gd name="connsiteX7" fmla="*/ 7211471 w 8393514"/>
              <a:gd name="connsiteY7" fmla="*/ 964021 h 1525042"/>
              <a:gd name="connsiteX8" fmla="*/ 7023079 w 8393514"/>
              <a:gd name="connsiteY8" fmla="*/ 604783 h 1525042"/>
              <a:gd name="connsiteX9" fmla="*/ 6625054 w 8393514"/>
              <a:gd name="connsiteY9" fmla="*/ 65465 h 1525042"/>
              <a:gd name="connsiteX10" fmla="*/ 6613972 w 8393514"/>
              <a:gd name="connsiteY10" fmla="*/ 65465 h 1525042"/>
              <a:gd name="connsiteX11" fmla="*/ 5725111 w 8393514"/>
              <a:gd name="connsiteY11" fmla="*/ 645879 h 1525042"/>
              <a:gd name="connsiteX12" fmla="*/ 5596746 w 8393514"/>
              <a:gd name="connsiteY12" fmla="*/ 777476 h 1525042"/>
              <a:gd name="connsiteX13" fmla="*/ 5426824 w 8393514"/>
              <a:gd name="connsiteY13" fmla="*/ 956633 h 1525042"/>
              <a:gd name="connsiteX14" fmla="*/ 5037572 w 8393514"/>
              <a:gd name="connsiteY14" fmla="*/ 1347270 h 1525042"/>
              <a:gd name="connsiteX15" fmla="*/ 4680181 w 8393514"/>
              <a:gd name="connsiteY15" fmla="*/ 1525042 h 1525042"/>
              <a:gd name="connsiteX16" fmla="*/ 4637239 w 8393514"/>
              <a:gd name="connsiteY16" fmla="*/ 1520886 h 1525042"/>
              <a:gd name="connsiteX17" fmla="*/ 4405443 w 8393514"/>
              <a:gd name="connsiteY17" fmla="*/ 1177348 h 1525042"/>
              <a:gd name="connsiteX18" fmla="*/ 4179650 w 8393514"/>
              <a:gd name="connsiteY18" fmla="*/ 767779 h 1525042"/>
              <a:gd name="connsiteX19" fmla="*/ 3311567 w 8393514"/>
              <a:gd name="connsiteY19" fmla="*/ 772859 h 1525042"/>
              <a:gd name="connsiteX20" fmla="*/ 2360834 w 8393514"/>
              <a:gd name="connsiteY20" fmla="*/ 1000037 h 1525042"/>
              <a:gd name="connsiteX21" fmla="*/ 2342497 w 8393514"/>
              <a:gd name="connsiteY21" fmla="*/ 997809 h 1525042"/>
              <a:gd name="connsiteX22" fmla="*/ 2126238 w 8393514"/>
              <a:gd name="connsiteY22" fmla="*/ 1045907 h 1525042"/>
              <a:gd name="connsiteX23" fmla="*/ 1317343 w 8393514"/>
              <a:gd name="connsiteY23" fmla="*/ 1119040 h 1525042"/>
              <a:gd name="connsiteX24" fmla="*/ 1009685 w 8393514"/>
              <a:gd name="connsiteY24" fmla="*/ 1107610 h 1525042"/>
              <a:gd name="connsiteX25" fmla="*/ 90523 w 8393514"/>
              <a:gd name="connsiteY25" fmla="*/ 747565 h 1525042"/>
              <a:gd name="connsiteX26" fmla="*/ 22895 w 8393514"/>
              <a:gd name="connsiteY26" fmla="*/ 286555 h 1525042"/>
              <a:gd name="connsiteX27" fmla="*/ 33026 w 8393514"/>
              <a:gd name="connsiteY27" fmla="*/ 262655 h 1525042"/>
              <a:gd name="connsiteX28" fmla="*/ 94142 w 8393514"/>
              <a:gd name="connsiteY28" fmla="*/ 262655 h 1525042"/>
              <a:gd name="connsiteX29" fmla="*/ 76235 w 8393514"/>
              <a:gd name="connsiteY29" fmla="*/ 304653 h 1525042"/>
              <a:gd name="connsiteX30" fmla="*/ 140053 w 8393514"/>
              <a:gd name="connsiteY30" fmla="*/ 720895 h 1525042"/>
              <a:gd name="connsiteX31" fmla="*/ 2361283 w 8393514"/>
              <a:gd name="connsiteY31" fmla="*/ 935208 h 1525042"/>
              <a:gd name="connsiteX32" fmla="*/ 2361890 w 8393514"/>
              <a:gd name="connsiteY32" fmla="*/ 937553 h 1525042"/>
              <a:gd name="connsiteX33" fmla="*/ 2418393 w 8393514"/>
              <a:gd name="connsiteY33" fmla="*/ 921911 h 1525042"/>
              <a:gd name="connsiteX34" fmla="*/ 3300486 w 8393514"/>
              <a:gd name="connsiteY34" fmla="*/ 713756 h 1525042"/>
              <a:gd name="connsiteX35" fmla="*/ 4213357 w 8393514"/>
              <a:gd name="connsiteY35" fmla="*/ 717911 h 1525042"/>
              <a:gd name="connsiteX36" fmla="*/ 4462699 w 8393514"/>
              <a:gd name="connsiteY36" fmla="*/ 1159801 h 1525042"/>
              <a:gd name="connsiteX37" fmla="*/ 4648321 w 8393514"/>
              <a:gd name="connsiteY37" fmla="*/ 1461782 h 1525042"/>
              <a:gd name="connsiteX38" fmla="*/ 5382034 w 8393514"/>
              <a:gd name="connsiteY38" fmla="*/ 916000 h 1525042"/>
              <a:gd name="connsiteX39" fmla="*/ 5554727 w 8393514"/>
              <a:gd name="connsiteY39" fmla="*/ 733610 h 1525042"/>
              <a:gd name="connsiteX40" fmla="*/ 5681246 w 8393514"/>
              <a:gd name="connsiteY40" fmla="*/ 604322 h 1525042"/>
              <a:gd name="connsiteX41" fmla="*/ 6613510 w 8393514"/>
              <a:gd name="connsiteY41" fmla="*/ 4976 h 1525042"/>
              <a:gd name="connsiteX0" fmla="*/ 6613510 w 8393514"/>
              <a:gd name="connsiteY0" fmla="*/ 533 h 1520599"/>
              <a:gd name="connsiteX1" fmla="*/ 6625977 w 8393514"/>
              <a:gd name="connsiteY1" fmla="*/ 533 h 1520599"/>
              <a:gd name="connsiteX2" fmla="*/ 6944892 w 8393514"/>
              <a:gd name="connsiteY2" fmla="*/ 175429 h 1520599"/>
              <a:gd name="connsiteX3" fmla="*/ 7062175 w 8393514"/>
              <a:gd name="connsiteY3" fmla="*/ 575827 h 1520599"/>
              <a:gd name="connsiteX4" fmla="*/ 7221629 w 8393514"/>
              <a:gd name="connsiteY4" fmla="*/ 900013 h 1520599"/>
              <a:gd name="connsiteX5" fmla="*/ 8348876 w 8393514"/>
              <a:gd name="connsiteY5" fmla="*/ 666355 h 1520599"/>
              <a:gd name="connsiteX6" fmla="*/ 8393514 w 8393514"/>
              <a:gd name="connsiteY6" fmla="*/ 714945 h 1520599"/>
              <a:gd name="connsiteX7" fmla="*/ 7211471 w 8393514"/>
              <a:gd name="connsiteY7" fmla="*/ 959578 h 1520599"/>
              <a:gd name="connsiteX8" fmla="*/ 7023079 w 8393514"/>
              <a:gd name="connsiteY8" fmla="*/ 600340 h 1520599"/>
              <a:gd name="connsiteX9" fmla="*/ 6625054 w 8393514"/>
              <a:gd name="connsiteY9" fmla="*/ 61022 h 1520599"/>
              <a:gd name="connsiteX10" fmla="*/ 6613972 w 8393514"/>
              <a:gd name="connsiteY10" fmla="*/ 61022 h 1520599"/>
              <a:gd name="connsiteX11" fmla="*/ 5725111 w 8393514"/>
              <a:gd name="connsiteY11" fmla="*/ 641436 h 1520599"/>
              <a:gd name="connsiteX12" fmla="*/ 5596746 w 8393514"/>
              <a:gd name="connsiteY12" fmla="*/ 773033 h 1520599"/>
              <a:gd name="connsiteX13" fmla="*/ 5426824 w 8393514"/>
              <a:gd name="connsiteY13" fmla="*/ 952190 h 1520599"/>
              <a:gd name="connsiteX14" fmla="*/ 5037572 w 8393514"/>
              <a:gd name="connsiteY14" fmla="*/ 1342827 h 1520599"/>
              <a:gd name="connsiteX15" fmla="*/ 4680181 w 8393514"/>
              <a:gd name="connsiteY15" fmla="*/ 1520599 h 1520599"/>
              <a:gd name="connsiteX16" fmla="*/ 4637239 w 8393514"/>
              <a:gd name="connsiteY16" fmla="*/ 1516443 h 1520599"/>
              <a:gd name="connsiteX17" fmla="*/ 4405443 w 8393514"/>
              <a:gd name="connsiteY17" fmla="*/ 1172905 h 1520599"/>
              <a:gd name="connsiteX18" fmla="*/ 4179650 w 8393514"/>
              <a:gd name="connsiteY18" fmla="*/ 763336 h 1520599"/>
              <a:gd name="connsiteX19" fmla="*/ 3311567 w 8393514"/>
              <a:gd name="connsiteY19" fmla="*/ 768416 h 1520599"/>
              <a:gd name="connsiteX20" fmla="*/ 2360834 w 8393514"/>
              <a:gd name="connsiteY20" fmla="*/ 995594 h 1520599"/>
              <a:gd name="connsiteX21" fmla="*/ 2342497 w 8393514"/>
              <a:gd name="connsiteY21" fmla="*/ 993366 h 1520599"/>
              <a:gd name="connsiteX22" fmla="*/ 2126238 w 8393514"/>
              <a:gd name="connsiteY22" fmla="*/ 1041464 h 1520599"/>
              <a:gd name="connsiteX23" fmla="*/ 1317343 w 8393514"/>
              <a:gd name="connsiteY23" fmla="*/ 1114597 h 1520599"/>
              <a:gd name="connsiteX24" fmla="*/ 1009685 w 8393514"/>
              <a:gd name="connsiteY24" fmla="*/ 1103167 h 1520599"/>
              <a:gd name="connsiteX25" fmla="*/ 90523 w 8393514"/>
              <a:gd name="connsiteY25" fmla="*/ 743122 h 1520599"/>
              <a:gd name="connsiteX26" fmla="*/ 22895 w 8393514"/>
              <a:gd name="connsiteY26" fmla="*/ 282112 h 1520599"/>
              <a:gd name="connsiteX27" fmla="*/ 33026 w 8393514"/>
              <a:gd name="connsiteY27" fmla="*/ 258212 h 1520599"/>
              <a:gd name="connsiteX28" fmla="*/ 94142 w 8393514"/>
              <a:gd name="connsiteY28" fmla="*/ 258212 h 1520599"/>
              <a:gd name="connsiteX29" fmla="*/ 76235 w 8393514"/>
              <a:gd name="connsiteY29" fmla="*/ 300210 h 1520599"/>
              <a:gd name="connsiteX30" fmla="*/ 140053 w 8393514"/>
              <a:gd name="connsiteY30" fmla="*/ 716452 h 1520599"/>
              <a:gd name="connsiteX31" fmla="*/ 2361283 w 8393514"/>
              <a:gd name="connsiteY31" fmla="*/ 930765 h 1520599"/>
              <a:gd name="connsiteX32" fmla="*/ 2361890 w 8393514"/>
              <a:gd name="connsiteY32" fmla="*/ 933110 h 1520599"/>
              <a:gd name="connsiteX33" fmla="*/ 2418393 w 8393514"/>
              <a:gd name="connsiteY33" fmla="*/ 917468 h 1520599"/>
              <a:gd name="connsiteX34" fmla="*/ 3300486 w 8393514"/>
              <a:gd name="connsiteY34" fmla="*/ 709313 h 1520599"/>
              <a:gd name="connsiteX35" fmla="*/ 4213357 w 8393514"/>
              <a:gd name="connsiteY35" fmla="*/ 713468 h 1520599"/>
              <a:gd name="connsiteX36" fmla="*/ 4462699 w 8393514"/>
              <a:gd name="connsiteY36" fmla="*/ 1155358 h 1520599"/>
              <a:gd name="connsiteX37" fmla="*/ 4648321 w 8393514"/>
              <a:gd name="connsiteY37" fmla="*/ 1457339 h 1520599"/>
              <a:gd name="connsiteX38" fmla="*/ 5382034 w 8393514"/>
              <a:gd name="connsiteY38" fmla="*/ 911557 h 1520599"/>
              <a:gd name="connsiteX39" fmla="*/ 5554727 w 8393514"/>
              <a:gd name="connsiteY39" fmla="*/ 729167 h 1520599"/>
              <a:gd name="connsiteX40" fmla="*/ 5681246 w 8393514"/>
              <a:gd name="connsiteY40" fmla="*/ 599879 h 1520599"/>
              <a:gd name="connsiteX41" fmla="*/ 6613510 w 8393514"/>
              <a:gd name="connsiteY41" fmla="*/ 533 h 1520599"/>
              <a:gd name="connsiteX0" fmla="*/ 6613510 w 8393514"/>
              <a:gd name="connsiteY0" fmla="*/ 11170 h 1531236"/>
              <a:gd name="connsiteX1" fmla="*/ 6625977 w 8393514"/>
              <a:gd name="connsiteY1" fmla="*/ 11170 h 1531236"/>
              <a:gd name="connsiteX2" fmla="*/ 6925347 w 8393514"/>
              <a:gd name="connsiteY2" fmla="*/ 161971 h 1531236"/>
              <a:gd name="connsiteX3" fmla="*/ 7062175 w 8393514"/>
              <a:gd name="connsiteY3" fmla="*/ 586464 h 1531236"/>
              <a:gd name="connsiteX4" fmla="*/ 7221629 w 8393514"/>
              <a:gd name="connsiteY4" fmla="*/ 910650 h 1531236"/>
              <a:gd name="connsiteX5" fmla="*/ 8348876 w 8393514"/>
              <a:gd name="connsiteY5" fmla="*/ 676992 h 1531236"/>
              <a:gd name="connsiteX6" fmla="*/ 8393514 w 8393514"/>
              <a:gd name="connsiteY6" fmla="*/ 725582 h 1531236"/>
              <a:gd name="connsiteX7" fmla="*/ 7211471 w 8393514"/>
              <a:gd name="connsiteY7" fmla="*/ 970215 h 1531236"/>
              <a:gd name="connsiteX8" fmla="*/ 7023079 w 8393514"/>
              <a:gd name="connsiteY8" fmla="*/ 610977 h 1531236"/>
              <a:gd name="connsiteX9" fmla="*/ 6625054 w 8393514"/>
              <a:gd name="connsiteY9" fmla="*/ 71659 h 1531236"/>
              <a:gd name="connsiteX10" fmla="*/ 6613972 w 8393514"/>
              <a:gd name="connsiteY10" fmla="*/ 71659 h 1531236"/>
              <a:gd name="connsiteX11" fmla="*/ 5725111 w 8393514"/>
              <a:gd name="connsiteY11" fmla="*/ 652073 h 1531236"/>
              <a:gd name="connsiteX12" fmla="*/ 5596746 w 8393514"/>
              <a:gd name="connsiteY12" fmla="*/ 783670 h 1531236"/>
              <a:gd name="connsiteX13" fmla="*/ 5426824 w 8393514"/>
              <a:gd name="connsiteY13" fmla="*/ 962827 h 1531236"/>
              <a:gd name="connsiteX14" fmla="*/ 5037572 w 8393514"/>
              <a:gd name="connsiteY14" fmla="*/ 1353464 h 1531236"/>
              <a:gd name="connsiteX15" fmla="*/ 4680181 w 8393514"/>
              <a:gd name="connsiteY15" fmla="*/ 1531236 h 1531236"/>
              <a:gd name="connsiteX16" fmla="*/ 4637239 w 8393514"/>
              <a:gd name="connsiteY16" fmla="*/ 1527080 h 1531236"/>
              <a:gd name="connsiteX17" fmla="*/ 4405443 w 8393514"/>
              <a:gd name="connsiteY17" fmla="*/ 1183542 h 1531236"/>
              <a:gd name="connsiteX18" fmla="*/ 4179650 w 8393514"/>
              <a:gd name="connsiteY18" fmla="*/ 773973 h 1531236"/>
              <a:gd name="connsiteX19" fmla="*/ 3311567 w 8393514"/>
              <a:gd name="connsiteY19" fmla="*/ 779053 h 1531236"/>
              <a:gd name="connsiteX20" fmla="*/ 2360834 w 8393514"/>
              <a:gd name="connsiteY20" fmla="*/ 1006231 h 1531236"/>
              <a:gd name="connsiteX21" fmla="*/ 2342497 w 8393514"/>
              <a:gd name="connsiteY21" fmla="*/ 1004003 h 1531236"/>
              <a:gd name="connsiteX22" fmla="*/ 2126238 w 8393514"/>
              <a:gd name="connsiteY22" fmla="*/ 1052101 h 1531236"/>
              <a:gd name="connsiteX23" fmla="*/ 1317343 w 8393514"/>
              <a:gd name="connsiteY23" fmla="*/ 1125234 h 1531236"/>
              <a:gd name="connsiteX24" fmla="*/ 1009685 w 8393514"/>
              <a:gd name="connsiteY24" fmla="*/ 1113804 h 1531236"/>
              <a:gd name="connsiteX25" fmla="*/ 90523 w 8393514"/>
              <a:gd name="connsiteY25" fmla="*/ 753759 h 1531236"/>
              <a:gd name="connsiteX26" fmla="*/ 22895 w 8393514"/>
              <a:gd name="connsiteY26" fmla="*/ 292749 h 1531236"/>
              <a:gd name="connsiteX27" fmla="*/ 33026 w 8393514"/>
              <a:gd name="connsiteY27" fmla="*/ 268849 h 1531236"/>
              <a:gd name="connsiteX28" fmla="*/ 94142 w 8393514"/>
              <a:gd name="connsiteY28" fmla="*/ 268849 h 1531236"/>
              <a:gd name="connsiteX29" fmla="*/ 76235 w 8393514"/>
              <a:gd name="connsiteY29" fmla="*/ 310847 h 1531236"/>
              <a:gd name="connsiteX30" fmla="*/ 140053 w 8393514"/>
              <a:gd name="connsiteY30" fmla="*/ 727089 h 1531236"/>
              <a:gd name="connsiteX31" fmla="*/ 2361283 w 8393514"/>
              <a:gd name="connsiteY31" fmla="*/ 941402 h 1531236"/>
              <a:gd name="connsiteX32" fmla="*/ 2361890 w 8393514"/>
              <a:gd name="connsiteY32" fmla="*/ 943747 h 1531236"/>
              <a:gd name="connsiteX33" fmla="*/ 2418393 w 8393514"/>
              <a:gd name="connsiteY33" fmla="*/ 928105 h 1531236"/>
              <a:gd name="connsiteX34" fmla="*/ 3300486 w 8393514"/>
              <a:gd name="connsiteY34" fmla="*/ 719950 h 1531236"/>
              <a:gd name="connsiteX35" fmla="*/ 4213357 w 8393514"/>
              <a:gd name="connsiteY35" fmla="*/ 724105 h 1531236"/>
              <a:gd name="connsiteX36" fmla="*/ 4462699 w 8393514"/>
              <a:gd name="connsiteY36" fmla="*/ 1165995 h 1531236"/>
              <a:gd name="connsiteX37" fmla="*/ 4648321 w 8393514"/>
              <a:gd name="connsiteY37" fmla="*/ 1467976 h 1531236"/>
              <a:gd name="connsiteX38" fmla="*/ 5382034 w 8393514"/>
              <a:gd name="connsiteY38" fmla="*/ 922194 h 1531236"/>
              <a:gd name="connsiteX39" fmla="*/ 5554727 w 8393514"/>
              <a:gd name="connsiteY39" fmla="*/ 739804 h 1531236"/>
              <a:gd name="connsiteX40" fmla="*/ 5681246 w 8393514"/>
              <a:gd name="connsiteY40" fmla="*/ 610516 h 1531236"/>
              <a:gd name="connsiteX41" fmla="*/ 6613510 w 8393514"/>
              <a:gd name="connsiteY41" fmla="*/ 11170 h 1531236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8124 h 1528190"/>
              <a:gd name="connsiteX1" fmla="*/ 6625977 w 8393514"/>
              <a:gd name="connsiteY1" fmla="*/ 8124 h 1528190"/>
              <a:gd name="connsiteX2" fmla="*/ 7062175 w 8393514"/>
              <a:gd name="connsiteY2" fmla="*/ 583418 h 1528190"/>
              <a:gd name="connsiteX3" fmla="*/ 7221629 w 8393514"/>
              <a:gd name="connsiteY3" fmla="*/ 907604 h 1528190"/>
              <a:gd name="connsiteX4" fmla="*/ 8348876 w 8393514"/>
              <a:gd name="connsiteY4" fmla="*/ 673946 h 1528190"/>
              <a:gd name="connsiteX5" fmla="*/ 8393514 w 8393514"/>
              <a:gd name="connsiteY5" fmla="*/ 722536 h 1528190"/>
              <a:gd name="connsiteX6" fmla="*/ 7211471 w 8393514"/>
              <a:gd name="connsiteY6" fmla="*/ 967169 h 1528190"/>
              <a:gd name="connsiteX7" fmla="*/ 7023079 w 8393514"/>
              <a:gd name="connsiteY7" fmla="*/ 607931 h 1528190"/>
              <a:gd name="connsiteX8" fmla="*/ 6625054 w 8393514"/>
              <a:gd name="connsiteY8" fmla="*/ 68613 h 1528190"/>
              <a:gd name="connsiteX9" fmla="*/ 6613972 w 8393514"/>
              <a:gd name="connsiteY9" fmla="*/ 68613 h 1528190"/>
              <a:gd name="connsiteX10" fmla="*/ 5725111 w 8393514"/>
              <a:gd name="connsiteY10" fmla="*/ 649027 h 1528190"/>
              <a:gd name="connsiteX11" fmla="*/ 5596746 w 8393514"/>
              <a:gd name="connsiteY11" fmla="*/ 780624 h 1528190"/>
              <a:gd name="connsiteX12" fmla="*/ 5426824 w 8393514"/>
              <a:gd name="connsiteY12" fmla="*/ 959781 h 1528190"/>
              <a:gd name="connsiteX13" fmla="*/ 5037572 w 8393514"/>
              <a:gd name="connsiteY13" fmla="*/ 1350418 h 1528190"/>
              <a:gd name="connsiteX14" fmla="*/ 4680181 w 8393514"/>
              <a:gd name="connsiteY14" fmla="*/ 1528190 h 1528190"/>
              <a:gd name="connsiteX15" fmla="*/ 4637239 w 8393514"/>
              <a:gd name="connsiteY15" fmla="*/ 1524034 h 1528190"/>
              <a:gd name="connsiteX16" fmla="*/ 4405443 w 8393514"/>
              <a:gd name="connsiteY16" fmla="*/ 1180496 h 1528190"/>
              <a:gd name="connsiteX17" fmla="*/ 4179650 w 8393514"/>
              <a:gd name="connsiteY17" fmla="*/ 770927 h 1528190"/>
              <a:gd name="connsiteX18" fmla="*/ 3311567 w 8393514"/>
              <a:gd name="connsiteY18" fmla="*/ 776007 h 1528190"/>
              <a:gd name="connsiteX19" fmla="*/ 2360834 w 8393514"/>
              <a:gd name="connsiteY19" fmla="*/ 1003185 h 1528190"/>
              <a:gd name="connsiteX20" fmla="*/ 2342497 w 8393514"/>
              <a:gd name="connsiteY20" fmla="*/ 1000957 h 1528190"/>
              <a:gd name="connsiteX21" fmla="*/ 2126238 w 8393514"/>
              <a:gd name="connsiteY21" fmla="*/ 1049055 h 1528190"/>
              <a:gd name="connsiteX22" fmla="*/ 1317343 w 8393514"/>
              <a:gd name="connsiteY22" fmla="*/ 1122188 h 1528190"/>
              <a:gd name="connsiteX23" fmla="*/ 1009685 w 8393514"/>
              <a:gd name="connsiteY23" fmla="*/ 1110758 h 1528190"/>
              <a:gd name="connsiteX24" fmla="*/ 90523 w 8393514"/>
              <a:gd name="connsiteY24" fmla="*/ 750713 h 1528190"/>
              <a:gd name="connsiteX25" fmla="*/ 22895 w 8393514"/>
              <a:gd name="connsiteY25" fmla="*/ 289703 h 1528190"/>
              <a:gd name="connsiteX26" fmla="*/ 33026 w 8393514"/>
              <a:gd name="connsiteY26" fmla="*/ 265803 h 1528190"/>
              <a:gd name="connsiteX27" fmla="*/ 94142 w 8393514"/>
              <a:gd name="connsiteY27" fmla="*/ 265803 h 1528190"/>
              <a:gd name="connsiteX28" fmla="*/ 76235 w 8393514"/>
              <a:gd name="connsiteY28" fmla="*/ 307801 h 1528190"/>
              <a:gd name="connsiteX29" fmla="*/ 140053 w 8393514"/>
              <a:gd name="connsiteY29" fmla="*/ 724043 h 1528190"/>
              <a:gd name="connsiteX30" fmla="*/ 2361283 w 8393514"/>
              <a:gd name="connsiteY30" fmla="*/ 938356 h 1528190"/>
              <a:gd name="connsiteX31" fmla="*/ 2361890 w 8393514"/>
              <a:gd name="connsiteY31" fmla="*/ 940701 h 1528190"/>
              <a:gd name="connsiteX32" fmla="*/ 2418393 w 8393514"/>
              <a:gd name="connsiteY32" fmla="*/ 925059 h 1528190"/>
              <a:gd name="connsiteX33" fmla="*/ 3300486 w 8393514"/>
              <a:gd name="connsiteY33" fmla="*/ 716904 h 1528190"/>
              <a:gd name="connsiteX34" fmla="*/ 4213357 w 8393514"/>
              <a:gd name="connsiteY34" fmla="*/ 721059 h 1528190"/>
              <a:gd name="connsiteX35" fmla="*/ 4462699 w 8393514"/>
              <a:gd name="connsiteY35" fmla="*/ 1162949 h 1528190"/>
              <a:gd name="connsiteX36" fmla="*/ 4648321 w 8393514"/>
              <a:gd name="connsiteY36" fmla="*/ 1464930 h 1528190"/>
              <a:gd name="connsiteX37" fmla="*/ 5382034 w 8393514"/>
              <a:gd name="connsiteY37" fmla="*/ 919148 h 1528190"/>
              <a:gd name="connsiteX38" fmla="*/ 5554727 w 8393514"/>
              <a:gd name="connsiteY38" fmla="*/ 736758 h 1528190"/>
              <a:gd name="connsiteX39" fmla="*/ 5681246 w 8393514"/>
              <a:gd name="connsiteY39" fmla="*/ 607470 h 1528190"/>
              <a:gd name="connsiteX40" fmla="*/ 6613510 w 8393514"/>
              <a:gd name="connsiteY40" fmla="*/ 8124 h 1528190"/>
              <a:gd name="connsiteX0" fmla="*/ 6613510 w 8393514"/>
              <a:gd name="connsiteY0" fmla="*/ 1470 h 1521536"/>
              <a:gd name="connsiteX1" fmla="*/ 6625977 w 8393514"/>
              <a:gd name="connsiteY1" fmla="*/ 1470 h 1521536"/>
              <a:gd name="connsiteX2" fmla="*/ 7062175 w 8393514"/>
              <a:gd name="connsiteY2" fmla="*/ 576764 h 1521536"/>
              <a:gd name="connsiteX3" fmla="*/ 7221629 w 8393514"/>
              <a:gd name="connsiteY3" fmla="*/ 900950 h 1521536"/>
              <a:gd name="connsiteX4" fmla="*/ 8348876 w 8393514"/>
              <a:gd name="connsiteY4" fmla="*/ 667292 h 1521536"/>
              <a:gd name="connsiteX5" fmla="*/ 8393514 w 8393514"/>
              <a:gd name="connsiteY5" fmla="*/ 715882 h 1521536"/>
              <a:gd name="connsiteX6" fmla="*/ 7211471 w 8393514"/>
              <a:gd name="connsiteY6" fmla="*/ 960515 h 1521536"/>
              <a:gd name="connsiteX7" fmla="*/ 7023079 w 8393514"/>
              <a:gd name="connsiteY7" fmla="*/ 601277 h 1521536"/>
              <a:gd name="connsiteX8" fmla="*/ 6625054 w 8393514"/>
              <a:gd name="connsiteY8" fmla="*/ 61959 h 1521536"/>
              <a:gd name="connsiteX9" fmla="*/ 6613972 w 8393514"/>
              <a:gd name="connsiteY9" fmla="*/ 61959 h 1521536"/>
              <a:gd name="connsiteX10" fmla="*/ 5725111 w 8393514"/>
              <a:gd name="connsiteY10" fmla="*/ 642373 h 1521536"/>
              <a:gd name="connsiteX11" fmla="*/ 5596746 w 8393514"/>
              <a:gd name="connsiteY11" fmla="*/ 773970 h 1521536"/>
              <a:gd name="connsiteX12" fmla="*/ 5426824 w 8393514"/>
              <a:gd name="connsiteY12" fmla="*/ 953127 h 1521536"/>
              <a:gd name="connsiteX13" fmla="*/ 5037572 w 8393514"/>
              <a:gd name="connsiteY13" fmla="*/ 1343764 h 1521536"/>
              <a:gd name="connsiteX14" fmla="*/ 4680181 w 8393514"/>
              <a:gd name="connsiteY14" fmla="*/ 1521536 h 1521536"/>
              <a:gd name="connsiteX15" fmla="*/ 4637239 w 8393514"/>
              <a:gd name="connsiteY15" fmla="*/ 1517380 h 1521536"/>
              <a:gd name="connsiteX16" fmla="*/ 4405443 w 8393514"/>
              <a:gd name="connsiteY16" fmla="*/ 1173842 h 1521536"/>
              <a:gd name="connsiteX17" fmla="*/ 4179650 w 8393514"/>
              <a:gd name="connsiteY17" fmla="*/ 764273 h 1521536"/>
              <a:gd name="connsiteX18" fmla="*/ 3311567 w 8393514"/>
              <a:gd name="connsiteY18" fmla="*/ 769353 h 1521536"/>
              <a:gd name="connsiteX19" fmla="*/ 2360834 w 8393514"/>
              <a:gd name="connsiteY19" fmla="*/ 996531 h 1521536"/>
              <a:gd name="connsiteX20" fmla="*/ 2342497 w 8393514"/>
              <a:gd name="connsiteY20" fmla="*/ 994303 h 1521536"/>
              <a:gd name="connsiteX21" fmla="*/ 2126238 w 8393514"/>
              <a:gd name="connsiteY21" fmla="*/ 1042401 h 1521536"/>
              <a:gd name="connsiteX22" fmla="*/ 1317343 w 8393514"/>
              <a:gd name="connsiteY22" fmla="*/ 1115534 h 1521536"/>
              <a:gd name="connsiteX23" fmla="*/ 1009685 w 8393514"/>
              <a:gd name="connsiteY23" fmla="*/ 1104104 h 1521536"/>
              <a:gd name="connsiteX24" fmla="*/ 90523 w 8393514"/>
              <a:gd name="connsiteY24" fmla="*/ 744059 h 1521536"/>
              <a:gd name="connsiteX25" fmla="*/ 22895 w 8393514"/>
              <a:gd name="connsiteY25" fmla="*/ 283049 h 1521536"/>
              <a:gd name="connsiteX26" fmla="*/ 33026 w 8393514"/>
              <a:gd name="connsiteY26" fmla="*/ 259149 h 1521536"/>
              <a:gd name="connsiteX27" fmla="*/ 94142 w 8393514"/>
              <a:gd name="connsiteY27" fmla="*/ 259149 h 1521536"/>
              <a:gd name="connsiteX28" fmla="*/ 76235 w 8393514"/>
              <a:gd name="connsiteY28" fmla="*/ 301147 h 1521536"/>
              <a:gd name="connsiteX29" fmla="*/ 140053 w 8393514"/>
              <a:gd name="connsiteY29" fmla="*/ 717389 h 1521536"/>
              <a:gd name="connsiteX30" fmla="*/ 2361283 w 8393514"/>
              <a:gd name="connsiteY30" fmla="*/ 931702 h 1521536"/>
              <a:gd name="connsiteX31" fmla="*/ 2361890 w 8393514"/>
              <a:gd name="connsiteY31" fmla="*/ 934047 h 1521536"/>
              <a:gd name="connsiteX32" fmla="*/ 2418393 w 8393514"/>
              <a:gd name="connsiteY32" fmla="*/ 918405 h 1521536"/>
              <a:gd name="connsiteX33" fmla="*/ 3300486 w 8393514"/>
              <a:gd name="connsiteY33" fmla="*/ 710250 h 1521536"/>
              <a:gd name="connsiteX34" fmla="*/ 4213357 w 8393514"/>
              <a:gd name="connsiteY34" fmla="*/ 714405 h 1521536"/>
              <a:gd name="connsiteX35" fmla="*/ 4462699 w 8393514"/>
              <a:gd name="connsiteY35" fmla="*/ 1156295 h 1521536"/>
              <a:gd name="connsiteX36" fmla="*/ 4648321 w 8393514"/>
              <a:gd name="connsiteY36" fmla="*/ 1458276 h 1521536"/>
              <a:gd name="connsiteX37" fmla="*/ 5382034 w 8393514"/>
              <a:gd name="connsiteY37" fmla="*/ 912494 h 1521536"/>
              <a:gd name="connsiteX38" fmla="*/ 5554727 w 8393514"/>
              <a:gd name="connsiteY38" fmla="*/ 730104 h 1521536"/>
              <a:gd name="connsiteX39" fmla="*/ 5681246 w 8393514"/>
              <a:gd name="connsiteY39" fmla="*/ 600816 h 1521536"/>
              <a:gd name="connsiteX40" fmla="*/ 6613510 w 8393514"/>
              <a:gd name="connsiteY40" fmla="*/ 1470 h 1521536"/>
              <a:gd name="connsiteX0" fmla="*/ 6613510 w 8393514"/>
              <a:gd name="connsiteY0" fmla="*/ 30305 h 1550371"/>
              <a:gd name="connsiteX1" fmla="*/ 6625977 w 8393514"/>
              <a:gd name="connsiteY1" fmla="*/ 30305 h 1550371"/>
              <a:gd name="connsiteX2" fmla="*/ 7062175 w 8393514"/>
              <a:gd name="connsiteY2" fmla="*/ 605599 h 1550371"/>
              <a:gd name="connsiteX3" fmla="*/ 7221629 w 8393514"/>
              <a:gd name="connsiteY3" fmla="*/ 929785 h 1550371"/>
              <a:gd name="connsiteX4" fmla="*/ 8348876 w 8393514"/>
              <a:gd name="connsiteY4" fmla="*/ 696127 h 1550371"/>
              <a:gd name="connsiteX5" fmla="*/ 8393514 w 8393514"/>
              <a:gd name="connsiteY5" fmla="*/ 744717 h 1550371"/>
              <a:gd name="connsiteX6" fmla="*/ 7211471 w 8393514"/>
              <a:gd name="connsiteY6" fmla="*/ 989350 h 1550371"/>
              <a:gd name="connsiteX7" fmla="*/ 7023079 w 8393514"/>
              <a:gd name="connsiteY7" fmla="*/ 630112 h 1550371"/>
              <a:gd name="connsiteX8" fmla="*/ 6625054 w 8393514"/>
              <a:gd name="connsiteY8" fmla="*/ 90794 h 1550371"/>
              <a:gd name="connsiteX9" fmla="*/ 6613972 w 8393514"/>
              <a:gd name="connsiteY9" fmla="*/ 90794 h 1550371"/>
              <a:gd name="connsiteX10" fmla="*/ 5725111 w 8393514"/>
              <a:gd name="connsiteY10" fmla="*/ 671208 h 1550371"/>
              <a:gd name="connsiteX11" fmla="*/ 5596746 w 8393514"/>
              <a:gd name="connsiteY11" fmla="*/ 802805 h 1550371"/>
              <a:gd name="connsiteX12" fmla="*/ 5426824 w 8393514"/>
              <a:gd name="connsiteY12" fmla="*/ 981962 h 1550371"/>
              <a:gd name="connsiteX13" fmla="*/ 5037572 w 8393514"/>
              <a:gd name="connsiteY13" fmla="*/ 1372599 h 1550371"/>
              <a:gd name="connsiteX14" fmla="*/ 4680181 w 8393514"/>
              <a:gd name="connsiteY14" fmla="*/ 1550371 h 1550371"/>
              <a:gd name="connsiteX15" fmla="*/ 4637239 w 8393514"/>
              <a:gd name="connsiteY15" fmla="*/ 1546215 h 1550371"/>
              <a:gd name="connsiteX16" fmla="*/ 4405443 w 8393514"/>
              <a:gd name="connsiteY16" fmla="*/ 1202677 h 1550371"/>
              <a:gd name="connsiteX17" fmla="*/ 4179650 w 8393514"/>
              <a:gd name="connsiteY17" fmla="*/ 793108 h 1550371"/>
              <a:gd name="connsiteX18" fmla="*/ 3311567 w 8393514"/>
              <a:gd name="connsiteY18" fmla="*/ 798188 h 1550371"/>
              <a:gd name="connsiteX19" fmla="*/ 2360834 w 8393514"/>
              <a:gd name="connsiteY19" fmla="*/ 1025366 h 1550371"/>
              <a:gd name="connsiteX20" fmla="*/ 2342497 w 8393514"/>
              <a:gd name="connsiteY20" fmla="*/ 1023138 h 1550371"/>
              <a:gd name="connsiteX21" fmla="*/ 2126238 w 8393514"/>
              <a:gd name="connsiteY21" fmla="*/ 1071236 h 1550371"/>
              <a:gd name="connsiteX22" fmla="*/ 1317343 w 8393514"/>
              <a:gd name="connsiteY22" fmla="*/ 1144369 h 1550371"/>
              <a:gd name="connsiteX23" fmla="*/ 1009685 w 8393514"/>
              <a:gd name="connsiteY23" fmla="*/ 1132939 h 1550371"/>
              <a:gd name="connsiteX24" fmla="*/ 90523 w 8393514"/>
              <a:gd name="connsiteY24" fmla="*/ 772894 h 1550371"/>
              <a:gd name="connsiteX25" fmla="*/ 22895 w 8393514"/>
              <a:gd name="connsiteY25" fmla="*/ 311884 h 1550371"/>
              <a:gd name="connsiteX26" fmla="*/ 33026 w 8393514"/>
              <a:gd name="connsiteY26" fmla="*/ 287984 h 1550371"/>
              <a:gd name="connsiteX27" fmla="*/ 94142 w 8393514"/>
              <a:gd name="connsiteY27" fmla="*/ 287984 h 1550371"/>
              <a:gd name="connsiteX28" fmla="*/ 76235 w 8393514"/>
              <a:gd name="connsiteY28" fmla="*/ 329982 h 1550371"/>
              <a:gd name="connsiteX29" fmla="*/ 140053 w 8393514"/>
              <a:gd name="connsiteY29" fmla="*/ 746224 h 1550371"/>
              <a:gd name="connsiteX30" fmla="*/ 2361283 w 8393514"/>
              <a:gd name="connsiteY30" fmla="*/ 960537 h 1550371"/>
              <a:gd name="connsiteX31" fmla="*/ 2361890 w 8393514"/>
              <a:gd name="connsiteY31" fmla="*/ 962882 h 1550371"/>
              <a:gd name="connsiteX32" fmla="*/ 2418393 w 8393514"/>
              <a:gd name="connsiteY32" fmla="*/ 947240 h 1550371"/>
              <a:gd name="connsiteX33" fmla="*/ 3300486 w 8393514"/>
              <a:gd name="connsiteY33" fmla="*/ 739085 h 1550371"/>
              <a:gd name="connsiteX34" fmla="*/ 4213357 w 8393514"/>
              <a:gd name="connsiteY34" fmla="*/ 743240 h 1550371"/>
              <a:gd name="connsiteX35" fmla="*/ 4462699 w 8393514"/>
              <a:gd name="connsiteY35" fmla="*/ 1185130 h 1550371"/>
              <a:gd name="connsiteX36" fmla="*/ 4648321 w 8393514"/>
              <a:gd name="connsiteY36" fmla="*/ 1487111 h 1550371"/>
              <a:gd name="connsiteX37" fmla="*/ 5382034 w 8393514"/>
              <a:gd name="connsiteY37" fmla="*/ 941329 h 1550371"/>
              <a:gd name="connsiteX38" fmla="*/ 5554727 w 8393514"/>
              <a:gd name="connsiteY38" fmla="*/ 758939 h 1550371"/>
              <a:gd name="connsiteX39" fmla="*/ 5681246 w 8393514"/>
              <a:gd name="connsiteY39" fmla="*/ 629651 h 1550371"/>
              <a:gd name="connsiteX40" fmla="*/ 6613510 w 8393514"/>
              <a:gd name="connsiteY40" fmla="*/ 30305 h 1550371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62699 w 8393514"/>
              <a:gd name="connsiteY35" fmla="*/ 1156118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56698 w 8393514"/>
              <a:gd name="connsiteY36" fmla="*/ 144002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56698 w 8393514"/>
              <a:gd name="connsiteY36" fmla="*/ 144002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140053 w 8393514"/>
              <a:gd name="connsiteY28" fmla="*/ 717212 h 1521359"/>
              <a:gd name="connsiteX29" fmla="*/ 2361283 w 8393514"/>
              <a:gd name="connsiteY29" fmla="*/ 931525 h 1521359"/>
              <a:gd name="connsiteX30" fmla="*/ 2361890 w 8393514"/>
              <a:gd name="connsiteY30" fmla="*/ 933870 h 1521359"/>
              <a:gd name="connsiteX31" fmla="*/ 2418393 w 8393514"/>
              <a:gd name="connsiteY31" fmla="*/ 918228 h 1521359"/>
              <a:gd name="connsiteX32" fmla="*/ 3300486 w 8393514"/>
              <a:gd name="connsiteY32" fmla="*/ 710073 h 1521359"/>
              <a:gd name="connsiteX33" fmla="*/ 4213357 w 8393514"/>
              <a:gd name="connsiteY33" fmla="*/ 714228 h 1521359"/>
              <a:gd name="connsiteX34" fmla="*/ 4437569 w 8393514"/>
              <a:gd name="connsiteY34" fmla="*/ 1132024 h 1521359"/>
              <a:gd name="connsiteX35" fmla="*/ 4631568 w 8393514"/>
              <a:gd name="connsiteY35" fmla="*/ 1452075 h 1521359"/>
              <a:gd name="connsiteX36" fmla="*/ 5382034 w 8393514"/>
              <a:gd name="connsiteY36" fmla="*/ 912317 h 1521359"/>
              <a:gd name="connsiteX37" fmla="*/ 5681246 w 8393514"/>
              <a:gd name="connsiteY37" fmla="*/ 600639 h 1521359"/>
              <a:gd name="connsiteX38" fmla="*/ 6613510 w 8393514"/>
              <a:gd name="connsiteY38" fmla="*/ 1293 h 1521359"/>
              <a:gd name="connsiteX0" fmla="*/ 6625404 w 8405408"/>
              <a:gd name="connsiteY0" fmla="*/ 311945 h 1832011"/>
              <a:gd name="connsiteX1" fmla="*/ 6637871 w 8405408"/>
              <a:gd name="connsiteY1" fmla="*/ 311945 h 1832011"/>
              <a:gd name="connsiteX2" fmla="*/ 7074069 w 8405408"/>
              <a:gd name="connsiteY2" fmla="*/ 887239 h 1832011"/>
              <a:gd name="connsiteX3" fmla="*/ 7233523 w 8405408"/>
              <a:gd name="connsiteY3" fmla="*/ 1211425 h 1832011"/>
              <a:gd name="connsiteX4" fmla="*/ 8360770 w 8405408"/>
              <a:gd name="connsiteY4" fmla="*/ 977767 h 1832011"/>
              <a:gd name="connsiteX5" fmla="*/ 8405408 w 8405408"/>
              <a:gd name="connsiteY5" fmla="*/ 1026357 h 1832011"/>
              <a:gd name="connsiteX6" fmla="*/ 7223365 w 8405408"/>
              <a:gd name="connsiteY6" fmla="*/ 1270990 h 1832011"/>
              <a:gd name="connsiteX7" fmla="*/ 7034973 w 8405408"/>
              <a:gd name="connsiteY7" fmla="*/ 911752 h 1832011"/>
              <a:gd name="connsiteX8" fmla="*/ 6636948 w 8405408"/>
              <a:gd name="connsiteY8" fmla="*/ 372434 h 1832011"/>
              <a:gd name="connsiteX9" fmla="*/ 6625866 w 8405408"/>
              <a:gd name="connsiteY9" fmla="*/ 372434 h 1832011"/>
              <a:gd name="connsiteX10" fmla="*/ 5737005 w 8405408"/>
              <a:gd name="connsiteY10" fmla="*/ 952848 h 1832011"/>
              <a:gd name="connsiteX11" fmla="*/ 5608640 w 8405408"/>
              <a:gd name="connsiteY11" fmla="*/ 1084445 h 1832011"/>
              <a:gd name="connsiteX12" fmla="*/ 5438718 w 8405408"/>
              <a:gd name="connsiteY12" fmla="*/ 1263602 h 1832011"/>
              <a:gd name="connsiteX13" fmla="*/ 5049466 w 8405408"/>
              <a:gd name="connsiteY13" fmla="*/ 1654239 h 1832011"/>
              <a:gd name="connsiteX14" fmla="*/ 4692075 w 8405408"/>
              <a:gd name="connsiteY14" fmla="*/ 1832011 h 1832011"/>
              <a:gd name="connsiteX15" fmla="*/ 4649133 w 8405408"/>
              <a:gd name="connsiteY15" fmla="*/ 1827855 h 1832011"/>
              <a:gd name="connsiteX16" fmla="*/ 4417337 w 8405408"/>
              <a:gd name="connsiteY16" fmla="*/ 1484317 h 1832011"/>
              <a:gd name="connsiteX17" fmla="*/ 4191544 w 8405408"/>
              <a:gd name="connsiteY17" fmla="*/ 1074748 h 1832011"/>
              <a:gd name="connsiteX18" fmla="*/ 3323461 w 8405408"/>
              <a:gd name="connsiteY18" fmla="*/ 1079828 h 1832011"/>
              <a:gd name="connsiteX19" fmla="*/ 2372728 w 8405408"/>
              <a:gd name="connsiteY19" fmla="*/ 1307006 h 1832011"/>
              <a:gd name="connsiteX20" fmla="*/ 2354391 w 8405408"/>
              <a:gd name="connsiteY20" fmla="*/ 1304778 h 1832011"/>
              <a:gd name="connsiteX21" fmla="*/ 2138132 w 8405408"/>
              <a:gd name="connsiteY21" fmla="*/ 1352876 h 1832011"/>
              <a:gd name="connsiteX22" fmla="*/ 1329237 w 8405408"/>
              <a:gd name="connsiteY22" fmla="*/ 1426009 h 1832011"/>
              <a:gd name="connsiteX23" fmla="*/ 1021579 w 8405408"/>
              <a:gd name="connsiteY23" fmla="*/ 1414579 h 1832011"/>
              <a:gd name="connsiteX24" fmla="*/ 102417 w 8405408"/>
              <a:gd name="connsiteY24" fmla="*/ 1054534 h 1832011"/>
              <a:gd name="connsiteX25" fmla="*/ 34789 w 8405408"/>
              <a:gd name="connsiteY25" fmla="*/ 593524 h 1832011"/>
              <a:gd name="connsiteX26" fmla="*/ 44920 w 8405408"/>
              <a:gd name="connsiteY26" fmla="*/ 569624 h 1832011"/>
              <a:gd name="connsiteX27" fmla="*/ 202638 w 8405408"/>
              <a:gd name="connsiteY27" fmla="*/ 0 h 1832011"/>
              <a:gd name="connsiteX28" fmla="*/ 151947 w 8405408"/>
              <a:gd name="connsiteY28" fmla="*/ 1027864 h 1832011"/>
              <a:gd name="connsiteX29" fmla="*/ 2373177 w 8405408"/>
              <a:gd name="connsiteY29" fmla="*/ 1242177 h 1832011"/>
              <a:gd name="connsiteX30" fmla="*/ 2373784 w 8405408"/>
              <a:gd name="connsiteY30" fmla="*/ 1244522 h 1832011"/>
              <a:gd name="connsiteX31" fmla="*/ 2430287 w 8405408"/>
              <a:gd name="connsiteY31" fmla="*/ 1228880 h 1832011"/>
              <a:gd name="connsiteX32" fmla="*/ 3312380 w 8405408"/>
              <a:gd name="connsiteY32" fmla="*/ 1020725 h 1832011"/>
              <a:gd name="connsiteX33" fmla="*/ 4225251 w 8405408"/>
              <a:gd name="connsiteY33" fmla="*/ 1024880 h 1832011"/>
              <a:gd name="connsiteX34" fmla="*/ 4449463 w 8405408"/>
              <a:gd name="connsiteY34" fmla="*/ 1442676 h 1832011"/>
              <a:gd name="connsiteX35" fmla="*/ 4643462 w 8405408"/>
              <a:gd name="connsiteY35" fmla="*/ 1762727 h 1832011"/>
              <a:gd name="connsiteX36" fmla="*/ 5393928 w 8405408"/>
              <a:gd name="connsiteY36" fmla="*/ 1222969 h 1832011"/>
              <a:gd name="connsiteX37" fmla="*/ 5693140 w 8405408"/>
              <a:gd name="connsiteY37" fmla="*/ 911291 h 1832011"/>
              <a:gd name="connsiteX38" fmla="*/ 6625404 w 8405408"/>
              <a:gd name="connsiteY38" fmla="*/ 311945 h 1832011"/>
              <a:gd name="connsiteX0" fmla="*/ 6625404 w 8405408"/>
              <a:gd name="connsiteY0" fmla="*/ 311945 h 1832011"/>
              <a:gd name="connsiteX1" fmla="*/ 6637871 w 8405408"/>
              <a:gd name="connsiteY1" fmla="*/ 311945 h 1832011"/>
              <a:gd name="connsiteX2" fmla="*/ 7074069 w 8405408"/>
              <a:gd name="connsiteY2" fmla="*/ 887239 h 1832011"/>
              <a:gd name="connsiteX3" fmla="*/ 7233523 w 8405408"/>
              <a:gd name="connsiteY3" fmla="*/ 1211425 h 1832011"/>
              <a:gd name="connsiteX4" fmla="*/ 8360770 w 8405408"/>
              <a:gd name="connsiteY4" fmla="*/ 977767 h 1832011"/>
              <a:gd name="connsiteX5" fmla="*/ 8405408 w 8405408"/>
              <a:gd name="connsiteY5" fmla="*/ 1026357 h 1832011"/>
              <a:gd name="connsiteX6" fmla="*/ 7223365 w 8405408"/>
              <a:gd name="connsiteY6" fmla="*/ 1270990 h 1832011"/>
              <a:gd name="connsiteX7" fmla="*/ 7034973 w 8405408"/>
              <a:gd name="connsiteY7" fmla="*/ 911752 h 1832011"/>
              <a:gd name="connsiteX8" fmla="*/ 6636948 w 8405408"/>
              <a:gd name="connsiteY8" fmla="*/ 372434 h 1832011"/>
              <a:gd name="connsiteX9" fmla="*/ 6625866 w 8405408"/>
              <a:gd name="connsiteY9" fmla="*/ 372434 h 1832011"/>
              <a:gd name="connsiteX10" fmla="*/ 5737005 w 8405408"/>
              <a:gd name="connsiteY10" fmla="*/ 952848 h 1832011"/>
              <a:gd name="connsiteX11" fmla="*/ 5608640 w 8405408"/>
              <a:gd name="connsiteY11" fmla="*/ 1084445 h 1832011"/>
              <a:gd name="connsiteX12" fmla="*/ 5438718 w 8405408"/>
              <a:gd name="connsiteY12" fmla="*/ 1263602 h 1832011"/>
              <a:gd name="connsiteX13" fmla="*/ 5049466 w 8405408"/>
              <a:gd name="connsiteY13" fmla="*/ 1654239 h 1832011"/>
              <a:gd name="connsiteX14" fmla="*/ 4692075 w 8405408"/>
              <a:gd name="connsiteY14" fmla="*/ 1832011 h 1832011"/>
              <a:gd name="connsiteX15" fmla="*/ 4649133 w 8405408"/>
              <a:gd name="connsiteY15" fmla="*/ 1827855 h 1832011"/>
              <a:gd name="connsiteX16" fmla="*/ 4417337 w 8405408"/>
              <a:gd name="connsiteY16" fmla="*/ 1484317 h 1832011"/>
              <a:gd name="connsiteX17" fmla="*/ 4191544 w 8405408"/>
              <a:gd name="connsiteY17" fmla="*/ 1074748 h 1832011"/>
              <a:gd name="connsiteX18" fmla="*/ 3323461 w 8405408"/>
              <a:gd name="connsiteY18" fmla="*/ 1079828 h 1832011"/>
              <a:gd name="connsiteX19" fmla="*/ 2372728 w 8405408"/>
              <a:gd name="connsiteY19" fmla="*/ 1307006 h 1832011"/>
              <a:gd name="connsiteX20" fmla="*/ 2354391 w 8405408"/>
              <a:gd name="connsiteY20" fmla="*/ 1304778 h 1832011"/>
              <a:gd name="connsiteX21" fmla="*/ 2138132 w 8405408"/>
              <a:gd name="connsiteY21" fmla="*/ 1352876 h 1832011"/>
              <a:gd name="connsiteX22" fmla="*/ 1329237 w 8405408"/>
              <a:gd name="connsiteY22" fmla="*/ 1426009 h 1832011"/>
              <a:gd name="connsiteX23" fmla="*/ 1021579 w 8405408"/>
              <a:gd name="connsiteY23" fmla="*/ 1414579 h 1832011"/>
              <a:gd name="connsiteX24" fmla="*/ 102417 w 8405408"/>
              <a:gd name="connsiteY24" fmla="*/ 1054534 h 1832011"/>
              <a:gd name="connsiteX25" fmla="*/ 34789 w 8405408"/>
              <a:gd name="connsiteY25" fmla="*/ 593524 h 1832011"/>
              <a:gd name="connsiteX26" fmla="*/ 102881 w 8405408"/>
              <a:gd name="connsiteY26" fmla="*/ 97254 h 1832011"/>
              <a:gd name="connsiteX27" fmla="*/ 202638 w 8405408"/>
              <a:gd name="connsiteY27" fmla="*/ 0 h 1832011"/>
              <a:gd name="connsiteX28" fmla="*/ 151947 w 8405408"/>
              <a:gd name="connsiteY28" fmla="*/ 1027864 h 1832011"/>
              <a:gd name="connsiteX29" fmla="*/ 2373177 w 8405408"/>
              <a:gd name="connsiteY29" fmla="*/ 1242177 h 1832011"/>
              <a:gd name="connsiteX30" fmla="*/ 2373784 w 8405408"/>
              <a:gd name="connsiteY30" fmla="*/ 1244522 h 1832011"/>
              <a:gd name="connsiteX31" fmla="*/ 2430287 w 8405408"/>
              <a:gd name="connsiteY31" fmla="*/ 1228880 h 1832011"/>
              <a:gd name="connsiteX32" fmla="*/ 3312380 w 8405408"/>
              <a:gd name="connsiteY32" fmla="*/ 1020725 h 1832011"/>
              <a:gd name="connsiteX33" fmla="*/ 4225251 w 8405408"/>
              <a:gd name="connsiteY33" fmla="*/ 1024880 h 1832011"/>
              <a:gd name="connsiteX34" fmla="*/ 4449463 w 8405408"/>
              <a:gd name="connsiteY34" fmla="*/ 1442676 h 1832011"/>
              <a:gd name="connsiteX35" fmla="*/ 4643462 w 8405408"/>
              <a:gd name="connsiteY35" fmla="*/ 1762727 h 1832011"/>
              <a:gd name="connsiteX36" fmla="*/ 5393928 w 8405408"/>
              <a:gd name="connsiteY36" fmla="*/ 1222969 h 1832011"/>
              <a:gd name="connsiteX37" fmla="*/ 5693140 w 8405408"/>
              <a:gd name="connsiteY37" fmla="*/ 911291 h 1832011"/>
              <a:gd name="connsiteX38" fmla="*/ 6625404 w 8405408"/>
              <a:gd name="connsiteY38" fmla="*/ 311945 h 1832011"/>
              <a:gd name="connsiteX0" fmla="*/ 6697297 w 8477301"/>
              <a:gd name="connsiteY0" fmla="*/ 311945 h 1832011"/>
              <a:gd name="connsiteX1" fmla="*/ 6709764 w 8477301"/>
              <a:gd name="connsiteY1" fmla="*/ 311945 h 1832011"/>
              <a:gd name="connsiteX2" fmla="*/ 7145962 w 8477301"/>
              <a:gd name="connsiteY2" fmla="*/ 887239 h 1832011"/>
              <a:gd name="connsiteX3" fmla="*/ 7305416 w 8477301"/>
              <a:gd name="connsiteY3" fmla="*/ 1211425 h 1832011"/>
              <a:gd name="connsiteX4" fmla="*/ 8432663 w 8477301"/>
              <a:gd name="connsiteY4" fmla="*/ 977767 h 1832011"/>
              <a:gd name="connsiteX5" fmla="*/ 8477301 w 8477301"/>
              <a:gd name="connsiteY5" fmla="*/ 1026357 h 1832011"/>
              <a:gd name="connsiteX6" fmla="*/ 7295258 w 8477301"/>
              <a:gd name="connsiteY6" fmla="*/ 1270990 h 1832011"/>
              <a:gd name="connsiteX7" fmla="*/ 7106866 w 8477301"/>
              <a:gd name="connsiteY7" fmla="*/ 911752 h 1832011"/>
              <a:gd name="connsiteX8" fmla="*/ 6708841 w 8477301"/>
              <a:gd name="connsiteY8" fmla="*/ 372434 h 1832011"/>
              <a:gd name="connsiteX9" fmla="*/ 6697759 w 8477301"/>
              <a:gd name="connsiteY9" fmla="*/ 372434 h 1832011"/>
              <a:gd name="connsiteX10" fmla="*/ 5808898 w 8477301"/>
              <a:gd name="connsiteY10" fmla="*/ 952848 h 1832011"/>
              <a:gd name="connsiteX11" fmla="*/ 5680533 w 8477301"/>
              <a:gd name="connsiteY11" fmla="*/ 1084445 h 1832011"/>
              <a:gd name="connsiteX12" fmla="*/ 5510611 w 8477301"/>
              <a:gd name="connsiteY12" fmla="*/ 1263602 h 1832011"/>
              <a:gd name="connsiteX13" fmla="*/ 5121359 w 8477301"/>
              <a:gd name="connsiteY13" fmla="*/ 1654239 h 1832011"/>
              <a:gd name="connsiteX14" fmla="*/ 4763968 w 8477301"/>
              <a:gd name="connsiteY14" fmla="*/ 1832011 h 1832011"/>
              <a:gd name="connsiteX15" fmla="*/ 4721026 w 8477301"/>
              <a:gd name="connsiteY15" fmla="*/ 1827855 h 1832011"/>
              <a:gd name="connsiteX16" fmla="*/ 4489230 w 8477301"/>
              <a:gd name="connsiteY16" fmla="*/ 1484317 h 1832011"/>
              <a:gd name="connsiteX17" fmla="*/ 4263437 w 8477301"/>
              <a:gd name="connsiteY17" fmla="*/ 1074748 h 1832011"/>
              <a:gd name="connsiteX18" fmla="*/ 3395354 w 8477301"/>
              <a:gd name="connsiteY18" fmla="*/ 1079828 h 1832011"/>
              <a:gd name="connsiteX19" fmla="*/ 2444621 w 8477301"/>
              <a:gd name="connsiteY19" fmla="*/ 1307006 h 1832011"/>
              <a:gd name="connsiteX20" fmla="*/ 2426284 w 8477301"/>
              <a:gd name="connsiteY20" fmla="*/ 1304778 h 1832011"/>
              <a:gd name="connsiteX21" fmla="*/ 2210025 w 8477301"/>
              <a:gd name="connsiteY21" fmla="*/ 1352876 h 1832011"/>
              <a:gd name="connsiteX22" fmla="*/ 1401130 w 8477301"/>
              <a:gd name="connsiteY22" fmla="*/ 1426009 h 1832011"/>
              <a:gd name="connsiteX23" fmla="*/ 1093472 w 8477301"/>
              <a:gd name="connsiteY23" fmla="*/ 1414579 h 1832011"/>
              <a:gd name="connsiteX24" fmla="*/ 174310 w 8477301"/>
              <a:gd name="connsiteY24" fmla="*/ 1054534 h 1832011"/>
              <a:gd name="connsiteX25" fmla="*/ 10081 w 8477301"/>
              <a:gd name="connsiteY25" fmla="*/ 593524 h 1832011"/>
              <a:gd name="connsiteX26" fmla="*/ 174774 w 8477301"/>
              <a:gd name="connsiteY26" fmla="*/ 97254 h 1832011"/>
              <a:gd name="connsiteX27" fmla="*/ 274531 w 8477301"/>
              <a:gd name="connsiteY27" fmla="*/ 0 h 1832011"/>
              <a:gd name="connsiteX28" fmla="*/ 223840 w 8477301"/>
              <a:gd name="connsiteY28" fmla="*/ 1027864 h 1832011"/>
              <a:gd name="connsiteX29" fmla="*/ 2445070 w 8477301"/>
              <a:gd name="connsiteY29" fmla="*/ 1242177 h 1832011"/>
              <a:gd name="connsiteX30" fmla="*/ 2445677 w 8477301"/>
              <a:gd name="connsiteY30" fmla="*/ 1244522 h 1832011"/>
              <a:gd name="connsiteX31" fmla="*/ 2502180 w 8477301"/>
              <a:gd name="connsiteY31" fmla="*/ 1228880 h 1832011"/>
              <a:gd name="connsiteX32" fmla="*/ 3384273 w 8477301"/>
              <a:gd name="connsiteY32" fmla="*/ 1020725 h 1832011"/>
              <a:gd name="connsiteX33" fmla="*/ 4297144 w 8477301"/>
              <a:gd name="connsiteY33" fmla="*/ 1024880 h 1832011"/>
              <a:gd name="connsiteX34" fmla="*/ 4521356 w 8477301"/>
              <a:gd name="connsiteY34" fmla="*/ 1442676 h 1832011"/>
              <a:gd name="connsiteX35" fmla="*/ 4715355 w 8477301"/>
              <a:gd name="connsiteY35" fmla="*/ 1762727 h 1832011"/>
              <a:gd name="connsiteX36" fmla="*/ 5465821 w 8477301"/>
              <a:gd name="connsiteY36" fmla="*/ 1222969 h 1832011"/>
              <a:gd name="connsiteX37" fmla="*/ 5765033 w 8477301"/>
              <a:gd name="connsiteY37" fmla="*/ 911291 h 1832011"/>
              <a:gd name="connsiteX38" fmla="*/ 6697297 w 8477301"/>
              <a:gd name="connsiteY38" fmla="*/ 311945 h 1832011"/>
              <a:gd name="connsiteX0" fmla="*/ 6697297 w 8477301"/>
              <a:gd name="connsiteY0" fmla="*/ 311945 h 1832011"/>
              <a:gd name="connsiteX1" fmla="*/ 6709764 w 8477301"/>
              <a:gd name="connsiteY1" fmla="*/ 311945 h 1832011"/>
              <a:gd name="connsiteX2" fmla="*/ 7145962 w 8477301"/>
              <a:gd name="connsiteY2" fmla="*/ 887239 h 1832011"/>
              <a:gd name="connsiteX3" fmla="*/ 7305416 w 8477301"/>
              <a:gd name="connsiteY3" fmla="*/ 1211425 h 1832011"/>
              <a:gd name="connsiteX4" fmla="*/ 8432663 w 8477301"/>
              <a:gd name="connsiteY4" fmla="*/ 977767 h 1832011"/>
              <a:gd name="connsiteX5" fmla="*/ 8477301 w 8477301"/>
              <a:gd name="connsiteY5" fmla="*/ 1026357 h 1832011"/>
              <a:gd name="connsiteX6" fmla="*/ 7295258 w 8477301"/>
              <a:gd name="connsiteY6" fmla="*/ 1270990 h 1832011"/>
              <a:gd name="connsiteX7" fmla="*/ 7106866 w 8477301"/>
              <a:gd name="connsiteY7" fmla="*/ 911752 h 1832011"/>
              <a:gd name="connsiteX8" fmla="*/ 6708841 w 8477301"/>
              <a:gd name="connsiteY8" fmla="*/ 372434 h 1832011"/>
              <a:gd name="connsiteX9" fmla="*/ 6697759 w 8477301"/>
              <a:gd name="connsiteY9" fmla="*/ 372434 h 1832011"/>
              <a:gd name="connsiteX10" fmla="*/ 5808898 w 8477301"/>
              <a:gd name="connsiteY10" fmla="*/ 952848 h 1832011"/>
              <a:gd name="connsiteX11" fmla="*/ 5680533 w 8477301"/>
              <a:gd name="connsiteY11" fmla="*/ 1084445 h 1832011"/>
              <a:gd name="connsiteX12" fmla="*/ 5510611 w 8477301"/>
              <a:gd name="connsiteY12" fmla="*/ 1263602 h 1832011"/>
              <a:gd name="connsiteX13" fmla="*/ 5121359 w 8477301"/>
              <a:gd name="connsiteY13" fmla="*/ 1654239 h 1832011"/>
              <a:gd name="connsiteX14" fmla="*/ 4763968 w 8477301"/>
              <a:gd name="connsiteY14" fmla="*/ 1832011 h 1832011"/>
              <a:gd name="connsiteX15" fmla="*/ 4721026 w 8477301"/>
              <a:gd name="connsiteY15" fmla="*/ 1827855 h 1832011"/>
              <a:gd name="connsiteX16" fmla="*/ 4489230 w 8477301"/>
              <a:gd name="connsiteY16" fmla="*/ 1484317 h 1832011"/>
              <a:gd name="connsiteX17" fmla="*/ 4263437 w 8477301"/>
              <a:gd name="connsiteY17" fmla="*/ 1074748 h 1832011"/>
              <a:gd name="connsiteX18" fmla="*/ 3395354 w 8477301"/>
              <a:gd name="connsiteY18" fmla="*/ 1079828 h 1832011"/>
              <a:gd name="connsiteX19" fmla="*/ 2444621 w 8477301"/>
              <a:gd name="connsiteY19" fmla="*/ 1307006 h 1832011"/>
              <a:gd name="connsiteX20" fmla="*/ 2426284 w 8477301"/>
              <a:gd name="connsiteY20" fmla="*/ 1304778 h 1832011"/>
              <a:gd name="connsiteX21" fmla="*/ 2210025 w 8477301"/>
              <a:gd name="connsiteY21" fmla="*/ 1352876 h 1832011"/>
              <a:gd name="connsiteX22" fmla="*/ 1401130 w 8477301"/>
              <a:gd name="connsiteY22" fmla="*/ 1426009 h 1832011"/>
              <a:gd name="connsiteX23" fmla="*/ 1093472 w 8477301"/>
              <a:gd name="connsiteY23" fmla="*/ 1414579 h 1832011"/>
              <a:gd name="connsiteX24" fmla="*/ 174310 w 8477301"/>
              <a:gd name="connsiteY24" fmla="*/ 1054534 h 1832011"/>
              <a:gd name="connsiteX25" fmla="*/ 10081 w 8477301"/>
              <a:gd name="connsiteY25" fmla="*/ 593524 h 1832011"/>
              <a:gd name="connsiteX26" fmla="*/ 174774 w 8477301"/>
              <a:gd name="connsiteY26" fmla="*/ 97254 h 1832011"/>
              <a:gd name="connsiteX27" fmla="*/ 274531 w 8477301"/>
              <a:gd name="connsiteY27" fmla="*/ 0 h 1832011"/>
              <a:gd name="connsiteX28" fmla="*/ 223840 w 8477301"/>
              <a:gd name="connsiteY28" fmla="*/ 1027864 h 1832011"/>
              <a:gd name="connsiteX29" fmla="*/ 2445070 w 8477301"/>
              <a:gd name="connsiteY29" fmla="*/ 1242177 h 1832011"/>
              <a:gd name="connsiteX30" fmla="*/ 2445677 w 8477301"/>
              <a:gd name="connsiteY30" fmla="*/ 1244522 h 1832011"/>
              <a:gd name="connsiteX31" fmla="*/ 2502180 w 8477301"/>
              <a:gd name="connsiteY31" fmla="*/ 1228880 h 1832011"/>
              <a:gd name="connsiteX32" fmla="*/ 3384273 w 8477301"/>
              <a:gd name="connsiteY32" fmla="*/ 1020725 h 1832011"/>
              <a:gd name="connsiteX33" fmla="*/ 4297144 w 8477301"/>
              <a:gd name="connsiteY33" fmla="*/ 1024880 h 1832011"/>
              <a:gd name="connsiteX34" fmla="*/ 4521356 w 8477301"/>
              <a:gd name="connsiteY34" fmla="*/ 1442676 h 1832011"/>
              <a:gd name="connsiteX35" fmla="*/ 4715355 w 8477301"/>
              <a:gd name="connsiteY35" fmla="*/ 1762727 h 1832011"/>
              <a:gd name="connsiteX36" fmla="*/ 5465821 w 8477301"/>
              <a:gd name="connsiteY36" fmla="*/ 1222969 h 1832011"/>
              <a:gd name="connsiteX37" fmla="*/ 5765033 w 8477301"/>
              <a:gd name="connsiteY37" fmla="*/ 911291 h 1832011"/>
              <a:gd name="connsiteX38" fmla="*/ 6697297 w 8477301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694989 w 8474993"/>
              <a:gd name="connsiteY0" fmla="*/ 214691 h 1734757"/>
              <a:gd name="connsiteX1" fmla="*/ 6707456 w 8474993"/>
              <a:gd name="connsiteY1" fmla="*/ 214691 h 1734757"/>
              <a:gd name="connsiteX2" fmla="*/ 7143654 w 8474993"/>
              <a:gd name="connsiteY2" fmla="*/ 789985 h 1734757"/>
              <a:gd name="connsiteX3" fmla="*/ 7303108 w 8474993"/>
              <a:gd name="connsiteY3" fmla="*/ 1114171 h 1734757"/>
              <a:gd name="connsiteX4" fmla="*/ 8430355 w 8474993"/>
              <a:gd name="connsiteY4" fmla="*/ 880513 h 1734757"/>
              <a:gd name="connsiteX5" fmla="*/ 8474993 w 8474993"/>
              <a:gd name="connsiteY5" fmla="*/ 929103 h 1734757"/>
              <a:gd name="connsiteX6" fmla="*/ 7292950 w 8474993"/>
              <a:gd name="connsiteY6" fmla="*/ 1173736 h 1734757"/>
              <a:gd name="connsiteX7" fmla="*/ 7104558 w 8474993"/>
              <a:gd name="connsiteY7" fmla="*/ 814498 h 1734757"/>
              <a:gd name="connsiteX8" fmla="*/ 6706533 w 8474993"/>
              <a:gd name="connsiteY8" fmla="*/ 275180 h 1734757"/>
              <a:gd name="connsiteX9" fmla="*/ 6695451 w 8474993"/>
              <a:gd name="connsiteY9" fmla="*/ 275180 h 1734757"/>
              <a:gd name="connsiteX10" fmla="*/ 5806590 w 8474993"/>
              <a:gd name="connsiteY10" fmla="*/ 855594 h 1734757"/>
              <a:gd name="connsiteX11" fmla="*/ 5678225 w 8474993"/>
              <a:gd name="connsiteY11" fmla="*/ 987191 h 1734757"/>
              <a:gd name="connsiteX12" fmla="*/ 5508303 w 8474993"/>
              <a:gd name="connsiteY12" fmla="*/ 1166348 h 1734757"/>
              <a:gd name="connsiteX13" fmla="*/ 5119051 w 8474993"/>
              <a:gd name="connsiteY13" fmla="*/ 1556985 h 1734757"/>
              <a:gd name="connsiteX14" fmla="*/ 4761660 w 8474993"/>
              <a:gd name="connsiteY14" fmla="*/ 1734757 h 1734757"/>
              <a:gd name="connsiteX15" fmla="*/ 4718718 w 8474993"/>
              <a:gd name="connsiteY15" fmla="*/ 1730601 h 1734757"/>
              <a:gd name="connsiteX16" fmla="*/ 4486922 w 8474993"/>
              <a:gd name="connsiteY16" fmla="*/ 1387063 h 1734757"/>
              <a:gd name="connsiteX17" fmla="*/ 4261129 w 8474993"/>
              <a:gd name="connsiteY17" fmla="*/ 977494 h 1734757"/>
              <a:gd name="connsiteX18" fmla="*/ 3393046 w 8474993"/>
              <a:gd name="connsiteY18" fmla="*/ 982574 h 1734757"/>
              <a:gd name="connsiteX19" fmla="*/ 2442313 w 8474993"/>
              <a:gd name="connsiteY19" fmla="*/ 1209752 h 1734757"/>
              <a:gd name="connsiteX20" fmla="*/ 2423976 w 8474993"/>
              <a:gd name="connsiteY20" fmla="*/ 1207524 h 1734757"/>
              <a:gd name="connsiteX21" fmla="*/ 2207717 w 8474993"/>
              <a:gd name="connsiteY21" fmla="*/ 1255622 h 1734757"/>
              <a:gd name="connsiteX22" fmla="*/ 1398822 w 8474993"/>
              <a:gd name="connsiteY22" fmla="*/ 1328755 h 1734757"/>
              <a:gd name="connsiteX23" fmla="*/ 1091164 w 8474993"/>
              <a:gd name="connsiteY23" fmla="*/ 1317325 h 1734757"/>
              <a:gd name="connsiteX24" fmla="*/ 114041 w 8474993"/>
              <a:gd name="connsiteY24" fmla="*/ 971172 h 1734757"/>
              <a:gd name="connsiteX25" fmla="*/ 7773 w 8474993"/>
              <a:gd name="connsiteY25" fmla="*/ 496270 h 1734757"/>
              <a:gd name="connsiteX26" fmla="*/ 172466 w 8474993"/>
              <a:gd name="connsiteY26" fmla="*/ 0 h 1734757"/>
              <a:gd name="connsiteX27" fmla="*/ 246463 w 8474993"/>
              <a:gd name="connsiteY27" fmla="*/ 55572 h 1734757"/>
              <a:gd name="connsiteX28" fmla="*/ 221532 w 8474993"/>
              <a:gd name="connsiteY28" fmla="*/ 930610 h 1734757"/>
              <a:gd name="connsiteX29" fmla="*/ 2442762 w 8474993"/>
              <a:gd name="connsiteY29" fmla="*/ 1144923 h 1734757"/>
              <a:gd name="connsiteX30" fmla="*/ 2443369 w 8474993"/>
              <a:gd name="connsiteY30" fmla="*/ 1147268 h 1734757"/>
              <a:gd name="connsiteX31" fmla="*/ 2499872 w 8474993"/>
              <a:gd name="connsiteY31" fmla="*/ 1131626 h 1734757"/>
              <a:gd name="connsiteX32" fmla="*/ 3381965 w 8474993"/>
              <a:gd name="connsiteY32" fmla="*/ 923471 h 1734757"/>
              <a:gd name="connsiteX33" fmla="*/ 4294836 w 8474993"/>
              <a:gd name="connsiteY33" fmla="*/ 927626 h 1734757"/>
              <a:gd name="connsiteX34" fmla="*/ 4519048 w 8474993"/>
              <a:gd name="connsiteY34" fmla="*/ 1345422 h 1734757"/>
              <a:gd name="connsiteX35" fmla="*/ 4713047 w 8474993"/>
              <a:gd name="connsiteY35" fmla="*/ 1665473 h 1734757"/>
              <a:gd name="connsiteX36" fmla="*/ 5463513 w 8474993"/>
              <a:gd name="connsiteY36" fmla="*/ 1125715 h 1734757"/>
              <a:gd name="connsiteX37" fmla="*/ 5762725 w 8474993"/>
              <a:gd name="connsiteY37" fmla="*/ 814037 h 1734757"/>
              <a:gd name="connsiteX38" fmla="*/ 6694989 w 8474993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445574 w 8477198"/>
              <a:gd name="connsiteY30" fmla="*/ 1147268 h 1734757"/>
              <a:gd name="connsiteX31" fmla="*/ 2502077 w 8477198"/>
              <a:gd name="connsiteY31" fmla="*/ 1131626 h 1734757"/>
              <a:gd name="connsiteX32" fmla="*/ 3384170 w 8477198"/>
              <a:gd name="connsiteY32" fmla="*/ 923471 h 1734757"/>
              <a:gd name="connsiteX33" fmla="*/ 4297041 w 8477198"/>
              <a:gd name="connsiteY33" fmla="*/ 927626 h 1734757"/>
              <a:gd name="connsiteX34" fmla="*/ 4521253 w 8477198"/>
              <a:gd name="connsiteY34" fmla="*/ 1345422 h 1734757"/>
              <a:gd name="connsiteX35" fmla="*/ 4715252 w 8477198"/>
              <a:gd name="connsiteY35" fmla="*/ 1665473 h 1734757"/>
              <a:gd name="connsiteX36" fmla="*/ 5465718 w 8477198"/>
              <a:gd name="connsiteY36" fmla="*/ 1125715 h 1734757"/>
              <a:gd name="connsiteX37" fmla="*/ 5764930 w 8477198"/>
              <a:gd name="connsiteY37" fmla="*/ 814037 h 1734757"/>
              <a:gd name="connsiteX38" fmla="*/ 6697194 w 8477198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413374 w 8477198"/>
              <a:gd name="connsiteY30" fmla="*/ 938870 h 1734757"/>
              <a:gd name="connsiteX31" fmla="*/ 2502077 w 8477198"/>
              <a:gd name="connsiteY31" fmla="*/ 1131626 h 1734757"/>
              <a:gd name="connsiteX32" fmla="*/ 3384170 w 8477198"/>
              <a:gd name="connsiteY32" fmla="*/ 923471 h 1734757"/>
              <a:gd name="connsiteX33" fmla="*/ 4297041 w 8477198"/>
              <a:gd name="connsiteY33" fmla="*/ 927626 h 1734757"/>
              <a:gd name="connsiteX34" fmla="*/ 4521253 w 8477198"/>
              <a:gd name="connsiteY34" fmla="*/ 1345422 h 1734757"/>
              <a:gd name="connsiteX35" fmla="*/ 4715252 w 8477198"/>
              <a:gd name="connsiteY35" fmla="*/ 1665473 h 1734757"/>
              <a:gd name="connsiteX36" fmla="*/ 5465718 w 8477198"/>
              <a:gd name="connsiteY36" fmla="*/ 1125715 h 1734757"/>
              <a:gd name="connsiteX37" fmla="*/ 5764930 w 8477198"/>
              <a:gd name="connsiteY37" fmla="*/ 814037 h 1734757"/>
              <a:gd name="connsiteX38" fmla="*/ 6697194 w 8477198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502077 w 8477198"/>
              <a:gd name="connsiteY30" fmla="*/ 1131626 h 1734757"/>
              <a:gd name="connsiteX31" fmla="*/ 3384170 w 8477198"/>
              <a:gd name="connsiteY31" fmla="*/ 923471 h 1734757"/>
              <a:gd name="connsiteX32" fmla="*/ 4297041 w 8477198"/>
              <a:gd name="connsiteY32" fmla="*/ 927626 h 1734757"/>
              <a:gd name="connsiteX33" fmla="*/ 4521253 w 8477198"/>
              <a:gd name="connsiteY33" fmla="*/ 1345422 h 1734757"/>
              <a:gd name="connsiteX34" fmla="*/ 4715252 w 8477198"/>
              <a:gd name="connsiteY34" fmla="*/ 1665473 h 1734757"/>
              <a:gd name="connsiteX35" fmla="*/ 5465718 w 8477198"/>
              <a:gd name="connsiteY35" fmla="*/ 1125715 h 1734757"/>
              <a:gd name="connsiteX36" fmla="*/ 5764930 w 8477198"/>
              <a:gd name="connsiteY36" fmla="*/ 814037 h 1734757"/>
              <a:gd name="connsiteX37" fmla="*/ 6697194 w 8477198"/>
              <a:gd name="connsiteY37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502077 w 8477198"/>
              <a:gd name="connsiteY29" fmla="*/ 1131626 h 1734757"/>
              <a:gd name="connsiteX30" fmla="*/ 3384170 w 8477198"/>
              <a:gd name="connsiteY30" fmla="*/ 923471 h 1734757"/>
              <a:gd name="connsiteX31" fmla="*/ 4297041 w 8477198"/>
              <a:gd name="connsiteY31" fmla="*/ 927626 h 1734757"/>
              <a:gd name="connsiteX32" fmla="*/ 4521253 w 8477198"/>
              <a:gd name="connsiteY32" fmla="*/ 1345422 h 1734757"/>
              <a:gd name="connsiteX33" fmla="*/ 4715252 w 8477198"/>
              <a:gd name="connsiteY33" fmla="*/ 1665473 h 1734757"/>
              <a:gd name="connsiteX34" fmla="*/ 5465718 w 8477198"/>
              <a:gd name="connsiteY34" fmla="*/ 1125715 h 1734757"/>
              <a:gd name="connsiteX35" fmla="*/ 5764930 w 8477198"/>
              <a:gd name="connsiteY35" fmla="*/ 814037 h 1734757"/>
              <a:gd name="connsiteX36" fmla="*/ 6697194 w 8477198"/>
              <a:gd name="connsiteY36" fmla="*/ 214691 h 1734757"/>
              <a:gd name="connsiteX0" fmla="*/ 6714652 w 8494656"/>
              <a:gd name="connsiteY0" fmla="*/ 214691 h 1734757"/>
              <a:gd name="connsiteX1" fmla="*/ 6727119 w 8494656"/>
              <a:gd name="connsiteY1" fmla="*/ 214691 h 1734757"/>
              <a:gd name="connsiteX2" fmla="*/ 7163317 w 8494656"/>
              <a:gd name="connsiteY2" fmla="*/ 789985 h 1734757"/>
              <a:gd name="connsiteX3" fmla="*/ 7322771 w 8494656"/>
              <a:gd name="connsiteY3" fmla="*/ 1114171 h 1734757"/>
              <a:gd name="connsiteX4" fmla="*/ 8450018 w 8494656"/>
              <a:gd name="connsiteY4" fmla="*/ 880513 h 1734757"/>
              <a:gd name="connsiteX5" fmla="*/ 8494656 w 8494656"/>
              <a:gd name="connsiteY5" fmla="*/ 929103 h 1734757"/>
              <a:gd name="connsiteX6" fmla="*/ 7312613 w 8494656"/>
              <a:gd name="connsiteY6" fmla="*/ 1173736 h 1734757"/>
              <a:gd name="connsiteX7" fmla="*/ 7124221 w 8494656"/>
              <a:gd name="connsiteY7" fmla="*/ 814498 h 1734757"/>
              <a:gd name="connsiteX8" fmla="*/ 6726196 w 8494656"/>
              <a:gd name="connsiteY8" fmla="*/ 275180 h 1734757"/>
              <a:gd name="connsiteX9" fmla="*/ 6715114 w 8494656"/>
              <a:gd name="connsiteY9" fmla="*/ 275180 h 1734757"/>
              <a:gd name="connsiteX10" fmla="*/ 5826253 w 8494656"/>
              <a:gd name="connsiteY10" fmla="*/ 855594 h 1734757"/>
              <a:gd name="connsiteX11" fmla="*/ 5697888 w 8494656"/>
              <a:gd name="connsiteY11" fmla="*/ 987191 h 1734757"/>
              <a:gd name="connsiteX12" fmla="*/ 5527966 w 8494656"/>
              <a:gd name="connsiteY12" fmla="*/ 1166348 h 1734757"/>
              <a:gd name="connsiteX13" fmla="*/ 5138714 w 8494656"/>
              <a:gd name="connsiteY13" fmla="*/ 1556985 h 1734757"/>
              <a:gd name="connsiteX14" fmla="*/ 4781323 w 8494656"/>
              <a:gd name="connsiteY14" fmla="*/ 1734757 h 1734757"/>
              <a:gd name="connsiteX15" fmla="*/ 4738381 w 8494656"/>
              <a:gd name="connsiteY15" fmla="*/ 1730601 h 1734757"/>
              <a:gd name="connsiteX16" fmla="*/ 4506585 w 8494656"/>
              <a:gd name="connsiteY16" fmla="*/ 1387063 h 1734757"/>
              <a:gd name="connsiteX17" fmla="*/ 4280792 w 8494656"/>
              <a:gd name="connsiteY17" fmla="*/ 977494 h 1734757"/>
              <a:gd name="connsiteX18" fmla="*/ 3412709 w 8494656"/>
              <a:gd name="connsiteY18" fmla="*/ 982574 h 1734757"/>
              <a:gd name="connsiteX19" fmla="*/ 2461976 w 8494656"/>
              <a:gd name="connsiteY19" fmla="*/ 1209752 h 1734757"/>
              <a:gd name="connsiteX20" fmla="*/ 2443639 w 8494656"/>
              <a:gd name="connsiteY20" fmla="*/ 1207524 h 1734757"/>
              <a:gd name="connsiteX21" fmla="*/ 2227380 w 8494656"/>
              <a:gd name="connsiteY21" fmla="*/ 1255622 h 1734757"/>
              <a:gd name="connsiteX22" fmla="*/ 1418485 w 8494656"/>
              <a:gd name="connsiteY22" fmla="*/ 1328755 h 1734757"/>
              <a:gd name="connsiteX23" fmla="*/ 1110827 w 8494656"/>
              <a:gd name="connsiteY23" fmla="*/ 1317325 h 1734757"/>
              <a:gd name="connsiteX24" fmla="*/ 133704 w 8494656"/>
              <a:gd name="connsiteY24" fmla="*/ 971172 h 1734757"/>
              <a:gd name="connsiteX25" fmla="*/ 27436 w 8494656"/>
              <a:gd name="connsiteY25" fmla="*/ 496270 h 1734757"/>
              <a:gd name="connsiteX26" fmla="*/ 192129 w 8494656"/>
              <a:gd name="connsiteY26" fmla="*/ 0 h 1734757"/>
              <a:gd name="connsiteX27" fmla="*/ 266126 w 8494656"/>
              <a:gd name="connsiteY27" fmla="*/ 55572 h 1734757"/>
              <a:gd name="connsiteX28" fmla="*/ 241195 w 8494656"/>
              <a:gd name="connsiteY28" fmla="*/ 930610 h 1734757"/>
              <a:gd name="connsiteX29" fmla="*/ 3401628 w 8494656"/>
              <a:gd name="connsiteY29" fmla="*/ 923471 h 1734757"/>
              <a:gd name="connsiteX30" fmla="*/ 4314499 w 8494656"/>
              <a:gd name="connsiteY30" fmla="*/ 927626 h 1734757"/>
              <a:gd name="connsiteX31" fmla="*/ 4538711 w 8494656"/>
              <a:gd name="connsiteY31" fmla="*/ 1345422 h 1734757"/>
              <a:gd name="connsiteX32" fmla="*/ 4732710 w 8494656"/>
              <a:gd name="connsiteY32" fmla="*/ 1665473 h 1734757"/>
              <a:gd name="connsiteX33" fmla="*/ 5483176 w 8494656"/>
              <a:gd name="connsiteY33" fmla="*/ 1125715 h 1734757"/>
              <a:gd name="connsiteX34" fmla="*/ 5782388 w 8494656"/>
              <a:gd name="connsiteY34" fmla="*/ 814037 h 1734757"/>
              <a:gd name="connsiteX35" fmla="*/ 6714652 w 849465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070143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070143 h 1734757"/>
              <a:gd name="connsiteX34" fmla="*/ 5829609 w 8503236"/>
              <a:gd name="connsiteY34" fmla="*/ 744571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356514 w 8503236"/>
              <a:gd name="connsiteY33" fmla="*/ 1209076 h 1734757"/>
              <a:gd name="connsiteX34" fmla="*/ 5829609 w 8503236"/>
              <a:gd name="connsiteY34" fmla="*/ 744571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8829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66370 w 8503236"/>
              <a:gd name="connsiteY18" fmla="*/ 1010362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19897 w 8499901"/>
              <a:gd name="connsiteY0" fmla="*/ 214691 h 1734757"/>
              <a:gd name="connsiteX1" fmla="*/ 6732364 w 8499901"/>
              <a:gd name="connsiteY1" fmla="*/ 214691 h 1734757"/>
              <a:gd name="connsiteX2" fmla="*/ 7168562 w 8499901"/>
              <a:gd name="connsiteY2" fmla="*/ 789985 h 1734757"/>
              <a:gd name="connsiteX3" fmla="*/ 7328016 w 8499901"/>
              <a:gd name="connsiteY3" fmla="*/ 1114171 h 1734757"/>
              <a:gd name="connsiteX4" fmla="*/ 8455263 w 8499901"/>
              <a:gd name="connsiteY4" fmla="*/ 880513 h 1734757"/>
              <a:gd name="connsiteX5" fmla="*/ 8499901 w 8499901"/>
              <a:gd name="connsiteY5" fmla="*/ 929103 h 1734757"/>
              <a:gd name="connsiteX6" fmla="*/ 7317858 w 8499901"/>
              <a:gd name="connsiteY6" fmla="*/ 1173736 h 1734757"/>
              <a:gd name="connsiteX7" fmla="*/ 7129466 w 8499901"/>
              <a:gd name="connsiteY7" fmla="*/ 814498 h 1734757"/>
              <a:gd name="connsiteX8" fmla="*/ 6731441 w 8499901"/>
              <a:gd name="connsiteY8" fmla="*/ 275180 h 1734757"/>
              <a:gd name="connsiteX9" fmla="*/ 6720359 w 8499901"/>
              <a:gd name="connsiteY9" fmla="*/ 275180 h 1734757"/>
              <a:gd name="connsiteX10" fmla="*/ 5831498 w 8499901"/>
              <a:gd name="connsiteY10" fmla="*/ 855594 h 1734757"/>
              <a:gd name="connsiteX11" fmla="*/ 5703133 w 8499901"/>
              <a:gd name="connsiteY11" fmla="*/ 987191 h 1734757"/>
              <a:gd name="connsiteX12" fmla="*/ 5533211 w 8499901"/>
              <a:gd name="connsiteY12" fmla="*/ 1166348 h 1734757"/>
              <a:gd name="connsiteX13" fmla="*/ 5143959 w 8499901"/>
              <a:gd name="connsiteY13" fmla="*/ 1556985 h 1734757"/>
              <a:gd name="connsiteX14" fmla="*/ 4786568 w 8499901"/>
              <a:gd name="connsiteY14" fmla="*/ 1734757 h 1734757"/>
              <a:gd name="connsiteX15" fmla="*/ 4743626 w 8499901"/>
              <a:gd name="connsiteY15" fmla="*/ 1730601 h 1734757"/>
              <a:gd name="connsiteX16" fmla="*/ 4511830 w 8499901"/>
              <a:gd name="connsiteY16" fmla="*/ 1387063 h 1734757"/>
              <a:gd name="connsiteX17" fmla="*/ 4286037 w 8499901"/>
              <a:gd name="connsiteY17" fmla="*/ 977494 h 1734757"/>
              <a:gd name="connsiteX18" fmla="*/ 3463035 w 8499901"/>
              <a:gd name="connsiteY18" fmla="*/ 1010362 h 1734757"/>
              <a:gd name="connsiteX19" fmla="*/ 2467221 w 8499901"/>
              <a:gd name="connsiteY19" fmla="*/ 1209752 h 1734757"/>
              <a:gd name="connsiteX20" fmla="*/ 2448884 w 8499901"/>
              <a:gd name="connsiteY20" fmla="*/ 1207524 h 1734757"/>
              <a:gd name="connsiteX21" fmla="*/ 2232625 w 8499901"/>
              <a:gd name="connsiteY21" fmla="*/ 1255622 h 1734757"/>
              <a:gd name="connsiteX22" fmla="*/ 1423730 w 8499901"/>
              <a:gd name="connsiteY22" fmla="*/ 1328755 h 1734757"/>
              <a:gd name="connsiteX23" fmla="*/ 1116072 w 8499901"/>
              <a:gd name="connsiteY23" fmla="*/ 1317325 h 1734757"/>
              <a:gd name="connsiteX24" fmla="*/ 138949 w 8499901"/>
              <a:gd name="connsiteY24" fmla="*/ 971172 h 1734757"/>
              <a:gd name="connsiteX25" fmla="*/ 32681 w 8499901"/>
              <a:gd name="connsiteY25" fmla="*/ 496270 h 1734757"/>
              <a:gd name="connsiteX26" fmla="*/ 197374 w 8499901"/>
              <a:gd name="connsiteY26" fmla="*/ 0 h 1734757"/>
              <a:gd name="connsiteX27" fmla="*/ 271371 w 8499901"/>
              <a:gd name="connsiteY27" fmla="*/ 55572 h 1734757"/>
              <a:gd name="connsiteX28" fmla="*/ 246440 w 8499901"/>
              <a:gd name="connsiteY28" fmla="*/ 930610 h 1734757"/>
              <a:gd name="connsiteX29" fmla="*/ 3477714 w 8499901"/>
              <a:gd name="connsiteY29" fmla="*/ 840111 h 1734757"/>
              <a:gd name="connsiteX30" fmla="*/ 4293984 w 8499901"/>
              <a:gd name="connsiteY30" fmla="*/ 872053 h 1734757"/>
              <a:gd name="connsiteX31" fmla="*/ 4556837 w 8499901"/>
              <a:gd name="connsiteY31" fmla="*/ 1303743 h 1734757"/>
              <a:gd name="connsiteX32" fmla="*/ 4847438 w 8499901"/>
              <a:gd name="connsiteY32" fmla="*/ 1596007 h 1734757"/>
              <a:gd name="connsiteX33" fmla="*/ 5826274 w 8499901"/>
              <a:gd name="connsiteY33" fmla="*/ 744571 h 1734757"/>
              <a:gd name="connsiteX34" fmla="*/ 6719897 w 8499901"/>
              <a:gd name="connsiteY34" fmla="*/ 214691 h 1734757"/>
              <a:gd name="connsiteX0" fmla="*/ 6719897 w 8499901"/>
              <a:gd name="connsiteY0" fmla="*/ 214691 h 1734757"/>
              <a:gd name="connsiteX1" fmla="*/ 6732364 w 8499901"/>
              <a:gd name="connsiteY1" fmla="*/ 214691 h 1734757"/>
              <a:gd name="connsiteX2" fmla="*/ 7168562 w 8499901"/>
              <a:gd name="connsiteY2" fmla="*/ 789985 h 1734757"/>
              <a:gd name="connsiteX3" fmla="*/ 7328016 w 8499901"/>
              <a:gd name="connsiteY3" fmla="*/ 1114171 h 1734757"/>
              <a:gd name="connsiteX4" fmla="*/ 8455263 w 8499901"/>
              <a:gd name="connsiteY4" fmla="*/ 880513 h 1734757"/>
              <a:gd name="connsiteX5" fmla="*/ 8499901 w 8499901"/>
              <a:gd name="connsiteY5" fmla="*/ 929103 h 1734757"/>
              <a:gd name="connsiteX6" fmla="*/ 7317858 w 8499901"/>
              <a:gd name="connsiteY6" fmla="*/ 1173736 h 1734757"/>
              <a:gd name="connsiteX7" fmla="*/ 7129466 w 8499901"/>
              <a:gd name="connsiteY7" fmla="*/ 814498 h 1734757"/>
              <a:gd name="connsiteX8" fmla="*/ 6731441 w 8499901"/>
              <a:gd name="connsiteY8" fmla="*/ 275180 h 1734757"/>
              <a:gd name="connsiteX9" fmla="*/ 6720359 w 8499901"/>
              <a:gd name="connsiteY9" fmla="*/ 275180 h 1734757"/>
              <a:gd name="connsiteX10" fmla="*/ 5831498 w 8499901"/>
              <a:gd name="connsiteY10" fmla="*/ 855594 h 1734757"/>
              <a:gd name="connsiteX11" fmla="*/ 5703133 w 8499901"/>
              <a:gd name="connsiteY11" fmla="*/ 987191 h 1734757"/>
              <a:gd name="connsiteX12" fmla="*/ 5533211 w 8499901"/>
              <a:gd name="connsiteY12" fmla="*/ 1166348 h 1734757"/>
              <a:gd name="connsiteX13" fmla="*/ 5143959 w 8499901"/>
              <a:gd name="connsiteY13" fmla="*/ 1556985 h 1734757"/>
              <a:gd name="connsiteX14" fmla="*/ 4786568 w 8499901"/>
              <a:gd name="connsiteY14" fmla="*/ 1734757 h 1734757"/>
              <a:gd name="connsiteX15" fmla="*/ 4743626 w 8499901"/>
              <a:gd name="connsiteY15" fmla="*/ 1730601 h 1734757"/>
              <a:gd name="connsiteX16" fmla="*/ 4511830 w 8499901"/>
              <a:gd name="connsiteY16" fmla="*/ 1387063 h 1734757"/>
              <a:gd name="connsiteX17" fmla="*/ 4286037 w 8499901"/>
              <a:gd name="connsiteY17" fmla="*/ 977494 h 1734757"/>
              <a:gd name="connsiteX18" fmla="*/ 3463035 w 8499901"/>
              <a:gd name="connsiteY18" fmla="*/ 1010362 h 1734757"/>
              <a:gd name="connsiteX19" fmla="*/ 2467221 w 8499901"/>
              <a:gd name="connsiteY19" fmla="*/ 1209752 h 1734757"/>
              <a:gd name="connsiteX20" fmla="*/ 2448884 w 8499901"/>
              <a:gd name="connsiteY20" fmla="*/ 1207524 h 1734757"/>
              <a:gd name="connsiteX21" fmla="*/ 2232625 w 8499901"/>
              <a:gd name="connsiteY21" fmla="*/ 1255622 h 1734757"/>
              <a:gd name="connsiteX22" fmla="*/ 1423730 w 8499901"/>
              <a:gd name="connsiteY22" fmla="*/ 1328755 h 1734757"/>
              <a:gd name="connsiteX23" fmla="*/ 1116072 w 8499901"/>
              <a:gd name="connsiteY23" fmla="*/ 1317325 h 1734757"/>
              <a:gd name="connsiteX24" fmla="*/ 138949 w 8499901"/>
              <a:gd name="connsiteY24" fmla="*/ 971172 h 1734757"/>
              <a:gd name="connsiteX25" fmla="*/ 32681 w 8499901"/>
              <a:gd name="connsiteY25" fmla="*/ 496270 h 1734757"/>
              <a:gd name="connsiteX26" fmla="*/ 197374 w 8499901"/>
              <a:gd name="connsiteY26" fmla="*/ 0 h 1734757"/>
              <a:gd name="connsiteX27" fmla="*/ 271371 w 8499901"/>
              <a:gd name="connsiteY27" fmla="*/ 55572 h 1734757"/>
              <a:gd name="connsiteX28" fmla="*/ 246440 w 8499901"/>
              <a:gd name="connsiteY28" fmla="*/ 930610 h 1734757"/>
              <a:gd name="connsiteX29" fmla="*/ 3477714 w 8499901"/>
              <a:gd name="connsiteY29" fmla="*/ 840111 h 1734757"/>
              <a:gd name="connsiteX30" fmla="*/ 4293984 w 8499901"/>
              <a:gd name="connsiteY30" fmla="*/ 872053 h 1734757"/>
              <a:gd name="connsiteX31" fmla="*/ 4556837 w 8499901"/>
              <a:gd name="connsiteY31" fmla="*/ 1303743 h 1734757"/>
              <a:gd name="connsiteX32" fmla="*/ 4847438 w 8499901"/>
              <a:gd name="connsiteY32" fmla="*/ 1596007 h 1734757"/>
              <a:gd name="connsiteX33" fmla="*/ 5826274 w 8499901"/>
              <a:gd name="connsiteY33" fmla="*/ 744571 h 1734757"/>
              <a:gd name="connsiteX34" fmla="*/ 6719897 w 8499901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209923 w 8477199"/>
              <a:gd name="connsiteY20" fmla="*/ 1255622 h 1734757"/>
              <a:gd name="connsiteX21" fmla="*/ 1401028 w 8477199"/>
              <a:gd name="connsiteY21" fmla="*/ 1328755 h 1734757"/>
              <a:gd name="connsiteX22" fmla="*/ 1093370 w 8477199"/>
              <a:gd name="connsiteY22" fmla="*/ 1317325 h 1734757"/>
              <a:gd name="connsiteX23" fmla="*/ 116247 w 8477199"/>
              <a:gd name="connsiteY23" fmla="*/ 971172 h 1734757"/>
              <a:gd name="connsiteX24" fmla="*/ 9979 w 8477199"/>
              <a:gd name="connsiteY24" fmla="*/ 496270 h 1734757"/>
              <a:gd name="connsiteX25" fmla="*/ 174672 w 8477199"/>
              <a:gd name="connsiteY25" fmla="*/ 0 h 1734757"/>
              <a:gd name="connsiteX26" fmla="*/ 248669 w 8477199"/>
              <a:gd name="connsiteY26" fmla="*/ 55572 h 1734757"/>
              <a:gd name="connsiteX27" fmla="*/ 307460 w 8477199"/>
              <a:gd name="connsiteY27" fmla="*/ 1000075 h 1734757"/>
              <a:gd name="connsiteX28" fmla="*/ 3216727 w 8477199"/>
              <a:gd name="connsiteY28" fmla="*/ 923472 h 1734757"/>
              <a:gd name="connsiteX29" fmla="*/ 4271282 w 8477199"/>
              <a:gd name="connsiteY29" fmla="*/ 872053 h 1734757"/>
              <a:gd name="connsiteX30" fmla="*/ 4534135 w 8477199"/>
              <a:gd name="connsiteY30" fmla="*/ 1303743 h 1734757"/>
              <a:gd name="connsiteX31" fmla="*/ 4824736 w 8477199"/>
              <a:gd name="connsiteY31" fmla="*/ 1596007 h 1734757"/>
              <a:gd name="connsiteX32" fmla="*/ 5803572 w 8477199"/>
              <a:gd name="connsiteY32" fmla="*/ 744571 h 1734757"/>
              <a:gd name="connsiteX33" fmla="*/ 6697195 w 8477199"/>
              <a:gd name="connsiteY33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09923 w 8477199"/>
              <a:gd name="connsiteY19" fmla="*/ 1255622 h 1734757"/>
              <a:gd name="connsiteX20" fmla="*/ 1401028 w 8477199"/>
              <a:gd name="connsiteY20" fmla="*/ 1328755 h 1734757"/>
              <a:gd name="connsiteX21" fmla="*/ 1093370 w 8477199"/>
              <a:gd name="connsiteY21" fmla="*/ 1317325 h 1734757"/>
              <a:gd name="connsiteX22" fmla="*/ 116247 w 8477199"/>
              <a:gd name="connsiteY22" fmla="*/ 971172 h 1734757"/>
              <a:gd name="connsiteX23" fmla="*/ 9979 w 8477199"/>
              <a:gd name="connsiteY23" fmla="*/ 496270 h 1734757"/>
              <a:gd name="connsiteX24" fmla="*/ 174672 w 8477199"/>
              <a:gd name="connsiteY24" fmla="*/ 0 h 1734757"/>
              <a:gd name="connsiteX25" fmla="*/ 248669 w 8477199"/>
              <a:gd name="connsiteY25" fmla="*/ 55572 h 1734757"/>
              <a:gd name="connsiteX26" fmla="*/ 307460 w 8477199"/>
              <a:gd name="connsiteY26" fmla="*/ 1000075 h 1734757"/>
              <a:gd name="connsiteX27" fmla="*/ 3216727 w 8477199"/>
              <a:gd name="connsiteY27" fmla="*/ 923472 h 1734757"/>
              <a:gd name="connsiteX28" fmla="*/ 4271282 w 8477199"/>
              <a:gd name="connsiteY28" fmla="*/ 872053 h 1734757"/>
              <a:gd name="connsiteX29" fmla="*/ 4534135 w 8477199"/>
              <a:gd name="connsiteY29" fmla="*/ 1303743 h 1734757"/>
              <a:gd name="connsiteX30" fmla="*/ 4824736 w 8477199"/>
              <a:gd name="connsiteY30" fmla="*/ 1596007 h 1734757"/>
              <a:gd name="connsiteX31" fmla="*/ 5803572 w 8477199"/>
              <a:gd name="connsiteY31" fmla="*/ 744571 h 1734757"/>
              <a:gd name="connsiteX32" fmla="*/ 6697195 w 8477199"/>
              <a:gd name="connsiteY32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401028 w 8477199"/>
              <a:gd name="connsiteY20" fmla="*/ 1328755 h 1734757"/>
              <a:gd name="connsiteX21" fmla="*/ 1093370 w 8477199"/>
              <a:gd name="connsiteY21" fmla="*/ 1317325 h 1734757"/>
              <a:gd name="connsiteX22" fmla="*/ 116247 w 8477199"/>
              <a:gd name="connsiteY22" fmla="*/ 971172 h 1734757"/>
              <a:gd name="connsiteX23" fmla="*/ 9979 w 8477199"/>
              <a:gd name="connsiteY23" fmla="*/ 496270 h 1734757"/>
              <a:gd name="connsiteX24" fmla="*/ 174672 w 8477199"/>
              <a:gd name="connsiteY24" fmla="*/ 0 h 1734757"/>
              <a:gd name="connsiteX25" fmla="*/ 248669 w 8477199"/>
              <a:gd name="connsiteY25" fmla="*/ 55572 h 1734757"/>
              <a:gd name="connsiteX26" fmla="*/ 307460 w 8477199"/>
              <a:gd name="connsiteY26" fmla="*/ 1000075 h 1734757"/>
              <a:gd name="connsiteX27" fmla="*/ 3216727 w 8477199"/>
              <a:gd name="connsiteY27" fmla="*/ 923472 h 1734757"/>
              <a:gd name="connsiteX28" fmla="*/ 4271282 w 8477199"/>
              <a:gd name="connsiteY28" fmla="*/ 872053 h 1734757"/>
              <a:gd name="connsiteX29" fmla="*/ 4534135 w 8477199"/>
              <a:gd name="connsiteY29" fmla="*/ 1303743 h 1734757"/>
              <a:gd name="connsiteX30" fmla="*/ 4824736 w 8477199"/>
              <a:gd name="connsiteY30" fmla="*/ 1596007 h 1734757"/>
              <a:gd name="connsiteX31" fmla="*/ 5803572 w 8477199"/>
              <a:gd name="connsiteY31" fmla="*/ 744571 h 1734757"/>
              <a:gd name="connsiteX32" fmla="*/ 6697195 w 8477199"/>
              <a:gd name="connsiteY32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55368 w 8477199"/>
              <a:gd name="connsiteY25" fmla="*/ 867898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55368 w 8477199"/>
              <a:gd name="connsiteY25" fmla="*/ 867898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51961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71638 w 8477199"/>
              <a:gd name="connsiteY26" fmla="*/ 78869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248669 w 8477199"/>
              <a:gd name="connsiteY23" fmla="*/ 979360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084419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40716 w 8477199"/>
              <a:gd name="connsiteY24" fmla="*/ 1785672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40716 w 8477199"/>
              <a:gd name="connsiteY24" fmla="*/ 1785672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295156 w 8493959"/>
              <a:gd name="connsiteY6" fmla="*/ 2097524 h 2658545"/>
              <a:gd name="connsiteX7" fmla="*/ 7101177 w 8493959"/>
              <a:gd name="connsiteY7" fmla="*/ 1715757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101177 w 8493959"/>
              <a:gd name="connsiteY7" fmla="*/ 1715757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510509 w 8493959"/>
              <a:gd name="connsiteY10" fmla="*/ 2090136 h 2658545"/>
              <a:gd name="connsiteX11" fmla="*/ 5121257 w 8493959"/>
              <a:gd name="connsiteY11" fmla="*/ 2480773 h 2658545"/>
              <a:gd name="connsiteX12" fmla="*/ 4763866 w 8493959"/>
              <a:gd name="connsiteY12" fmla="*/ 2658545 h 2658545"/>
              <a:gd name="connsiteX13" fmla="*/ 4720924 w 8493959"/>
              <a:gd name="connsiteY13" fmla="*/ 2654389 h 2658545"/>
              <a:gd name="connsiteX14" fmla="*/ 4489128 w 8493959"/>
              <a:gd name="connsiteY14" fmla="*/ 2310851 h 2658545"/>
              <a:gd name="connsiteX15" fmla="*/ 4263335 w 8493959"/>
              <a:gd name="connsiteY15" fmla="*/ 1901282 h 2658545"/>
              <a:gd name="connsiteX16" fmla="*/ 3440333 w 8493959"/>
              <a:gd name="connsiteY16" fmla="*/ 1934150 h 2658545"/>
              <a:gd name="connsiteX17" fmla="*/ 2166939 w 8493959"/>
              <a:gd name="connsiteY17" fmla="*/ 2242495 h 2658545"/>
              <a:gd name="connsiteX18" fmla="*/ 116247 w 8493959"/>
              <a:gd name="connsiteY18" fmla="*/ 1894960 h 2658545"/>
              <a:gd name="connsiteX19" fmla="*/ 9979 w 8493959"/>
              <a:gd name="connsiteY19" fmla="*/ 1420058 h 2658545"/>
              <a:gd name="connsiteX20" fmla="*/ 1437237 w 8493959"/>
              <a:gd name="connsiteY20" fmla="*/ 0 h 2658545"/>
              <a:gd name="connsiteX21" fmla="*/ 1438607 w 8493959"/>
              <a:gd name="connsiteY21" fmla="*/ 115654 h 2658545"/>
              <a:gd name="connsiteX22" fmla="*/ 140716 w 8493959"/>
              <a:gd name="connsiteY22" fmla="*/ 1785672 h 2658545"/>
              <a:gd name="connsiteX23" fmla="*/ 1724326 w 8493959"/>
              <a:gd name="connsiteY23" fmla="*/ 2212995 h 2658545"/>
              <a:gd name="connsiteX24" fmla="*/ 4018796 w 8493959"/>
              <a:gd name="connsiteY24" fmla="*/ 1759804 h 2658545"/>
              <a:gd name="connsiteX25" fmla="*/ 4735350 w 8493959"/>
              <a:gd name="connsiteY25" fmla="*/ 2564861 h 2658545"/>
              <a:gd name="connsiteX26" fmla="*/ 5803572 w 8493959"/>
              <a:gd name="connsiteY26" fmla="*/ 1668359 h 2658545"/>
              <a:gd name="connsiteX27" fmla="*/ 6697195 w 8493959"/>
              <a:gd name="connsiteY27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26" fmla="*/ 6697195 w 8493959"/>
              <a:gd name="connsiteY26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26" fmla="*/ 6697195 w 8493959"/>
              <a:gd name="connsiteY26" fmla="*/ 1138479 h 2658545"/>
              <a:gd name="connsiteX0" fmla="*/ 5803572 w 8493959"/>
              <a:gd name="connsiteY0" fmla="*/ 166835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93959" h="2658545">
                <a:moveTo>
                  <a:pt x="5803572" y="1668359"/>
                </a:moveTo>
                <a:cubicBezTo>
                  <a:pt x="6093520" y="1400588"/>
                  <a:pt x="6240139" y="1130909"/>
                  <a:pt x="6676142" y="1138479"/>
                </a:cubicBezTo>
                <a:cubicBezTo>
                  <a:pt x="6899951" y="1142365"/>
                  <a:pt x="7085675" y="1340984"/>
                  <a:pt x="7145860" y="1713773"/>
                </a:cubicBezTo>
                <a:cubicBezTo>
                  <a:pt x="7164162" y="1845612"/>
                  <a:pt x="7090864" y="2022871"/>
                  <a:pt x="7305314" y="2037959"/>
                </a:cubicBezTo>
                <a:cubicBezTo>
                  <a:pt x="7519764" y="2053047"/>
                  <a:pt x="8426559" y="1809843"/>
                  <a:pt x="8432561" y="1804301"/>
                </a:cubicBezTo>
                <a:cubicBezTo>
                  <a:pt x="8444518" y="1817629"/>
                  <a:pt x="8479695" y="1813017"/>
                  <a:pt x="8493959" y="1867912"/>
                </a:cubicBezTo>
                <a:cubicBezTo>
                  <a:pt x="8304391" y="1916783"/>
                  <a:pt x="7546840" y="2139154"/>
                  <a:pt x="7311916" y="2120053"/>
                </a:cubicBezTo>
                <a:cubicBezTo>
                  <a:pt x="7076992" y="2100952"/>
                  <a:pt x="7098088" y="1987347"/>
                  <a:pt x="7084417" y="1753308"/>
                </a:cubicBezTo>
                <a:cubicBezTo>
                  <a:pt x="7056895" y="1473923"/>
                  <a:pt x="6927953" y="1228427"/>
                  <a:pt x="6680805" y="1221501"/>
                </a:cubicBezTo>
                <a:cubicBezTo>
                  <a:pt x="6295164" y="1212191"/>
                  <a:pt x="6041289" y="1539472"/>
                  <a:pt x="5808796" y="1779382"/>
                </a:cubicBezTo>
                <a:cubicBezTo>
                  <a:pt x="5554458" y="2041834"/>
                  <a:pt x="5295412" y="2334246"/>
                  <a:pt x="5121257" y="2480773"/>
                </a:cubicBezTo>
                <a:cubicBezTo>
                  <a:pt x="4947102" y="2627300"/>
                  <a:pt x="4860833" y="2658545"/>
                  <a:pt x="4763866" y="2658545"/>
                </a:cubicBezTo>
                <a:cubicBezTo>
                  <a:pt x="4749090" y="2658545"/>
                  <a:pt x="4734776" y="2657159"/>
                  <a:pt x="4720924" y="2654389"/>
                </a:cubicBezTo>
                <a:cubicBezTo>
                  <a:pt x="4585633" y="2627608"/>
                  <a:pt x="4538997" y="2473847"/>
                  <a:pt x="4489128" y="2310851"/>
                </a:cubicBezTo>
                <a:cubicBezTo>
                  <a:pt x="4442954" y="2159860"/>
                  <a:pt x="4418813" y="2005746"/>
                  <a:pt x="4263335" y="1901282"/>
                </a:cubicBezTo>
                <a:cubicBezTo>
                  <a:pt x="4109169" y="1797700"/>
                  <a:pt x="4041128" y="1802177"/>
                  <a:pt x="3440333" y="1934150"/>
                </a:cubicBezTo>
                <a:cubicBezTo>
                  <a:pt x="3094580" y="2010100"/>
                  <a:pt x="2506823" y="2189430"/>
                  <a:pt x="2166939" y="2242495"/>
                </a:cubicBezTo>
                <a:cubicBezTo>
                  <a:pt x="923832" y="2444365"/>
                  <a:pt x="280369" y="2084842"/>
                  <a:pt x="116247" y="1894960"/>
                </a:cubicBezTo>
                <a:cubicBezTo>
                  <a:pt x="6439" y="1723511"/>
                  <a:pt x="-16420" y="1614696"/>
                  <a:pt x="9979" y="1420058"/>
                </a:cubicBezTo>
                <a:cubicBezTo>
                  <a:pt x="179632" y="582076"/>
                  <a:pt x="1382339" y="165423"/>
                  <a:pt x="1437237" y="0"/>
                </a:cubicBezTo>
                <a:cubicBezTo>
                  <a:pt x="1437694" y="38551"/>
                  <a:pt x="1438150" y="77103"/>
                  <a:pt x="1438607" y="115654"/>
                </a:cubicBezTo>
                <a:cubicBezTo>
                  <a:pt x="-9690" y="937454"/>
                  <a:pt x="-7461" y="1496195"/>
                  <a:pt x="140716" y="1785672"/>
                </a:cubicBezTo>
                <a:cubicBezTo>
                  <a:pt x="301464" y="2099707"/>
                  <a:pt x="1077979" y="2217306"/>
                  <a:pt x="1724326" y="2212995"/>
                </a:cubicBezTo>
                <a:cubicBezTo>
                  <a:pt x="2370673" y="2208684"/>
                  <a:pt x="3638699" y="1772247"/>
                  <a:pt x="4018796" y="1759804"/>
                </a:cubicBezTo>
                <a:cubicBezTo>
                  <a:pt x="4640389" y="1739455"/>
                  <a:pt x="4437887" y="2580102"/>
                  <a:pt x="4735350" y="2564861"/>
                </a:cubicBezTo>
                <a:cubicBezTo>
                  <a:pt x="5032813" y="2549620"/>
                  <a:pt x="5331566" y="2137082"/>
                  <a:pt x="5803572" y="1668359"/>
                </a:cubicBezTo>
                <a:close/>
              </a:path>
            </a:pathLst>
          </a:custGeom>
          <a:solidFill>
            <a:schemeClr val="accent5"/>
          </a:solidFill>
          <a:ln w="707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4" name="자유형: 도형 71">
            <a:extLst>
              <a:ext uri="{FF2B5EF4-FFF2-40B4-BE49-F238E27FC236}">
                <a16:creationId xmlns:a16="http://schemas.microsoft.com/office/drawing/2014/main" id="{81DA6E37-78D8-421A-B00C-97C9C49334F2}"/>
              </a:ext>
            </a:extLst>
          </p:cNvPr>
          <p:cNvSpPr/>
          <p:nvPr/>
        </p:nvSpPr>
        <p:spPr>
          <a:xfrm>
            <a:off x="5219827" y="1807096"/>
            <a:ext cx="876173" cy="776450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EFE1D3-56D2-414F-AD0B-689165B53A84}"/>
              </a:ext>
            </a:extLst>
          </p:cNvPr>
          <p:cNvGrpSpPr/>
          <p:nvPr/>
        </p:nvGrpSpPr>
        <p:grpSpPr>
          <a:xfrm>
            <a:off x="466449" y="1453822"/>
            <a:ext cx="5077102" cy="2598083"/>
            <a:chOff x="3352523" y="1301422"/>
            <a:chExt cx="5435065" cy="27812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9645270-0D57-4CCB-A994-352650742BA0}"/>
                </a:ext>
              </a:extLst>
            </p:cNvPr>
            <p:cNvGrpSpPr/>
            <p:nvPr/>
          </p:nvGrpSpPr>
          <p:grpSpPr>
            <a:xfrm>
              <a:off x="3953043" y="1301422"/>
              <a:ext cx="4117512" cy="1980330"/>
              <a:chOff x="2591472" y="4529905"/>
              <a:chExt cx="2892231" cy="139102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7C56C0B-67DD-415D-8278-6B5B739628A0}"/>
                  </a:ext>
                </a:extLst>
              </p:cNvPr>
              <p:cNvGrpSpPr/>
              <p:nvPr userDrawn="1"/>
            </p:nvGrpSpPr>
            <p:grpSpPr>
              <a:xfrm>
                <a:off x="2591472" y="4529905"/>
                <a:ext cx="2513902" cy="1391026"/>
                <a:chOff x="1618104" y="4774278"/>
                <a:chExt cx="2513902" cy="139102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68B93A9-8F51-4DE5-BE1A-692D17F57A77}"/>
                    </a:ext>
                  </a:extLst>
                </p:cNvPr>
                <p:cNvSpPr/>
                <p:nvPr userDrawn="1"/>
              </p:nvSpPr>
              <p:spPr>
                <a:xfrm>
                  <a:off x="1919176" y="4818888"/>
                  <a:ext cx="1881566" cy="11706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F38CEE0-ED04-4A9E-8CF5-1E08CE9AAE9C}"/>
                    </a:ext>
                  </a:extLst>
                </p:cNvPr>
                <p:cNvGrpSpPr/>
                <p:nvPr userDrawn="1"/>
              </p:nvGrpSpPr>
              <p:grpSpPr>
                <a:xfrm>
                  <a:off x="1618104" y="4774278"/>
                  <a:ext cx="2513902" cy="1391026"/>
                  <a:chOff x="395536" y="2564904"/>
                  <a:chExt cx="4749925" cy="2628292"/>
                </a:xfrm>
                <a:solidFill>
                  <a:schemeClr val="tx1"/>
                </a:solidFill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623A3B6A-5EEF-42D4-B755-6A7401CAAC6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95536" y="2564904"/>
                    <a:ext cx="4749925" cy="2628292"/>
                    <a:chOff x="395536" y="2204864"/>
                    <a:chExt cx="5400600" cy="2988332"/>
                  </a:xfrm>
                  <a:grpFill/>
                </p:grpSpPr>
                <p:sp>
                  <p:nvSpPr>
                    <p:cNvPr id="20" name="Rounded Rectangle 3">
                      <a:extLst>
                        <a:ext uri="{FF2B5EF4-FFF2-40B4-BE49-F238E27FC236}">
                          <a16:creationId xmlns:a16="http://schemas.microsoft.com/office/drawing/2014/main" id="{051238F7-AEC9-491E-BD7A-8940664276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971600" y="2204864"/>
                      <a:ext cx="4248472" cy="27363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8472" h="2736304">
                          <a:moveTo>
                            <a:pt x="144016" y="144016"/>
                          </a:moveTo>
                          <a:lnTo>
                            <a:pt x="144016" y="2520280"/>
                          </a:lnTo>
                          <a:lnTo>
                            <a:pt x="4104456" y="2520280"/>
                          </a:lnTo>
                          <a:lnTo>
                            <a:pt x="4104456" y="144016"/>
                          </a:lnTo>
                          <a:close/>
                          <a:moveTo>
                            <a:pt x="119332" y="0"/>
                          </a:moveTo>
                          <a:lnTo>
                            <a:pt x="4129140" y="0"/>
                          </a:lnTo>
                          <a:cubicBezTo>
                            <a:pt x="4195045" y="0"/>
                            <a:pt x="4248472" y="53427"/>
                            <a:pt x="4248472" y="119332"/>
                          </a:cubicBezTo>
                          <a:lnTo>
                            <a:pt x="4248472" y="2736304"/>
                          </a:lnTo>
                          <a:lnTo>
                            <a:pt x="0" y="2736304"/>
                          </a:lnTo>
                          <a:lnTo>
                            <a:pt x="0" y="119332"/>
                          </a:lnTo>
                          <a:cubicBezTo>
                            <a:pt x="0" y="53427"/>
                            <a:pt x="53427" y="0"/>
                            <a:pt x="119332" y="0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algn="ctr"/>
                      <a:endParaRPr lang="en-US" sz="2700"/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846528FF-C54F-4386-852D-D959A3265AD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95536" y="4941168"/>
                      <a:ext cx="5400600" cy="144016"/>
                    </a:xfrm>
                    <a:prstGeom prst="rect">
                      <a:avLst/>
                    </a:prstGeom>
                    <a:grpFill/>
                    <a:ln w="127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algn="ctr"/>
                      <a:endParaRPr lang="en-US" sz="2700"/>
                    </a:p>
                  </p:txBody>
                </p:sp>
                <p:sp>
                  <p:nvSpPr>
                    <p:cNvPr id="22" name="Trapezoid 21">
                      <a:extLst>
                        <a:ext uri="{FF2B5EF4-FFF2-40B4-BE49-F238E27FC236}">
                          <a16:creationId xmlns:a16="http://schemas.microsoft.com/office/drawing/2014/main" id="{FA33D88A-0F54-45B7-9A91-764E9DE8BCDC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95536" y="5085184"/>
                      <a:ext cx="5400600" cy="108012"/>
                    </a:xfrm>
                    <a:prstGeom prst="trapezoid">
                      <a:avLst>
                        <a:gd name="adj" fmla="val 129851"/>
                      </a:avLst>
                    </a:prstGeom>
                    <a:grpFill/>
                    <a:ln w="127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algn="ctr"/>
                      <a:endParaRPr lang="en-US" sz="2700"/>
                    </a:p>
                  </p:txBody>
                </p:sp>
              </p:grp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399C0A3-6EEB-4B53-BCFA-D994D2DB5C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18470" y="5009698"/>
                    <a:ext cx="504056" cy="45719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EE994A1-762E-49C5-B9B2-1D103AD61792}"/>
                  </a:ext>
                </a:extLst>
              </p:cNvPr>
              <p:cNvGrpSpPr/>
              <p:nvPr userDrawn="1"/>
            </p:nvGrpSpPr>
            <p:grpSpPr>
              <a:xfrm>
                <a:off x="4346521" y="4706362"/>
                <a:ext cx="981407" cy="1214570"/>
                <a:chOff x="-1940789" y="4697306"/>
                <a:chExt cx="981407" cy="1214570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FEE00DE-A627-4D92-B83C-E1DF7A86F219}"/>
                    </a:ext>
                  </a:extLst>
                </p:cNvPr>
                <p:cNvSpPr/>
                <p:nvPr userDrawn="1"/>
              </p:nvSpPr>
              <p:spPr>
                <a:xfrm>
                  <a:off x="-1881566" y="4758350"/>
                  <a:ext cx="866582" cy="112494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24F7D25-3766-4FB3-B3CB-237D7DBDC82B}"/>
                    </a:ext>
                  </a:extLst>
                </p:cNvPr>
                <p:cNvGrpSpPr/>
                <p:nvPr userDrawn="1"/>
              </p:nvGrpSpPr>
              <p:grpSpPr>
                <a:xfrm>
                  <a:off x="-1940789" y="4697306"/>
                  <a:ext cx="981407" cy="1214570"/>
                  <a:chOff x="7452320" y="1988840"/>
                  <a:chExt cx="1512168" cy="2088232"/>
                </a:xfrm>
              </p:grpSpPr>
              <p:sp>
                <p:nvSpPr>
                  <p:cNvPr id="14" name="Rounded Rectangle 1">
                    <a:extLst>
                      <a:ext uri="{FF2B5EF4-FFF2-40B4-BE49-F238E27FC236}">
                        <a16:creationId xmlns:a16="http://schemas.microsoft.com/office/drawing/2014/main" id="{12A9450B-93E7-4EEE-ACCB-0806CEE064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7452320" y="1988840"/>
                    <a:ext cx="1512168" cy="2088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2168" h="2088232">
                        <a:moveTo>
                          <a:pt x="167516" y="181585"/>
                        </a:moveTo>
                        <a:lnTo>
                          <a:pt x="167516" y="1906647"/>
                        </a:lnTo>
                        <a:lnTo>
                          <a:pt x="1344652" y="1906647"/>
                        </a:lnTo>
                        <a:lnTo>
                          <a:pt x="1344652" y="181585"/>
                        </a:lnTo>
                        <a:close/>
                        <a:moveTo>
                          <a:pt x="90110" y="0"/>
                        </a:moveTo>
                        <a:lnTo>
                          <a:pt x="1422058" y="0"/>
                        </a:lnTo>
                        <a:cubicBezTo>
                          <a:pt x="1471824" y="0"/>
                          <a:pt x="1512168" y="40344"/>
                          <a:pt x="1512168" y="90110"/>
                        </a:cubicBezTo>
                        <a:lnTo>
                          <a:pt x="1512168" y="1998122"/>
                        </a:lnTo>
                        <a:cubicBezTo>
                          <a:pt x="1512168" y="2047888"/>
                          <a:pt x="1471824" y="2088232"/>
                          <a:pt x="1422058" y="2088232"/>
                        </a:cubicBezTo>
                        <a:lnTo>
                          <a:pt x="90110" y="2088232"/>
                        </a:lnTo>
                        <a:cubicBezTo>
                          <a:pt x="40344" y="2088232"/>
                          <a:pt x="0" y="2047888"/>
                          <a:pt x="0" y="1998122"/>
                        </a:cubicBezTo>
                        <a:lnTo>
                          <a:pt x="0" y="90110"/>
                        </a:lnTo>
                        <a:cubicBezTo>
                          <a:pt x="0" y="40344"/>
                          <a:pt x="40344" y="0"/>
                          <a:pt x="9011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DFEBD69D-1405-476E-9C8B-8FBA4778ED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160965" y="3933056"/>
                    <a:ext cx="94878" cy="9487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CF63E19-F157-4EFB-9F17-CB38FB244E67}"/>
                  </a:ext>
                </a:extLst>
              </p:cNvPr>
              <p:cNvGrpSpPr/>
              <p:nvPr userDrawn="1"/>
            </p:nvGrpSpPr>
            <p:grpSpPr>
              <a:xfrm>
                <a:off x="5056500" y="5206313"/>
                <a:ext cx="427203" cy="711251"/>
                <a:chOff x="-684584" y="5278238"/>
                <a:chExt cx="427203" cy="711251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9E1781C-98F5-4CB6-97F2-25A35BEB6917}"/>
                    </a:ext>
                  </a:extLst>
                </p:cNvPr>
                <p:cNvSpPr/>
                <p:nvPr userDrawn="1"/>
              </p:nvSpPr>
              <p:spPr>
                <a:xfrm>
                  <a:off x="-648007" y="5329968"/>
                  <a:ext cx="360040" cy="59105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3DE603B0-2E8A-4F2A-821A-AC7A6AADBDAE}"/>
                    </a:ext>
                  </a:extLst>
                </p:cNvPr>
                <p:cNvGrpSpPr/>
                <p:nvPr userDrawn="1"/>
              </p:nvGrpSpPr>
              <p:grpSpPr>
                <a:xfrm>
                  <a:off x="-684584" y="5278238"/>
                  <a:ext cx="427203" cy="711251"/>
                  <a:chOff x="701317" y="1844824"/>
                  <a:chExt cx="2371375" cy="3948112"/>
                </a:xfrm>
              </p:grpSpPr>
              <p:sp>
                <p:nvSpPr>
                  <p:cNvPr id="9" name="Freeform 6">
                    <a:extLst>
                      <a:ext uri="{FF2B5EF4-FFF2-40B4-BE49-F238E27FC236}">
                        <a16:creationId xmlns:a16="http://schemas.microsoft.com/office/drawing/2014/main" id="{9FE7A148-A0A4-4A08-80DF-A01062C9161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1317" y="1844824"/>
                    <a:ext cx="2371375" cy="3948112"/>
                  </a:xfrm>
                  <a:custGeom>
                    <a:avLst/>
                    <a:gdLst>
                      <a:gd name="T0" fmla="*/ 530 w 566"/>
                      <a:gd name="T1" fmla="*/ 0 h 1053"/>
                      <a:gd name="T2" fmla="*/ 36 w 566"/>
                      <a:gd name="T3" fmla="*/ 0 h 1053"/>
                      <a:gd name="T4" fmla="*/ 0 w 566"/>
                      <a:gd name="T5" fmla="*/ 36 h 1053"/>
                      <a:gd name="T6" fmla="*/ 0 w 566"/>
                      <a:gd name="T7" fmla="*/ 1017 h 1053"/>
                      <a:gd name="T8" fmla="*/ 36 w 566"/>
                      <a:gd name="T9" fmla="*/ 1053 h 1053"/>
                      <a:gd name="T10" fmla="*/ 530 w 566"/>
                      <a:gd name="T11" fmla="*/ 1053 h 1053"/>
                      <a:gd name="T12" fmla="*/ 566 w 566"/>
                      <a:gd name="T13" fmla="*/ 1017 h 1053"/>
                      <a:gd name="T14" fmla="*/ 566 w 566"/>
                      <a:gd name="T15" fmla="*/ 36 h 1053"/>
                      <a:gd name="T16" fmla="*/ 530 w 566"/>
                      <a:gd name="T17" fmla="*/ 0 h 1053"/>
                      <a:gd name="T18" fmla="*/ 520 w 566"/>
                      <a:gd name="T19" fmla="*/ 911 h 1053"/>
                      <a:gd name="T20" fmla="*/ 48 w 566"/>
                      <a:gd name="T21" fmla="*/ 911 h 1053"/>
                      <a:gd name="T22" fmla="*/ 48 w 566"/>
                      <a:gd name="T23" fmla="*/ 108 h 1053"/>
                      <a:gd name="T24" fmla="*/ 520 w 566"/>
                      <a:gd name="T25" fmla="*/ 108 h 1053"/>
                      <a:gd name="T26" fmla="*/ 520 w 566"/>
                      <a:gd name="T27" fmla="*/ 911 h 10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66" h="1053">
                        <a:moveTo>
                          <a:pt x="530" y="0"/>
                        </a:move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16" y="0"/>
                          <a:pt x="0" y="16"/>
                          <a:pt x="0" y="36"/>
                        </a:cubicBezTo>
                        <a:cubicBezTo>
                          <a:pt x="0" y="1017"/>
                          <a:pt x="0" y="1017"/>
                          <a:pt x="0" y="1017"/>
                        </a:cubicBezTo>
                        <a:cubicBezTo>
                          <a:pt x="0" y="1037"/>
                          <a:pt x="16" y="1053"/>
                          <a:pt x="36" y="1053"/>
                        </a:cubicBezTo>
                        <a:cubicBezTo>
                          <a:pt x="530" y="1053"/>
                          <a:pt x="530" y="1053"/>
                          <a:pt x="530" y="1053"/>
                        </a:cubicBezTo>
                        <a:cubicBezTo>
                          <a:pt x="550" y="1053"/>
                          <a:pt x="566" y="1037"/>
                          <a:pt x="566" y="1017"/>
                        </a:cubicBezTo>
                        <a:cubicBezTo>
                          <a:pt x="566" y="36"/>
                          <a:pt x="566" y="36"/>
                          <a:pt x="566" y="36"/>
                        </a:cubicBezTo>
                        <a:cubicBezTo>
                          <a:pt x="566" y="16"/>
                          <a:pt x="550" y="0"/>
                          <a:pt x="530" y="0"/>
                        </a:cubicBezTo>
                        <a:close/>
                        <a:moveTo>
                          <a:pt x="520" y="911"/>
                        </a:moveTo>
                        <a:cubicBezTo>
                          <a:pt x="48" y="911"/>
                          <a:pt x="48" y="911"/>
                          <a:pt x="48" y="911"/>
                        </a:cubicBezTo>
                        <a:cubicBezTo>
                          <a:pt x="48" y="108"/>
                          <a:pt x="48" y="108"/>
                          <a:pt x="48" y="108"/>
                        </a:cubicBezTo>
                        <a:cubicBezTo>
                          <a:pt x="520" y="108"/>
                          <a:pt x="520" y="108"/>
                          <a:pt x="520" y="108"/>
                        </a:cubicBezTo>
                        <a:lnTo>
                          <a:pt x="520" y="91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0" name="Rounded Rectangle 60">
                    <a:extLst>
                      <a:ext uri="{FF2B5EF4-FFF2-40B4-BE49-F238E27FC236}">
                        <a16:creationId xmlns:a16="http://schemas.microsoft.com/office/drawing/2014/main" id="{7A6649A6-AFDA-4102-88E4-ABB4972F17B3}"/>
                      </a:ext>
                    </a:extLst>
                  </p:cNvPr>
                  <p:cNvSpPr/>
                  <p:nvPr/>
                </p:nvSpPr>
                <p:spPr>
                  <a:xfrm>
                    <a:off x="1707005" y="2042848"/>
                    <a:ext cx="360000" cy="3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0E2D597E-A72F-44E3-8AB0-B6FAE5346B88}"/>
                      </a:ext>
                    </a:extLst>
                  </p:cNvPr>
                  <p:cNvSpPr/>
                  <p:nvPr/>
                </p:nvSpPr>
                <p:spPr>
                  <a:xfrm>
                    <a:off x="1715855" y="5362110"/>
                    <a:ext cx="342299" cy="34229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</p:grpSp>
        <p:grpSp>
          <p:nvGrpSpPr>
            <p:cNvPr id="23" name="Graphic 25">
              <a:extLst>
                <a:ext uri="{FF2B5EF4-FFF2-40B4-BE49-F238E27FC236}">
                  <a16:creationId xmlns:a16="http://schemas.microsoft.com/office/drawing/2014/main" id="{A09106CE-0C32-48F8-BC15-7898121299D5}"/>
                </a:ext>
              </a:extLst>
            </p:cNvPr>
            <p:cNvGrpSpPr/>
            <p:nvPr/>
          </p:nvGrpSpPr>
          <p:grpSpPr>
            <a:xfrm>
              <a:off x="3352523" y="3143491"/>
              <a:ext cx="1293645" cy="859652"/>
              <a:chOff x="342288" y="5278574"/>
              <a:chExt cx="1920177" cy="1275995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58E59BB-3724-4B48-B976-E599E08D2A7E}"/>
                  </a:ext>
                </a:extLst>
              </p:cNvPr>
              <p:cNvSpPr/>
              <p:nvPr/>
            </p:nvSpPr>
            <p:spPr>
              <a:xfrm>
                <a:off x="342288" y="5278574"/>
                <a:ext cx="1920177" cy="1275995"/>
              </a:xfrm>
              <a:custGeom>
                <a:avLst/>
                <a:gdLst>
                  <a:gd name="connsiteX0" fmla="*/ 1895460 w 1920176"/>
                  <a:gd name="connsiteY0" fmla="*/ 616030 h 1274796"/>
                  <a:gd name="connsiteX1" fmla="*/ 1829939 w 1920176"/>
                  <a:gd name="connsiteY1" fmla="*/ 539306 h 1274796"/>
                  <a:gd name="connsiteX2" fmla="*/ 1633135 w 1920176"/>
                  <a:gd name="connsiteY2" fmla="*/ 367101 h 1274796"/>
                  <a:gd name="connsiteX3" fmla="*/ 1431946 w 1920176"/>
                  <a:gd name="connsiteY3" fmla="*/ 220229 h 1274796"/>
                  <a:gd name="connsiteX4" fmla="*/ 1122124 w 1920176"/>
                  <a:gd name="connsiteY4" fmla="*/ 73112 h 1274796"/>
                  <a:gd name="connsiteX5" fmla="*/ 816931 w 1920176"/>
                  <a:gd name="connsiteY5" fmla="*/ 2964 h 1274796"/>
                  <a:gd name="connsiteX6" fmla="*/ 573360 w 1920176"/>
                  <a:gd name="connsiteY6" fmla="*/ 15630 h 1274796"/>
                  <a:gd name="connsiteX7" fmla="*/ 289114 w 1920176"/>
                  <a:gd name="connsiteY7" fmla="*/ 113058 h 1274796"/>
                  <a:gd name="connsiteX8" fmla="*/ 102052 w 1920176"/>
                  <a:gd name="connsiteY8" fmla="*/ 262123 h 1274796"/>
                  <a:gd name="connsiteX9" fmla="*/ 56991 w 1920176"/>
                  <a:gd name="connsiteY9" fmla="*/ 711266 h 1274796"/>
                  <a:gd name="connsiteX10" fmla="*/ 258180 w 1920176"/>
                  <a:gd name="connsiteY10" fmla="*/ 899302 h 1274796"/>
                  <a:gd name="connsiteX11" fmla="*/ 549977 w 1920176"/>
                  <a:gd name="connsiteY11" fmla="*/ 1050316 h 1274796"/>
                  <a:gd name="connsiteX12" fmla="*/ 879772 w 1920176"/>
                  <a:gd name="connsiteY12" fmla="*/ 1181844 h 1274796"/>
                  <a:gd name="connsiteX13" fmla="*/ 1159634 w 1920176"/>
                  <a:gd name="connsiteY13" fmla="*/ 1270503 h 1274796"/>
                  <a:gd name="connsiteX14" fmla="*/ 1272163 w 1920176"/>
                  <a:gd name="connsiteY14" fmla="*/ 1270503 h 1274796"/>
                  <a:gd name="connsiteX15" fmla="*/ 1408076 w 1920176"/>
                  <a:gd name="connsiteY15" fmla="*/ 1214239 h 1274796"/>
                  <a:gd name="connsiteX16" fmla="*/ 1738844 w 1920176"/>
                  <a:gd name="connsiteY16" fmla="*/ 964579 h 1274796"/>
                  <a:gd name="connsiteX17" fmla="*/ 1786584 w 1920176"/>
                  <a:gd name="connsiteY17" fmla="*/ 967258 h 1274796"/>
                  <a:gd name="connsiteX18" fmla="*/ 1807775 w 1920176"/>
                  <a:gd name="connsiteY18" fmla="*/ 927069 h 1274796"/>
                  <a:gd name="connsiteX19" fmla="*/ 1784879 w 1920176"/>
                  <a:gd name="connsiteY19" fmla="*/ 918301 h 1274796"/>
                  <a:gd name="connsiteX20" fmla="*/ 1836029 w 1920176"/>
                  <a:gd name="connsiteY20" fmla="*/ 859600 h 1274796"/>
                  <a:gd name="connsiteX21" fmla="*/ 1910805 w 1920176"/>
                  <a:gd name="connsiteY21" fmla="*/ 735136 h 1274796"/>
                  <a:gd name="connsiteX22" fmla="*/ 1895460 w 1920176"/>
                  <a:gd name="connsiteY22" fmla="*/ 616030 h 1274796"/>
                  <a:gd name="connsiteX0" fmla="*/ 1895460 w 1920177"/>
                  <a:gd name="connsiteY0" fmla="*/ 616030 h 1274796"/>
                  <a:gd name="connsiteX1" fmla="*/ 1829939 w 1920177"/>
                  <a:gd name="connsiteY1" fmla="*/ 539306 h 1274796"/>
                  <a:gd name="connsiteX2" fmla="*/ 1633135 w 1920177"/>
                  <a:gd name="connsiteY2" fmla="*/ 367101 h 1274796"/>
                  <a:gd name="connsiteX3" fmla="*/ 1431946 w 1920177"/>
                  <a:gd name="connsiteY3" fmla="*/ 220229 h 1274796"/>
                  <a:gd name="connsiteX4" fmla="*/ 1122124 w 1920177"/>
                  <a:gd name="connsiteY4" fmla="*/ 73112 h 1274796"/>
                  <a:gd name="connsiteX5" fmla="*/ 816931 w 1920177"/>
                  <a:gd name="connsiteY5" fmla="*/ 2964 h 1274796"/>
                  <a:gd name="connsiteX6" fmla="*/ 573360 w 1920177"/>
                  <a:gd name="connsiteY6" fmla="*/ 15630 h 1274796"/>
                  <a:gd name="connsiteX7" fmla="*/ 289114 w 1920177"/>
                  <a:gd name="connsiteY7" fmla="*/ 113058 h 1274796"/>
                  <a:gd name="connsiteX8" fmla="*/ 102052 w 1920177"/>
                  <a:gd name="connsiteY8" fmla="*/ 262123 h 1274796"/>
                  <a:gd name="connsiteX9" fmla="*/ 56991 w 1920177"/>
                  <a:gd name="connsiteY9" fmla="*/ 711266 h 1274796"/>
                  <a:gd name="connsiteX10" fmla="*/ 258180 w 1920177"/>
                  <a:gd name="connsiteY10" fmla="*/ 899302 h 1274796"/>
                  <a:gd name="connsiteX11" fmla="*/ 549977 w 1920177"/>
                  <a:gd name="connsiteY11" fmla="*/ 1050316 h 1274796"/>
                  <a:gd name="connsiteX12" fmla="*/ 879772 w 1920177"/>
                  <a:gd name="connsiteY12" fmla="*/ 1181844 h 1274796"/>
                  <a:gd name="connsiteX13" fmla="*/ 1159634 w 1920177"/>
                  <a:gd name="connsiteY13" fmla="*/ 1270503 h 1274796"/>
                  <a:gd name="connsiteX14" fmla="*/ 1272163 w 1920177"/>
                  <a:gd name="connsiteY14" fmla="*/ 1270503 h 1274796"/>
                  <a:gd name="connsiteX15" fmla="*/ 1408076 w 1920177"/>
                  <a:gd name="connsiteY15" fmla="*/ 1214239 h 1274796"/>
                  <a:gd name="connsiteX16" fmla="*/ 1738844 w 1920177"/>
                  <a:gd name="connsiteY16" fmla="*/ 964579 h 1274796"/>
                  <a:gd name="connsiteX17" fmla="*/ 1807775 w 1920177"/>
                  <a:gd name="connsiteY17" fmla="*/ 927069 h 1274796"/>
                  <a:gd name="connsiteX18" fmla="*/ 1784879 w 1920177"/>
                  <a:gd name="connsiteY18" fmla="*/ 918301 h 1274796"/>
                  <a:gd name="connsiteX19" fmla="*/ 1836029 w 1920177"/>
                  <a:gd name="connsiteY19" fmla="*/ 859600 h 1274796"/>
                  <a:gd name="connsiteX20" fmla="*/ 1910805 w 1920177"/>
                  <a:gd name="connsiteY20" fmla="*/ 735136 h 1274796"/>
                  <a:gd name="connsiteX21" fmla="*/ 1895460 w 1920177"/>
                  <a:gd name="connsiteY21" fmla="*/ 616030 h 1274796"/>
                  <a:gd name="connsiteX0" fmla="*/ 1895460 w 1920177"/>
                  <a:gd name="connsiteY0" fmla="*/ 616030 h 1274796"/>
                  <a:gd name="connsiteX1" fmla="*/ 1829939 w 1920177"/>
                  <a:gd name="connsiteY1" fmla="*/ 539306 h 1274796"/>
                  <a:gd name="connsiteX2" fmla="*/ 1633135 w 1920177"/>
                  <a:gd name="connsiteY2" fmla="*/ 367101 h 1274796"/>
                  <a:gd name="connsiteX3" fmla="*/ 1431946 w 1920177"/>
                  <a:gd name="connsiteY3" fmla="*/ 220229 h 1274796"/>
                  <a:gd name="connsiteX4" fmla="*/ 1122124 w 1920177"/>
                  <a:gd name="connsiteY4" fmla="*/ 73112 h 1274796"/>
                  <a:gd name="connsiteX5" fmla="*/ 816931 w 1920177"/>
                  <a:gd name="connsiteY5" fmla="*/ 2964 h 1274796"/>
                  <a:gd name="connsiteX6" fmla="*/ 573360 w 1920177"/>
                  <a:gd name="connsiteY6" fmla="*/ 15630 h 1274796"/>
                  <a:gd name="connsiteX7" fmla="*/ 289114 w 1920177"/>
                  <a:gd name="connsiteY7" fmla="*/ 113058 h 1274796"/>
                  <a:gd name="connsiteX8" fmla="*/ 102052 w 1920177"/>
                  <a:gd name="connsiteY8" fmla="*/ 262123 h 1274796"/>
                  <a:gd name="connsiteX9" fmla="*/ 56991 w 1920177"/>
                  <a:gd name="connsiteY9" fmla="*/ 711266 h 1274796"/>
                  <a:gd name="connsiteX10" fmla="*/ 258180 w 1920177"/>
                  <a:gd name="connsiteY10" fmla="*/ 899302 h 1274796"/>
                  <a:gd name="connsiteX11" fmla="*/ 549977 w 1920177"/>
                  <a:gd name="connsiteY11" fmla="*/ 1050316 h 1274796"/>
                  <a:gd name="connsiteX12" fmla="*/ 879772 w 1920177"/>
                  <a:gd name="connsiteY12" fmla="*/ 1181844 h 1274796"/>
                  <a:gd name="connsiteX13" fmla="*/ 1159634 w 1920177"/>
                  <a:gd name="connsiteY13" fmla="*/ 1270503 h 1274796"/>
                  <a:gd name="connsiteX14" fmla="*/ 1272163 w 1920177"/>
                  <a:gd name="connsiteY14" fmla="*/ 1270503 h 1274796"/>
                  <a:gd name="connsiteX15" fmla="*/ 1408076 w 1920177"/>
                  <a:gd name="connsiteY15" fmla="*/ 1214239 h 1274796"/>
                  <a:gd name="connsiteX16" fmla="*/ 1738844 w 1920177"/>
                  <a:gd name="connsiteY16" fmla="*/ 964579 h 1274796"/>
                  <a:gd name="connsiteX17" fmla="*/ 1784879 w 1920177"/>
                  <a:gd name="connsiteY17" fmla="*/ 918301 h 1274796"/>
                  <a:gd name="connsiteX18" fmla="*/ 1836029 w 1920177"/>
                  <a:gd name="connsiteY18" fmla="*/ 859600 h 1274796"/>
                  <a:gd name="connsiteX19" fmla="*/ 1910805 w 1920177"/>
                  <a:gd name="connsiteY19" fmla="*/ 735136 h 1274796"/>
                  <a:gd name="connsiteX20" fmla="*/ 1895460 w 1920177"/>
                  <a:gd name="connsiteY20" fmla="*/ 616030 h 1274796"/>
                  <a:gd name="connsiteX0" fmla="*/ 1895460 w 1920177"/>
                  <a:gd name="connsiteY0" fmla="*/ 616030 h 1274796"/>
                  <a:gd name="connsiteX1" fmla="*/ 1829939 w 1920177"/>
                  <a:gd name="connsiteY1" fmla="*/ 539306 h 1274796"/>
                  <a:gd name="connsiteX2" fmla="*/ 1633135 w 1920177"/>
                  <a:gd name="connsiteY2" fmla="*/ 367101 h 1274796"/>
                  <a:gd name="connsiteX3" fmla="*/ 1431946 w 1920177"/>
                  <a:gd name="connsiteY3" fmla="*/ 220229 h 1274796"/>
                  <a:gd name="connsiteX4" fmla="*/ 1122124 w 1920177"/>
                  <a:gd name="connsiteY4" fmla="*/ 73112 h 1274796"/>
                  <a:gd name="connsiteX5" fmla="*/ 816931 w 1920177"/>
                  <a:gd name="connsiteY5" fmla="*/ 2964 h 1274796"/>
                  <a:gd name="connsiteX6" fmla="*/ 573360 w 1920177"/>
                  <a:gd name="connsiteY6" fmla="*/ 15630 h 1274796"/>
                  <a:gd name="connsiteX7" fmla="*/ 289114 w 1920177"/>
                  <a:gd name="connsiteY7" fmla="*/ 113058 h 1274796"/>
                  <a:gd name="connsiteX8" fmla="*/ 102052 w 1920177"/>
                  <a:gd name="connsiteY8" fmla="*/ 262123 h 1274796"/>
                  <a:gd name="connsiteX9" fmla="*/ 56991 w 1920177"/>
                  <a:gd name="connsiteY9" fmla="*/ 711266 h 1274796"/>
                  <a:gd name="connsiteX10" fmla="*/ 258180 w 1920177"/>
                  <a:gd name="connsiteY10" fmla="*/ 899302 h 1274796"/>
                  <a:gd name="connsiteX11" fmla="*/ 549977 w 1920177"/>
                  <a:gd name="connsiteY11" fmla="*/ 1050316 h 1274796"/>
                  <a:gd name="connsiteX12" fmla="*/ 879772 w 1920177"/>
                  <a:gd name="connsiteY12" fmla="*/ 1181844 h 1274796"/>
                  <a:gd name="connsiteX13" fmla="*/ 1159634 w 1920177"/>
                  <a:gd name="connsiteY13" fmla="*/ 1270503 h 1274796"/>
                  <a:gd name="connsiteX14" fmla="*/ 1272163 w 1920177"/>
                  <a:gd name="connsiteY14" fmla="*/ 1270503 h 1274796"/>
                  <a:gd name="connsiteX15" fmla="*/ 1408076 w 1920177"/>
                  <a:gd name="connsiteY15" fmla="*/ 1214239 h 1274796"/>
                  <a:gd name="connsiteX16" fmla="*/ 1738844 w 1920177"/>
                  <a:gd name="connsiteY16" fmla="*/ 964579 h 1274796"/>
                  <a:gd name="connsiteX17" fmla="*/ 1836029 w 1920177"/>
                  <a:gd name="connsiteY17" fmla="*/ 859600 h 1274796"/>
                  <a:gd name="connsiteX18" fmla="*/ 1910805 w 1920177"/>
                  <a:gd name="connsiteY18" fmla="*/ 735136 h 1274796"/>
                  <a:gd name="connsiteX19" fmla="*/ 1895460 w 1920177"/>
                  <a:gd name="connsiteY19" fmla="*/ 616030 h 1274796"/>
                  <a:gd name="connsiteX0" fmla="*/ 1895460 w 1920177"/>
                  <a:gd name="connsiteY0" fmla="*/ 616030 h 1274796"/>
                  <a:gd name="connsiteX1" fmla="*/ 1829939 w 1920177"/>
                  <a:gd name="connsiteY1" fmla="*/ 539306 h 1274796"/>
                  <a:gd name="connsiteX2" fmla="*/ 1633135 w 1920177"/>
                  <a:gd name="connsiteY2" fmla="*/ 367101 h 1274796"/>
                  <a:gd name="connsiteX3" fmla="*/ 1431946 w 1920177"/>
                  <a:gd name="connsiteY3" fmla="*/ 220229 h 1274796"/>
                  <a:gd name="connsiteX4" fmla="*/ 1122124 w 1920177"/>
                  <a:gd name="connsiteY4" fmla="*/ 73112 h 1274796"/>
                  <a:gd name="connsiteX5" fmla="*/ 816931 w 1920177"/>
                  <a:gd name="connsiteY5" fmla="*/ 2964 h 1274796"/>
                  <a:gd name="connsiteX6" fmla="*/ 573360 w 1920177"/>
                  <a:gd name="connsiteY6" fmla="*/ 15630 h 1274796"/>
                  <a:gd name="connsiteX7" fmla="*/ 289114 w 1920177"/>
                  <a:gd name="connsiteY7" fmla="*/ 113058 h 1274796"/>
                  <a:gd name="connsiteX8" fmla="*/ 102052 w 1920177"/>
                  <a:gd name="connsiteY8" fmla="*/ 262123 h 1274796"/>
                  <a:gd name="connsiteX9" fmla="*/ 56991 w 1920177"/>
                  <a:gd name="connsiteY9" fmla="*/ 711266 h 1274796"/>
                  <a:gd name="connsiteX10" fmla="*/ 258180 w 1920177"/>
                  <a:gd name="connsiteY10" fmla="*/ 899302 h 1274796"/>
                  <a:gd name="connsiteX11" fmla="*/ 549977 w 1920177"/>
                  <a:gd name="connsiteY11" fmla="*/ 1050316 h 1274796"/>
                  <a:gd name="connsiteX12" fmla="*/ 879772 w 1920177"/>
                  <a:gd name="connsiteY12" fmla="*/ 1181844 h 1274796"/>
                  <a:gd name="connsiteX13" fmla="*/ 1159634 w 1920177"/>
                  <a:gd name="connsiteY13" fmla="*/ 1270503 h 1274796"/>
                  <a:gd name="connsiteX14" fmla="*/ 1272163 w 1920177"/>
                  <a:gd name="connsiteY14" fmla="*/ 1270503 h 1274796"/>
                  <a:gd name="connsiteX15" fmla="*/ 1408076 w 1920177"/>
                  <a:gd name="connsiteY15" fmla="*/ 1214239 h 1274796"/>
                  <a:gd name="connsiteX16" fmla="*/ 1738844 w 1920177"/>
                  <a:gd name="connsiteY16" fmla="*/ 964579 h 1274796"/>
                  <a:gd name="connsiteX17" fmla="*/ 1836029 w 1920177"/>
                  <a:gd name="connsiteY17" fmla="*/ 859600 h 1274796"/>
                  <a:gd name="connsiteX18" fmla="*/ 1910805 w 1920177"/>
                  <a:gd name="connsiteY18" fmla="*/ 735136 h 1274796"/>
                  <a:gd name="connsiteX19" fmla="*/ 1895460 w 1920177"/>
                  <a:gd name="connsiteY19" fmla="*/ 616030 h 1274796"/>
                  <a:gd name="connsiteX0" fmla="*/ 1895460 w 1920177"/>
                  <a:gd name="connsiteY0" fmla="*/ 616030 h 1276419"/>
                  <a:gd name="connsiteX1" fmla="*/ 1829939 w 1920177"/>
                  <a:gd name="connsiteY1" fmla="*/ 539306 h 1276419"/>
                  <a:gd name="connsiteX2" fmla="*/ 1633135 w 1920177"/>
                  <a:gd name="connsiteY2" fmla="*/ 367101 h 1276419"/>
                  <a:gd name="connsiteX3" fmla="*/ 1431946 w 1920177"/>
                  <a:gd name="connsiteY3" fmla="*/ 220229 h 1276419"/>
                  <a:gd name="connsiteX4" fmla="*/ 1122124 w 1920177"/>
                  <a:gd name="connsiteY4" fmla="*/ 73112 h 1276419"/>
                  <a:gd name="connsiteX5" fmla="*/ 816931 w 1920177"/>
                  <a:gd name="connsiteY5" fmla="*/ 2964 h 1276419"/>
                  <a:gd name="connsiteX6" fmla="*/ 573360 w 1920177"/>
                  <a:gd name="connsiteY6" fmla="*/ 15630 h 1276419"/>
                  <a:gd name="connsiteX7" fmla="*/ 289114 w 1920177"/>
                  <a:gd name="connsiteY7" fmla="*/ 113058 h 1276419"/>
                  <a:gd name="connsiteX8" fmla="*/ 102052 w 1920177"/>
                  <a:gd name="connsiteY8" fmla="*/ 262123 h 1276419"/>
                  <a:gd name="connsiteX9" fmla="*/ 56991 w 1920177"/>
                  <a:gd name="connsiteY9" fmla="*/ 711266 h 1276419"/>
                  <a:gd name="connsiteX10" fmla="*/ 258180 w 1920177"/>
                  <a:gd name="connsiteY10" fmla="*/ 899302 h 1276419"/>
                  <a:gd name="connsiteX11" fmla="*/ 549977 w 1920177"/>
                  <a:gd name="connsiteY11" fmla="*/ 1050316 h 1276419"/>
                  <a:gd name="connsiteX12" fmla="*/ 879772 w 1920177"/>
                  <a:gd name="connsiteY12" fmla="*/ 1181844 h 1276419"/>
                  <a:gd name="connsiteX13" fmla="*/ 1159634 w 1920177"/>
                  <a:gd name="connsiteY13" fmla="*/ 1270503 h 1276419"/>
                  <a:gd name="connsiteX14" fmla="*/ 1272163 w 1920177"/>
                  <a:gd name="connsiteY14" fmla="*/ 1270503 h 1276419"/>
                  <a:gd name="connsiteX15" fmla="*/ 1414234 w 1920177"/>
                  <a:gd name="connsiteY15" fmla="*/ 1211160 h 1276419"/>
                  <a:gd name="connsiteX16" fmla="*/ 1738844 w 1920177"/>
                  <a:gd name="connsiteY16" fmla="*/ 964579 h 1276419"/>
                  <a:gd name="connsiteX17" fmla="*/ 1836029 w 1920177"/>
                  <a:gd name="connsiteY17" fmla="*/ 859600 h 1276419"/>
                  <a:gd name="connsiteX18" fmla="*/ 1910805 w 1920177"/>
                  <a:gd name="connsiteY18" fmla="*/ 735136 h 1276419"/>
                  <a:gd name="connsiteX19" fmla="*/ 1895460 w 1920177"/>
                  <a:gd name="connsiteY19" fmla="*/ 616030 h 1276419"/>
                  <a:gd name="connsiteX0" fmla="*/ 1895460 w 1920177"/>
                  <a:gd name="connsiteY0" fmla="*/ 616030 h 1275785"/>
                  <a:gd name="connsiteX1" fmla="*/ 1829939 w 1920177"/>
                  <a:gd name="connsiteY1" fmla="*/ 539306 h 1275785"/>
                  <a:gd name="connsiteX2" fmla="*/ 1633135 w 1920177"/>
                  <a:gd name="connsiteY2" fmla="*/ 367101 h 1275785"/>
                  <a:gd name="connsiteX3" fmla="*/ 1431946 w 1920177"/>
                  <a:gd name="connsiteY3" fmla="*/ 220229 h 1275785"/>
                  <a:gd name="connsiteX4" fmla="*/ 1122124 w 1920177"/>
                  <a:gd name="connsiteY4" fmla="*/ 73112 h 1275785"/>
                  <a:gd name="connsiteX5" fmla="*/ 816931 w 1920177"/>
                  <a:gd name="connsiteY5" fmla="*/ 2964 h 1275785"/>
                  <a:gd name="connsiteX6" fmla="*/ 573360 w 1920177"/>
                  <a:gd name="connsiteY6" fmla="*/ 15630 h 1275785"/>
                  <a:gd name="connsiteX7" fmla="*/ 289114 w 1920177"/>
                  <a:gd name="connsiteY7" fmla="*/ 113058 h 1275785"/>
                  <a:gd name="connsiteX8" fmla="*/ 102052 w 1920177"/>
                  <a:gd name="connsiteY8" fmla="*/ 262123 h 1275785"/>
                  <a:gd name="connsiteX9" fmla="*/ 56991 w 1920177"/>
                  <a:gd name="connsiteY9" fmla="*/ 711266 h 1275785"/>
                  <a:gd name="connsiteX10" fmla="*/ 258180 w 1920177"/>
                  <a:gd name="connsiteY10" fmla="*/ 899302 h 1275785"/>
                  <a:gd name="connsiteX11" fmla="*/ 549977 w 1920177"/>
                  <a:gd name="connsiteY11" fmla="*/ 1050316 h 1275785"/>
                  <a:gd name="connsiteX12" fmla="*/ 879772 w 1920177"/>
                  <a:gd name="connsiteY12" fmla="*/ 1181844 h 1275785"/>
                  <a:gd name="connsiteX13" fmla="*/ 1159634 w 1920177"/>
                  <a:gd name="connsiteY13" fmla="*/ 1270503 h 1275785"/>
                  <a:gd name="connsiteX14" fmla="*/ 1272163 w 1920177"/>
                  <a:gd name="connsiteY14" fmla="*/ 1270503 h 1275785"/>
                  <a:gd name="connsiteX15" fmla="*/ 1420392 w 1920177"/>
                  <a:gd name="connsiteY15" fmla="*/ 1220396 h 1275785"/>
                  <a:gd name="connsiteX16" fmla="*/ 1738844 w 1920177"/>
                  <a:gd name="connsiteY16" fmla="*/ 964579 h 1275785"/>
                  <a:gd name="connsiteX17" fmla="*/ 1836029 w 1920177"/>
                  <a:gd name="connsiteY17" fmla="*/ 859600 h 1275785"/>
                  <a:gd name="connsiteX18" fmla="*/ 1910805 w 1920177"/>
                  <a:gd name="connsiteY18" fmla="*/ 735136 h 1275785"/>
                  <a:gd name="connsiteX19" fmla="*/ 1895460 w 1920177"/>
                  <a:gd name="connsiteY19" fmla="*/ 616030 h 1275785"/>
                  <a:gd name="connsiteX0" fmla="*/ 1895460 w 1920177"/>
                  <a:gd name="connsiteY0" fmla="*/ 616030 h 1275995"/>
                  <a:gd name="connsiteX1" fmla="*/ 1829939 w 1920177"/>
                  <a:gd name="connsiteY1" fmla="*/ 539306 h 1275995"/>
                  <a:gd name="connsiteX2" fmla="*/ 1633135 w 1920177"/>
                  <a:gd name="connsiteY2" fmla="*/ 367101 h 1275995"/>
                  <a:gd name="connsiteX3" fmla="*/ 1431946 w 1920177"/>
                  <a:gd name="connsiteY3" fmla="*/ 220229 h 1275995"/>
                  <a:gd name="connsiteX4" fmla="*/ 1122124 w 1920177"/>
                  <a:gd name="connsiteY4" fmla="*/ 73112 h 1275995"/>
                  <a:gd name="connsiteX5" fmla="*/ 816931 w 1920177"/>
                  <a:gd name="connsiteY5" fmla="*/ 2964 h 1275995"/>
                  <a:gd name="connsiteX6" fmla="*/ 573360 w 1920177"/>
                  <a:gd name="connsiteY6" fmla="*/ 15630 h 1275995"/>
                  <a:gd name="connsiteX7" fmla="*/ 289114 w 1920177"/>
                  <a:gd name="connsiteY7" fmla="*/ 113058 h 1275995"/>
                  <a:gd name="connsiteX8" fmla="*/ 102052 w 1920177"/>
                  <a:gd name="connsiteY8" fmla="*/ 262123 h 1275995"/>
                  <a:gd name="connsiteX9" fmla="*/ 56991 w 1920177"/>
                  <a:gd name="connsiteY9" fmla="*/ 711266 h 1275995"/>
                  <a:gd name="connsiteX10" fmla="*/ 258180 w 1920177"/>
                  <a:gd name="connsiteY10" fmla="*/ 899302 h 1275995"/>
                  <a:gd name="connsiteX11" fmla="*/ 549977 w 1920177"/>
                  <a:gd name="connsiteY11" fmla="*/ 1050316 h 1275995"/>
                  <a:gd name="connsiteX12" fmla="*/ 879772 w 1920177"/>
                  <a:gd name="connsiteY12" fmla="*/ 1181844 h 1275995"/>
                  <a:gd name="connsiteX13" fmla="*/ 1159634 w 1920177"/>
                  <a:gd name="connsiteY13" fmla="*/ 1270503 h 1275995"/>
                  <a:gd name="connsiteX14" fmla="*/ 1272163 w 1920177"/>
                  <a:gd name="connsiteY14" fmla="*/ 1270503 h 1275995"/>
                  <a:gd name="connsiteX15" fmla="*/ 1417313 w 1920177"/>
                  <a:gd name="connsiteY15" fmla="*/ 1217317 h 1275995"/>
                  <a:gd name="connsiteX16" fmla="*/ 1738844 w 1920177"/>
                  <a:gd name="connsiteY16" fmla="*/ 964579 h 1275995"/>
                  <a:gd name="connsiteX17" fmla="*/ 1836029 w 1920177"/>
                  <a:gd name="connsiteY17" fmla="*/ 859600 h 1275995"/>
                  <a:gd name="connsiteX18" fmla="*/ 1910805 w 1920177"/>
                  <a:gd name="connsiteY18" fmla="*/ 735136 h 1275995"/>
                  <a:gd name="connsiteX19" fmla="*/ 1895460 w 1920177"/>
                  <a:gd name="connsiteY19" fmla="*/ 616030 h 127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0177" h="1275995">
                    <a:moveTo>
                      <a:pt x="1895460" y="616030"/>
                    </a:moveTo>
                    <a:cubicBezTo>
                      <a:pt x="1875244" y="588994"/>
                      <a:pt x="1853809" y="563175"/>
                      <a:pt x="1829939" y="539306"/>
                    </a:cubicBezTo>
                    <a:cubicBezTo>
                      <a:pt x="1768560" y="476952"/>
                      <a:pt x="1701822" y="420930"/>
                      <a:pt x="1633135" y="367101"/>
                    </a:cubicBezTo>
                    <a:cubicBezTo>
                      <a:pt x="1567614" y="315952"/>
                      <a:pt x="1502094" y="264558"/>
                      <a:pt x="1431946" y="220229"/>
                    </a:cubicBezTo>
                    <a:cubicBezTo>
                      <a:pt x="1334518" y="158605"/>
                      <a:pt x="1230513" y="111353"/>
                      <a:pt x="1122124" y="73112"/>
                    </a:cubicBezTo>
                    <a:cubicBezTo>
                      <a:pt x="1022991" y="38038"/>
                      <a:pt x="921909" y="12220"/>
                      <a:pt x="816931" y="2964"/>
                    </a:cubicBezTo>
                    <a:cubicBezTo>
                      <a:pt x="735334" y="-4100"/>
                      <a:pt x="653982" y="1990"/>
                      <a:pt x="573360" y="15630"/>
                    </a:cubicBezTo>
                    <a:cubicBezTo>
                      <a:pt x="473496" y="32680"/>
                      <a:pt x="378017" y="63369"/>
                      <a:pt x="289114" y="113058"/>
                    </a:cubicBezTo>
                    <a:cubicBezTo>
                      <a:pt x="218478" y="152516"/>
                      <a:pt x="153201" y="198551"/>
                      <a:pt x="102052" y="262123"/>
                    </a:cubicBezTo>
                    <a:cubicBezTo>
                      <a:pt x="-4389" y="394381"/>
                      <a:pt x="-40681" y="562932"/>
                      <a:pt x="56991" y="711266"/>
                    </a:cubicBezTo>
                    <a:cubicBezTo>
                      <a:pt x="108872" y="789939"/>
                      <a:pt x="180238" y="848396"/>
                      <a:pt x="258180" y="899302"/>
                    </a:cubicBezTo>
                    <a:cubicBezTo>
                      <a:pt x="350250" y="959464"/>
                      <a:pt x="448896" y="1007204"/>
                      <a:pt x="549977" y="1050316"/>
                    </a:cubicBezTo>
                    <a:cubicBezTo>
                      <a:pt x="658853" y="1096594"/>
                      <a:pt x="769921" y="1137758"/>
                      <a:pt x="879772" y="1181844"/>
                    </a:cubicBezTo>
                    <a:cubicBezTo>
                      <a:pt x="970867" y="1218379"/>
                      <a:pt x="1061719" y="1255645"/>
                      <a:pt x="1159634" y="1270503"/>
                    </a:cubicBezTo>
                    <a:cubicBezTo>
                      <a:pt x="1197144" y="1276105"/>
                      <a:pt x="1229217" y="1279367"/>
                      <a:pt x="1272163" y="1270503"/>
                    </a:cubicBezTo>
                    <a:cubicBezTo>
                      <a:pt x="1315109" y="1261639"/>
                      <a:pt x="1374444" y="1241674"/>
                      <a:pt x="1417313" y="1217317"/>
                    </a:cubicBezTo>
                    <a:cubicBezTo>
                      <a:pt x="1538367" y="1148630"/>
                      <a:pt x="1669058" y="1024199"/>
                      <a:pt x="1738844" y="964579"/>
                    </a:cubicBezTo>
                    <a:cubicBezTo>
                      <a:pt x="1808630" y="904960"/>
                      <a:pt x="1807369" y="897840"/>
                      <a:pt x="1836029" y="859600"/>
                    </a:cubicBezTo>
                    <a:cubicBezTo>
                      <a:pt x="1865988" y="821116"/>
                      <a:pt x="1893268" y="781414"/>
                      <a:pt x="1910805" y="735136"/>
                    </a:cubicBezTo>
                    <a:cubicBezTo>
                      <a:pt x="1926637" y="692268"/>
                      <a:pt x="1922983" y="653053"/>
                      <a:pt x="1895460" y="61603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5E487E-21F4-4199-B31D-51DC26F63FEA}"/>
                  </a:ext>
                </a:extLst>
              </p:cNvPr>
              <p:cNvSpPr/>
              <p:nvPr/>
            </p:nvSpPr>
            <p:spPr>
              <a:xfrm>
                <a:off x="388529" y="5703379"/>
                <a:ext cx="1373967" cy="810074"/>
              </a:xfrm>
              <a:custGeom>
                <a:avLst/>
                <a:gdLst>
                  <a:gd name="connsiteX0" fmla="*/ 1373526 w 1373967"/>
                  <a:gd name="connsiteY0" fmla="*/ 753142 h 810074"/>
                  <a:gd name="connsiteX1" fmla="*/ 1205950 w 1373967"/>
                  <a:gd name="connsiteY1" fmla="*/ 809894 h 810074"/>
                  <a:gd name="connsiteX2" fmla="*/ 1036425 w 1373967"/>
                  <a:gd name="connsiteY2" fmla="*/ 784319 h 810074"/>
                  <a:gd name="connsiteX3" fmla="*/ 640623 w 1373967"/>
                  <a:gd name="connsiteY3" fmla="*/ 639395 h 810074"/>
                  <a:gd name="connsiteX4" fmla="*/ 279896 w 1373967"/>
                  <a:gd name="connsiteY4" fmla="*/ 474741 h 810074"/>
                  <a:gd name="connsiteX5" fmla="*/ 44119 w 1373967"/>
                  <a:gd name="connsiteY5" fmla="*/ 277449 h 810074"/>
                  <a:gd name="connsiteX6" fmla="*/ 33 w 1373967"/>
                  <a:gd name="connsiteY6" fmla="*/ 87465 h 810074"/>
                  <a:gd name="connsiteX7" fmla="*/ 66041 w 1373967"/>
                  <a:gd name="connsiteY7" fmla="*/ 10740 h 810074"/>
                  <a:gd name="connsiteX8" fmla="*/ 368068 w 1373967"/>
                  <a:gd name="connsiteY8" fmla="*/ 85516 h 810074"/>
                  <a:gd name="connsiteX9" fmla="*/ 587038 w 1373967"/>
                  <a:gd name="connsiteY9" fmla="*/ 267707 h 810074"/>
                  <a:gd name="connsiteX10" fmla="*/ 935100 w 1373967"/>
                  <a:gd name="connsiteY10" fmla="*/ 548056 h 810074"/>
                  <a:gd name="connsiteX11" fmla="*/ 1215693 w 1373967"/>
                  <a:gd name="connsiteY11" fmla="*/ 704672 h 810074"/>
                  <a:gd name="connsiteX12" fmla="*/ 1373526 w 1373967"/>
                  <a:gd name="connsiteY12" fmla="*/ 753142 h 81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3967" h="810074">
                    <a:moveTo>
                      <a:pt x="1373526" y="753142"/>
                    </a:moveTo>
                    <a:cubicBezTo>
                      <a:pt x="1382051" y="766295"/>
                      <a:pt x="1264894" y="805997"/>
                      <a:pt x="1205950" y="809894"/>
                    </a:cubicBezTo>
                    <a:cubicBezTo>
                      <a:pt x="1156992" y="811843"/>
                      <a:pt x="1086600" y="797715"/>
                      <a:pt x="1036425" y="784319"/>
                    </a:cubicBezTo>
                    <a:cubicBezTo>
                      <a:pt x="976507" y="768487"/>
                      <a:pt x="728065" y="674956"/>
                      <a:pt x="640623" y="639395"/>
                    </a:cubicBezTo>
                    <a:cubicBezTo>
                      <a:pt x="561463" y="606269"/>
                      <a:pt x="375132" y="539531"/>
                      <a:pt x="279896" y="474741"/>
                    </a:cubicBezTo>
                    <a:cubicBezTo>
                      <a:pt x="192941" y="420425"/>
                      <a:pt x="82847" y="336150"/>
                      <a:pt x="44119" y="277449"/>
                    </a:cubicBezTo>
                    <a:cubicBezTo>
                      <a:pt x="10507" y="218506"/>
                      <a:pt x="-697" y="176368"/>
                      <a:pt x="33" y="87465"/>
                    </a:cubicBezTo>
                    <a:cubicBezTo>
                      <a:pt x="5148" y="47519"/>
                      <a:pt x="30480" y="24624"/>
                      <a:pt x="66041" y="10740"/>
                    </a:cubicBezTo>
                    <a:cubicBezTo>
                      <a:pt x="126446" y="-13130"/>
                      <a:pt x="242142" y="-951"/>
                      <a:pt x="368068" y="85516"/>
                    </a:cubicBezTo>
                    <a:cubicBezTo>
                      <a:pt x="428717" y="134961"/>
                      <a:pt x="500083" y="190982"/>
                      <a:pt x="587038" y="267707"/>
                    </a:cubicBezTo>
                    <a:cubicBezTo>
                      <a:pt x="730988" y="386082"/>
                      <a:pt x="911717" y="531493"/>
                      <a:pt x="935100" y="548056"/>
                    </a:cubicBezTo>
                    <a:cubicBezTo>
                      <a:pt x="1020593" y="608218"/>
                      <a:pt x="1117777" y="665700"/>
                      <a:pt x="1215693" y="704672"/>
                    </a:cubicBezTo>
                    <a:cubicBezTo>
                      <a:pt x="1313852" y="755334"/>
                      <a:pt x="1357694" y="735849"/>
                      <a:pt x="1373526" y="75314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F647CA-AC2F-4CD4-B0AD-3E802767606E}"/>
                  </a:ext>
                </a:extLst>
              </p:cNvPr>
              <p:cNvSpPr/>
              <p:nvPr/>
            </p:nvSpPr>
            <p:spPr>
              <a:xfrm>
                <a:off x="419739" y="5303974"/>
                <a:ext cx="1825422" cy="1109932"/>
              </a:xfrm>
              <a:custGeom>
                <a:avLst/>
                <a:gdLst>
                  <a:gd name="connsiteX0" fmla="*/ 1831405 w 1831613"/>
                  <a:gd name="connsiteY0" fmla="*/ 677342 h 1104823"/>
                  <a:gd name="connsiteX1" fmla="*/ 1831162 w 1831613"/>
                  <a:gd name="connsiteY1" fmla="*/ 653716 h 1104823"/>
                  <a:gd name="connsiteX2" fmla="*/ 1824098 w 1831613"/>
                  <a:gd name="connsiteY2" fmla="*/ 635692 h 1104823"/>
                  <a:gd name="connsiteX3" fmla="*/ 1747617 w 1831613"/>
                  <a:gd name="connsiteY3" fmla="*/ 538507 h 1104823"/>
                  <a:gd name="connsiteX4" fmla="*/ 1524994 w 1831613"/>
                  <a:gd name="connsiteY4" fmla="*/ 346087 h 1104823"/>
                  <a:gd name="connsiteX5" fmla="*/ 1378121 w 1831613"/>
                  <a:gd name="connsiteY5" fmla="*/ 237942 h 1104823"/>
                  <a:gd name="connsiteX6" fmla="*/ 945053 w 1831613"/>
                  <a:gd name="connsiteY6" fmla="*/ 43086 h 1104823"/>
                  <a:gd name="connsiteX7" fmla="*/ 720481 w 1831613"/>
                  <a:gd name="connsiteY7" fmla="*/ 3384 h 1104823"/>
                  <a:gd name="connsiteX8" fmla="*/ 583594 w 1831613"/>
                  <a:gd name="connsiteY8" fmla="*/ 5576 h 1104823"/>
                  <a:gd name="connsiteX9" fmla="*/ 245519 w 1831613"/>
                  <a:gd name="connsiteY9" fmla="*/ 96428 h 1104823"/>
                  <a:gd name="connsiteX10" fmla="*/ 26549 w 1831613"/>
                  <a:gd name="connsiteY10" fmla="*/ 262786 h 1104823"/>
                  <a:gd name="connsiteX11" fmla="*/ 0 w 1831613"/>
                  <a:gd name="connsiteY11" fmla="*/ 301757 h 1104823"/>
                  <a:gd name="connsiteX12" fmla="*/ 104492 w 1831613"/>
                  <a:gd name="connsiteY12" fmla="*/ 282759 h 1104823"/>
                  <a:gd name="connsiteX13" fmla="*/ 252826 w 1831613"/>
                  <a:gd name="connsiteY13" fmla="*/ 318807 h 1104823"/>
                  <a:gd name="connsiteX14" fmla="*/ 388982 w 1831613"/>
                  <a:gd name="connsiteY14" fmla="*/ 386276 h 1104823"/>
                  <a:gd name="connsiteX15" fmla="*/ 549738 w 1831613"/>
                  <a:gd name="connsiteY15" fmla="*/ 495639 h 1104823"/>
                  <a:gd name="connsiteX16" fmla="*/ 739236 w 1831613"/>
                  <a:gd name="connsiteY16" fmla="*/ 655421 h 1104823"/>
                  <a:gd name="connsiteX17" fmla="*/ 739236 w 1831613"/>
                  <a:gd name="connsiteY17" fmla="*/ 655421 h 1104823"/>
                  <a:gd name="connsiteX18" fmla="*/ 968192 w 1831613"/>
                  <a:gd name="connsiteY18" fmla="*/ 833471 h 1104823"/>
                  <a:gd name="connsiteX19" fmla="*/ 968192 w 1831613"/>
                  <a:gd name="connsiteY19" fmla="*/ 833471 h 1104823"/>
                  <a:gd name="connsiteX20" fmla="*/ 1216390 w 1831613"/>
                  <a:gd name="connsiteY20" fmla="*/ 1002996 h 1104823"/>
                  <a:gd name="connsiteX21" fmla="*/ 1343047 w 1831613"/>
                  <a:gd name="connsiteY21" fmla="*/ 1085810 h 1104823"/>
                  <a:gd name="connsiteX22" fmla="*/ 1386646 w 1831613"/>
                  <a:gd name="connsiteY22" fmla="*/ 1104808 h 1104823"/>
                  <a:gd name="connsiteX23" fmla="*/ 1441449 w 1831613"/>
                  <a:gd name="connsiteY23" fmla="*/ 1076310 h 1104823"/>
                  <a:gd name="connsiteX24" fmla="*/ 1791460 w 1831613"/>
                  <a:gd name="connsiteY24" fmla="*/ 766733 h 1104823"/>
                  <a:gd name="connsiteX25" fmla="*/ 1831405 w 1831613"/>
                  <a:gd name="connsiteY25" fmla="*/ 677342 h 1104823"/>
                  <a:gd name="connsiteX26" fmla="*/ 840318 w 1831613"/>
                  <a:gd name="connsiteY26" fmla="*/ 736286 h 1104823"/>
                  <a:gd name="connsiteX27" fmla="*/ 841779 w 1831613"/>
                  <a:gd name="connsiteY27" fmla="*/ 738235 h 1104823"/>
                  <a:gd name="connsiteX28" fmla="*/ 840318 w 1831613"/>
                  <a:gd name="connsiteY28" fmla="*/ 736286 h 1104823"/>
                  <a:gd name="connsiteX29" fmla="*/ 1254631 w 1831613"/>
                  <a:gd name="connsiteY29" fmla="*/ 1026135 h 1104823"/>
                  <a:gd name="connsiteX30" fmla="*/ 1254631 w 1831613"/>
                  <a:gd name="connsiteY30" fmla="*/ 1026135 h 1104823"/>
                  <a:gd name="connsiteX31" fmla="*/ 1256092 w 1831613"/>
                  <a:gd name="connsiteY31" fmla="*/ 1028083 h 1104823"/>
                  <a:gd name="connsiteX32" fmla="*/ 1254631 w 1831613"/>
                  <a:gd name="connsiteY32" fmla="*/ 1026135 h 1104823"/>
                  <a:gd name="connsiteX0" fmla="*/ 1791460 w 1833764"/>
                  <a:gd name="connsiteY0" fmla="*/ 766733 h 1104823"/>
                  <a:gd name="connsiteX1" fmla="*/ 1831162 w 1833764"/>
                  <a:gd name="connsiteY1" fmla="*/ 653716 h 1104823"/>
                  <a:gd name="connsiteX2" fmla="*/ 1824098 w 1833764"/>
                  <a:gd name="connsiteY2" fmla="*/ 635692 h 1104823"/>
                  <a:gd name="connsiteX3" fmla="*/ 1747617 w 1833764"/>
                  <a:gd name="connsiteY3" fmla="*/ 538507 h 1104823"/>
                  <a:gd name="connsiteX4" fmla="*/ 1524994 w 1833764"/>
                  <a:gd name="connsiteY4" fmla="*/ 346087 h 1104823"/>
                  <a:gd name="connsiteX5" fmla="*/ 1378121 w 1833764"/>
                  <a:gd name="connsiteY5" fmla="*/ 237942 h 1104823"/>
                  <a:gd name="connsiteX6" fmla="*/ 945053 w 1833764"/>
                  <a:gd name="connsiteY6" fmla="*/ 43086 h 1104823"/>
                  <a:gd name="connsiteX7" fmla="*/ 720481 w 1833764"/>
                  <a:gd name="connsiteY7" fmla="*/ 3384 h 1104823"/>
                  <a:gd name="connsiteX8" fmla="*/ 583594 w 1833764"/>
                  <a:gd name="connsiteY8" fmla="*/ 5576 h 1104823"/>
                  <a:gd name="connsiteX9" fmla="*/ 245519 w 1833764"/>
                  <a:gd name="connsiteY9" fmla="*/ 96428 h 1104823"/>
                  <a:gd name="connsiteX10" fmla="*/ 26549 w 1833764"/>
                  <a:gd name="connsiteY10" fmla="*/ 262786 h 1104823"/>
                  <a:gd name="connsiteX11" fmla="*/ 0 w 1833764"/>
                  <a:gd name="connsiteY11" fmla="*/ 301757 h 1104823"/>
                  <a:gd name="connsiteX12" fmla="*/ 104492 w 1833764"/>
                  <a:gd name="connsiteY12" fmla="*/ 282759 h 1104823"/>
                  <a:gd name="connsiteX13" fmla="*/ 252826 w 1833764"/>
                  <a:gd name="connsiteY13" fmla="*/ 318807 h 1104823"/>
                  <a:gd name="connsiteX14" fmla="*/ 388982 w 1833764"/>
                  <a:gd name="connsiteY14" fmla="*/ 386276 h 1104823"/>
                  <a:gd name="connsiteX15" fmla="*/ 549738 w 1833764"/>
                  <a:gd name="connsiteY15" fmla="*/ 495639 h 1104823"/>
                  <a:gd name="connsiteX16" fmla="*/ 739236 w 1833764"/>
                  <a:gd name="connsiteY16" fmla="*/ 655421 h 1104823"/>
                  <a:gd name="connsiteX17" fmla="*/ 739236 w 1833764"/>
                  <a:gd name="connsiteY17" fmla="*/ 655421 h 1104823"/>
                  <a:gd name="connsiteX18" fmla="*/ 968192 w 1833764"/>
                  <a:gd name="connsiteY18" fmla="*/ 833471 h 1104823"/>
                  <a:gd name="connsiteX19" fmla="*/ 968192 w 1833764"/>
                  <a:gd name="connsiteY19" fmla="*/ 833471 h 1104823"/>
                  <a:gd name="connsiteX20" fmla="*/ 1216390 w 1833764"/>
                  <a:gd name="connsiteY20" fmla="*/ 1002996 h 1104823"/>
                  <a:gd name="connsiteX21" fmla="*/ 1343047 w 1833764"/>
                  <a:gd name="connsiteY21" fmla="*/ 1085810 h 1104823"/>
                  <a:gd name="connsiteX22" fmla="*/ 1386646 w 1833764"/>
                  <a:gd name="connsiteY22" fmla="*/ 1104808 h 1104823"/>
                  <a:gd name="connsiteX23" fmla="*/ 1441449 w 1833764"/>
                  <a:gd name="connsiteY23" fmla="*/ 1076310 h 1104823"/>
                  <a:gd name="connsiteX24" fmla="*/ 1791460 w 1833764"/>
                  <a:gd name="connsiteY24" fmla="*/ 766733 h 1104823"/>
                  <a:gd name="connsiteX25" fmla="*/ 840318 w 1833764"/>
                  <a:gd name="connsiteY25" fmla="*/ 736286 h 1104823"/>
                  <a:gd name="connsiteX26" fmla="*/ 841779 w 1833764"/>
                  <a:gd name="connsiteY26" fmla="*/ 738235 h 1104823"/>
                  <a:gd name="connsiteX27" fmla="*/ 840318 w 1833764"/>
                  <a:gd name="connsiteY27" fmla="*/ 736286 h 1104823"/>
                  <a:gd name="connsiteX28" fmla="*/ 1254631 w 1833764"/>
                  <a:gd name="connsiteY28" fmla="*/ 1026135 h 1104823"/>
                  <a:gd name="connsiteX29" fmla="*/ 1254631 w 1833764"/>
                  <a:gd name="connsiteY29" fmla="*/ 1026135 h 1104823"/>
                  <a:gd name="connsiteX30" fmla="*/ 1256092 w 1833764"/>
                  <a:gd name="connsiteY30" fmla="*/ 1028083 h 1104823"/>
                  <a:gd name="connsiteX31" fmla="*/ 1254631 w 1833764"/>
                  <a:gd name="connsiteY31" fmla="*/ 1026135 h 1104823"/>
                  <a:gd name="connsiteX0" fmla="*/ 1791460 w 1834540"/>
                  <a:gd name="connsiteY0" fmla="*/ 766733 h 1104823"/>
                  <a:gd name="connsiteX1" fmla="*/ 1824098 w 1834540"/>
                  <a:gd name="connsiteY1" fmla="*/ 635692 h 1104823"/>
                  <a:gd name="connsiteX2" fmla="*/ 1747617 w 1834540"/>
                  <a:gd name="connsiteY2" fmla="*/ 538507 h 1104823"/>
                  <a:gd name="connsiteX3" fmla="*/ 1524994 w 1834540"/>
                  <a:gd name="connsiteY3" fmla="*/ 346087 h 1104823"/>
                  <a:gd name="connsiteX4" fmla="*/ 1378121 w 1834540"/>
                  <a:gd name="connsiteY4" fmla="*/ 237942 h 1104823"/>
                  <a:gd name="connsiteX5" fmla="*/ 945053 w 1834540"/>
                  <a:gd name="connsiteY5" fmla="*/ 43086 h 1104823"/>
                  <a:gd name="connsiteX6" fmla="*/ 720481 w 1834540"/>
                  <a:gd name="connsiteY6" fmla="*/ 3384 h 1104823"/>
                  <a:gd name="connsiteX7" fmla="*/ 583594 w 1834540"/>
                  <a:gd name="connsiteY7" fmla="*/ 5576 h 1104823"/>
                  <a:gd name="connsiteX8" fmla="*/ 245519 w 1834540"/>
                  <a:gd name="connsiteY8" fmla="*/ 96428 h 1104823"/>
                  <a:gd name="connsiteX9" fmla="*/ 26549 w 1834540"/>
                  <a:gd name="connsiteY9" fmla="*/ 262786 h 1104823"/>
                  <a:gd name="connsiteX10" fmla="*/ 0 w 1834540"/>
                  <a:gd name="connsiteY10" fmla="*/ 301757 h 1104823"/>
                  <a:gd name="connsiteX11" fmla="*/ 104492 w 1834540"/>
                  <a:gd name="connsiteY11" fmla="*/ 282759 h 1104823"/>
                  <a:gd name="connsiteX12" fmla="*/ 252826 w 1834540"/>
                  <a:gd name="connsiteY12" fmla="*/ 318807 h 1104823"/>
                  <a:gd name="connsiteX13" fmla="*/ 388982 w 1834540"/>
                  <a:gd name="connsiteY13" fmla="*/ 386276 h 1104823"/>
                  <a:gd name="connsiteX14" fmla="*/ 549738 w 1834540"/>
                  <a:gd name="connsiteY14" fmla="*/ 495639 h 1104823"/>
                  <a:gd name="connsiteX15" fmla="*/ 739236 w 1834540"/>
                  <a:gd name="connsiteY15" fmla="*/ 655421 h 1104823"/>
                  <a:gd name="connsiteX16" fmla="*/ 739236 w 1834540"/>
                  <a:gd name="connsiteY16" fmla="*/ 655421 h 1104823"/>
                  <a:gd name="connsiteX17" fmla="*/ 968192 w 1834540"/>
                  <a:gd name="connsiteY17" fmla="*/ 833471 h 1104823"/>
                  <a:gd name="connsiteX18" fmla="*/ 968192 w 1834540"/>
                  <a:gd name="connsiteY18" fmla="*/ 833471 h 1104823"/>
                  <a:gd name="connsiteX19" fmla="*/ 1216390 w 1834540"/>
                  <a:gd name="connsiteY19" fmla="*/ 1002996 h 1104823"/>
                  <a:gd name="connsiteX20" fmla="*/ 1343047 w 1834540"/>
                  <a:gd name="connsiteY20" fmla="*/ 1085810 h 1104823"/>
                  <a:gd name="connsiteX21" fmla="*/ 1386646 w 1834540"/>
                  <a:gd name="connsiteY21" fmla="*/ 1104808 h 1104823"/>
                  <a:gd name="connsiteX22" fmla="*/ 1441449 w 1834540"/>
                  <a:gd name="connsiteY22" fmla="*/ 1076310 h 1104823"/>
                  <a:gd name="connsiteX23" fmla="*/ 1791460 w 1834540"/>
                  <a:gd name="connsiteY23" fmla="*/ 766733 h 1104823"/>
                  <a:gd name="connsiteX24" fmla="*/ 840318 w 1834540"/>
                  <a:gd name="connsiteY24" fmla="*/ 736286 h 1104823"/>
                  <a:gd name="connsiteX25" fmla="*/ 841779 w 1834540"/>
                  <a:gd name="connsiteY25" fmla="*/ 738235 h 1104823"/>
                  <a:gd name="connsiteX26" fmla="*/ 840318 w 1834540"/>
                  <a:gd name="connsiteY26" fmla="*/ 736286 h 1104823"/>
                  <a:gd name="connsiteX27" fmla="*/ 1254631 w 1834540"/>
                  <a:gd name="connsiteY27" fmla="*/ 1026135 h 1104823"/>
                  <a:gd name="connsiteX28" fmla="*/ 1254631 w 1834540"/>
                  <a:gd name="connsiteY28" fmla="*/ 1026135 h 1104823"/>
                  <a:gd name="connsiteX29" fmla="*/ 1256092 w 1834540"/>
                  <a:gd name="connsiteY29" fmla="*/ 1028083 h 1104823"/>
                  <a:gd name="connsiteX30" fmla="*/ 1254631 w 1834540"/>
                  <a:gd name="connsiteY30" fmla="*/ 1026135 h 1104823"/>
                  <a:gd name="connsiteX0" fmla="*/ 1782224 w 1830891"/>
                  <a:gd name="connsiteY0" fmla="*/ 754418 h 1109932"/>
                  <a:gd name="connsiteX1" fmla="*/ 1824098 w 1830891"/>
                  <a:gd name="connsiteY1" fmla="*/ 635692 h 1109932"/>
                  <a:gd name="connsiteX2" fmla="*/ 1747617 w 1830891"/>
                  <a:gd name="connsiteY2" fmla="*/ 538507 h 1109932"/>
                  <a:gd name="connsiteX3" fmla="*/ 1524994 w 1830891"/>
                  <a:gd name="connsiteY3" fmla="*/ 346087 h 1109932"/>
                  <a:gd name="connsiteX4" fmla="*/ 1378121 w 1830891"/>
                  <a:gd name="connsiteY4" fmla="*/ 237942 h 1109932"/>
                  <a:gd name="connsiteX5" fmla="*/ 945053 w 1830891"/>
                  <a:gd name="connsiteY5" fmla="*/ 43086 h 1109932"/>
                  <a:gd name="connsiteX6" fmla="*/ 720481 w 1830891"/>
                  <a:gd name="connsiteY6" fmla="*/ 3384 h 1109932"/>
                  <a:gd name="connsiteX7" fmla="*/ 583594 w 1830891"/>
                  <a:gd name="connsiteY7" fmla="*/ 5576 h 1109932"/>
                  <a:gd name="connsiteX8" fmla="*/ 245519 w 1830891"/>
                  <a:gd name="connsiteY8" fmla="*/ 96428 h 1109932"/>
                  <a:gd name="connsiteX9" fmla="*/ 26549 w 1830891"/>
                  <a:gd name="connsiteY9" fmla="*/ 262786 h 1109932"/>
                  <a:gd name="connsiteX10" fmla="*/ 0 w 1830891"/>
                  <a:gd name="connsiteY10" fmla="*/ 301757 h 1109932"/>
                  <a:gd name="connsiteX11" fmla="*/ 104492 w 1830891"/>
                  <a:gd name="connsiteY11" fmla="*/ 282759 h 1109932"/>
                  <a:gd name="connsiteX12" fmla="*/ 252826 w 1830891"/>
                  <a:gd name="connsiteY12" fmla="*/ 318807 h 1109932"/>
                  <a:gd name="connsiteX13" fmla="*/ 388982 w 1830891"/>
                  <a:gd name="connsiteY13" fmla="*/ 386276 h 1109932"/>
                  <a:gd name="connsiteX14" fmla="*/ 549738 w 1830891"/>
                  <a:gd name="connsiteY14" fmla="*/ 495639 h 1109932"/>
                  <a:gd name="connsiteX15" fmla="*/ 739236 w 1830891"/>
                  <a:gd name="connsiteY15" fmla="*/ 655421 h 1109932"/>
                  <a:gd name="connsiteX16" fmla="*/ 739236 w 1830891"/>
                  <a:gd name="connsiteY16" fmla="*/ 655421 h 1109932"/>
                  <a:gd name="connsiteX17" fmla="*/ 968192 w 1830891"/>
                  <a:gd name="connsiteY17" fmla="*/ 833471 h 1109932"/>
                  <a:gd name="connsiteX18" fmla="*/ 968192 w 1830891"/>
                  <a:gd name="connsiteY18" fmla="*/ 833471 h 1109932"/>
                  <a:gd name="connsiteX19" fmla="*/ 1216390 w 1830891"/>
                  <a:gd name="connsiteY19" fmla="*/ 1002996 h 1109932"/>
                  <a:gd name="connsiteX20" fmla="*/ 1343047 w 1830891"/>
                  <a:gd name="connsiteY20" fmla="*/ 1085810 h 1109932"/>
                  <a:gd name="connsiteX21" fmla="*/ 1386646 w 1830891"/>
                  <a:gd name="connsiteY21" fmla="*/ 1104808 h 1109932"/>
                  <a:gd name="connsiteX22" fmla="*/ 1441449 w 1830891"/>
                  <a:gd name="connsiteY22" fmla="*/ 1076310 h 1109932"/>
                  <a:gd name="connsiteX23" fmla="*/ 1782224 w 1830891"/>
                  <a:gd name="connsiteY23" fmla="*/ 754418 h 1109932"/>
                  <a:gd name="connsiteX24" fmla="*/ 840318 w 1830891"/>
                  <a:gd name="connsiteY24" fmla="*/ 736286 h 1109932"/>
                  <a:gd name="connsiteX25" fmla="*/ 841779 w 1830891"/>
                  <a:gd name="connsiteY25" fmla="*/ 738235 h 1109932"/>
                  <a:gd name="connsiteX26" fmla="*/ 840318 w 1830891"/>
                  <a:gd name="connsiteY26" fmla="*/ 736286 h 1109932"/>
                  <a:gd name="connsiteX27" fmla="*/ 1254631 w 1830891"/>
                  <a:gd name="connsiteY27" fmla="*/ 1026135 h 1109932"/>
                  <a:gd name="connsiteX28" fmla="*/ 1254631 w 1830891"/>
                  <a:gd name="connsiteY28" fmla="*/ 1026135 h 1109932"/>
                  <a:gd name="connsiteX29" fmla="*/ 1256092 w 1830891"/>
                  <a:gd name="connsiteY29" fmla="*/ 1028083 h 1109932"/>
                  <a:gd name="connsiteX30" fmla="*/ 1254631 w 1830891"/>
                  <a:gd name="connsiteY30" fmla="*/ 1026135 h 1109932"/>
                  <a:gd name="connsiteX0" fmla="*/ 1782224 w 1830891"/>
                  <a:gd name="connsiteY0" fmla="*/ 754418 h 1109932"/>
                  <a:gd name="connsiteX1" fmla="*/ 1824098 w 1830891"/>
                  <a:gd name="connsiteY1" fmla="*/ 635692 h 1109932"/>
                  <a:gd name="connsiteX2" fmla="*/ 1747617 w 1830891"/>
                  <a:gd name="connsiteY2" fmla="*/ 538507 h 1109932"/>
                  <a:gd name="connsiteX3" fmla="*/ 1524994 w 1830891"/>
                  <a:gd name="connsiteY3" fmla="*/ 346087 h 1109932"/>
                  <a:gd name="connsiteX4" fmla="*/ 1378121 w 1830891"/>
                  <a:gd name="connsiteY4" fmla="*/ 237942 h 1109932"/>
                  <a:gd name="connsiteX5" fmla="*/ 945053 w 1830891"/>
                  <a:gd name="connsiteY5" fmla="*/ 43086 h 1109932"/>
                  <a:gd name="connsiteX6" fmla="*/ 720481 w 1830891"/>
                  <a:gd name="connsiteY6" fmla="*/ 3384 h 1109932"/>
                  <a:gd name="connsiteX7" fmla="*/ 583594 w 1830891"/>
                  <a:gd name="connsiteY7" fmla="*/ 5576 h 1109932"/>
                  <a:gd name="connsiteX8" fmla="*/ 245519 w 1830891"/>
                  <a:gd name="connsiteY8" fmla="*/ 96428 h 1109932"/>
                  <a:gd name="connsiteX9" fmla="*/ 26549 w 1830891"/>
                  <a:gd name="connsiteY9" fmla="*/ 262786 h 1109932"/>
                  <a:gd name="connsiteX10" fmla="*/ 0 w 1830891"/>
                  <a:gd name="connsiteY10" fmla="*/ 301757 h 1109932"/>
                  <a:gd name="connsiteX11" fmla="*/ 104492 w 1830891"/>
                  <a:gd name="connsiteY11" fmla="*/ 282759 h 1109932"/>
                  <a:gd name="connsiteX12" fmla="*/ 252826 w 1830891"/>
                  <a:gd name="connsiteY12" fmla="*/ 318807 h 1109932"/>
                  <a:gd name="connsiteX13" fmla="*/ 388982 w 1830891"/>
                  <a:gd name="connsiteY13" fmla="*/ 386276 h 1109932"/>
                  <a:gd name="connsiteX14" fmla="*/ 549738 w 1830891"/>
                  <a:gd name="connsiteY14" fmla="*/ 495639 h 1109932"/>
                  <a:gd name="connsiteX15" fmla="*/ 739236 w 1830891"/>
                  <a:gd name="connsiteY15" fmla="*/ 655421 h 1109932"/>
                  <a:gd name="connsiteX16" fmla="*/ 739236 w 1830891"/>
                  <a:gd name="connsiteY16" fmla="*/ 655421 h 1109932"/>
                  <a:gd name="connsiteX17" fmla="*/ 968192 w 1830891"/>
                  <a:gd name="connsiteY17" fmla="*/ 833471 h 1109932"/>
                  <a:gd name="connsiteX18" fmla="*/ 968192 w 1830891"/>
                  <a:gd name="connsiteY18" fmla="*/ 833471 h 1109932"/>
                  <a:gd name="connsiteX19" fmla="*/ 1216390 w 1830891"/>
                  <a:gd name="connsiteY19" fmla="*/ 1002996 h 1109932"/>
                  <a:gd name="connsiteX20" fmla="*/ 1343047 w 1830891"/>
                  <a:gd name="connsiteY20" fmla="*/ 1085810 h 1109932"/>
                  <a:gd name="connsiteX21" fmla="*/ 1386646 w 1830891"/>
                  <a:gd name="connsiteY21" fmla="*/ 1104808 h 1109932"/>
                  <a:gd name="connsiteX22" fmla="*/ 1441449 w 1830891"/>
                  <a:gd name="connsiteY22" fmla="*/ 1076310 h 1109932"/>
                  <a:gd name="connsiteX23" fmla="*/ 1782224 w 1830891"/>
                  <a:gd name="connsiteY23" fmla="*/ 754418 h 1109932"/>
                  <a:gd name="connsiteX24" fmla="*/ 840318 w 1830891"/>
                  <a:gd name="connsiteY24" fmla="*/ 736286 h 1109932"/>
                  <a:gd name="connsiteX25" fmla="*/ 841779 w 1830891"/>
                  <a:gd name="connsiteY25" fmla="*/ 738235 h 1109932"/>
                  <a:gd name="connsiteX26" fmla="*/ 840318 w 1830891"/>
                  <a:gd name="connsiteY26" fmla="*/ 736286 h 1109932"/>
                  <a:gd name="connsiteX27" fmla="*/ 1254631 w 1830891"/>
                  <a:gd name="connsiteY27" fmla="*/ 1026135 h 1109932"/>
                  <a:gd name="connsiteX28" fmla="*/ 1254631 w 1830891"/>
                  <a:gd name="connsiteY28" fmla="*/ 1026135 h 1109932"/>
                  <a:gd name="connsiteX29" fmla="*/ 1256092 w 1830891"/>
                  <a:gd name="connsiteY29" fmla="*/ 1028083 h 1109932"/>
                  <a:gd name="connsiteX30" fmla="*/ 1254631 w 1830891"/>
                  <a:gd name="connsiteY30" fmla="*/ 1026135 h 1109932"/>
                  <a:gd name="connsiteX0" fmla="*/ 1782224 w 1826625"/>
                  <a:gd name="connsiteY0" fmla="*/ 754418 h 1109932"/>
                  <a:gd name="connsiteX1" fmla="*/ 1824098 w 1826625"/>
                  <a:gd name="connsiteY1" fmla="*/ 635692 h 1109932"/>
                  <a:gd name="connsiteX2" fmla="*/ 1747617 w 1826625"/>
                  <a:gd name="connsiteY2" fmla="*/ 538507 h 1109932"/>
                  <a:gd name="connsiteX3" fmla="*/ 1524994 w 1826625"/>
                  <a:gd name="connsiteY3" fmla="*/ 346087 h 1109932"/>
                  <a:gd name="connsiteX4" fmla="*/ 1378121 w 1826625"/>
                  <a:gd name="connsiteY4" fmla="*/ 237942 h 1109932"/>
                  <a:gd name="connsiteX5" fmla="*/ 945053 w 1826625"/>
                  <a:gd name="connsiteY5" fmla="*/ 43086 h 1109932"/>
                  <a:gd name="connsiteX6" fmla="*/ 720481 w 1826625"/>
                  <a:gd name="connsiteY6" fmla="*/ 3384 h 1109932"/>
                  <a:gd name="connsiteX7" fmla="*/ 583594 w 1826625"/>
                  <a:gd name="connsiteY7" fmla="*/ 5576 h 1109932"/>
                  <a:gd name="connsiteX8" fmla="*/ 245519 w 1826625"/>
                  <a:gd name="connsiteY8" fmla="*/ 96428 h 1109932"/>
                  <a:gd name="connsiteX9" fmla="*/ 26549 w 1826625"/>
                  <a:gd name="connsiteY9" fmla="*/ 262786 h 1109932"/>
                  <a:gd name="connsiteX10" fmla="*/ 0 w 1826625"/>
                  <a:gd name="connsiteY10" fmla="*/ 301757 h 1109932"/>
                  <a:gd name="connsiteX11" fmla="*/ 104492 w 1826625"/>
                  <a:gd name="connsiteY11" fmla="*/ 282759 h 1109932"/>
                  <a:gd name="connsiteX12" fmla="*/ 252826 w 1826625"/>
                  <a:gd name="connsiteY12" fmla="*/ 318807 h 1109932"/>
                  <a:gd name="connsiteX13" fmla="*/ 388982 w 1826625"/>
                  <a:gd name="connsiteY13" fmla="*/ 386276 h 1109932"/>
                  <a:gd name="connsiteX14" fmla="*/ 549738 w 1826625"/>
                  <a:gd name="connsiteY14" fmla="*/ 495639 h 1109932"/>
                  <a:gd name="connsiteX15" fmla="*/ 739236 w 1826625"/>
                  <a:gd name="connsiteY15" fmla="*/ 655421 h 1109932"/>
                  <a:gd name="connsiteX16" fmla="*/ 739236 w 1826625"/>
                  <a:gd name="connsiteY16" fmla="*/ 655421 h 1109932"/>
                  <a:gd name="connsiteX17" fmla="*/ 968192 w 1826625"/>
                  <a:gd name="connsiteY17" fmla="*/ 833471 h 1109932"/>
                  <a:gd name="connsiteX18" fmla="*/ 968192 w 1826625"/>
                  <a:gd name="connsiteY18" fmla="*/ 833471 h 1109932"/>
                  <a:gd name="connsiteX19" fmla="*/ 1216390 w 1826625"/>
                  <a:gd name="connsiteY19" fmla="*/ 1002996 h 1109932"/>
                  <a:gd name="connsiteX20" fmla="*/ 1343047 w 1826625"/>
                  <a:gd name="connsiteY20" fmla="*/ 1085810 h 1109932"/>
                  <a:gd name="connsiteX21" fmla="*/ 1386646 w 1826625"/>
                  <a:gd name="connsiteY21" fmla="*/ 1104808 h 1109932"/>
                  <a:gd name="connsiteX22" fmla="*/ 1441449 w 1826625"/>
                  <a:gd name="connsiteY22" fmla="*/ 1076310 h 1109932"/>
                  <a:gd name="connsiteX23" fmla="*/ 1782224 w 1826625"/>
                  <a:gd name="connsiteY23" fmla="*/ 754418 h 1109932"/>
                  <a:gd name="connsiteX24" fmla="*/ 840318 w 1826625"/>
                  <a:gd name="connsiteY24" fmla="*/ 736286 h 1109932"/>
                  <a:gd name="connsiteX25" fmla="*/ 841779 w 1826625"/>
                  <a:gd name="connsiteY25" fmla="*/ 738235 h 1109932"/>
                  <a:gd name="connsiteX26" fmla="*/ 840318 w 1826625"/>
                  <a:gd name="connsiteY26" fmla="*/ 736286 h 1109932"/>
                  <a:gd name="connsiteX27" fmla="*/ 1254631 w 1826625"/>
                  <a:gd name="connsiteY27" fmla="*/ 1026135 h 1109932"/>
                  <a:gd name="connsiteX28" fmla="*/ 1254631 w 1826625"/>
                  <a:gd name="connsiteY28" fmla="*/ 1026135 h 1109932"/>
                  <a:gd name="connsiteX29" fmla="*/ 1256092 w 1826625"/>
                  <a:gd name="connsiteY29" fmla="*/ 1028083 h 1109932"/>
                  <a:gd name="connsiteX30" fmla="*/ 1254631 w 1826625"/>
                  <a:gd name="connsiteY30" fmla="*/ 1026135 h 1109932"/>
                  <a:gd name="connsiteX0" fmla="*/ 1782224 w 1825422"/>
                  <a:gd name="connsiteY0" fmla="*/ 754418 h 1109932"/>
                  <a:gd name="connsiteX1" fmla="*/ 1824098 w 1825422"/>
                  <a:gd name="connsiteY1" fmla="*/ 635692 h 1109932"/>
                  <a:gd name="connsiteX2" fmla="*/ 1747617 w 1825422"/>
                  <a:gd name="connsiteY2" fmla="*/ 538507 h 1109932"/>
                  <a:gd name="connsiteX3" fmla="*/ 1524994 w 1825422"/>
                  <a:gd name="connsiteY3" fmla="*/ 346087 h 1109932"/>
                  <a:gd name="connsiteX4" fmla="*/ 1378121 w 1825422"/>
                  <a:gd name="connsiteY4" fmla="*/ 237942 h 1109932"/>
                  <a:gd name="connsiteX5" fmla="*/ 945053 w 1825422"/>
                  <a:gd name="connsiteY5" fmla="*/ 43086 h 1109932"/>
                  <a:gd name="connsiteX6" fmla="*/ 720481 w 1825422"/>
                  <a:gd name="connsiteY6" fmla="*/ 3384 h 1109932"/>
                  <a:gd name="connsiteX7" fmla="*/ 583594 w 1825422"/>
                  <a:gd name="connsiteY7" fmla="*/ 5576 h 1109932"/>
                  <a:gd name="connsiteX8" fmla="*/ 245519 w 1825422"/>
                  <a:gd name="connsiteY8" fmla="*/ 96428 h 1109932"/>
                  <a:gd name="connsiteX9" fmla="*/ 26549 w 1825422"/>
                  <a:gd name="connsiteY9" fmla="*/ 262786 h 1109932"/>
                  <a:gd name="connsiteX10" fmla="*/ 0 w 1825422"/>
                  <a:gd name="connsiteY10" fmla="*/ 301757 h 1109932"/>
                  <a:gd name="connsiteX11" fmla="*/ 104492 w 1825422"/>
                  <a:gd name="connsiteY11" fmla="*/ 282759 h 1109932"/>
                  <a:gd name="connsiteX12" fmla="*/ 252826 w 1825422"/>
                  <a:gd name="connsiteY12" fmla="*/ 318807 h 1109932"/>
                  <a:gd name="connsiteX13" fmla="*/ 388982 w 1825422"/>
                  <a:gd name="connsiteY13" fmla="*/ 386276 h 1109932"/>
                  <a:gd name="connsiteX14" fmla="*/ 549738 w 1825422"/>
                  <a:gd name="connsiteY14" fmla="*/ 495639 h 1109932"/>
                  <a:gd name="connsiteX15" fmla="*/ 739236 w 1825422"/>
                  <a:gd name="connsiteY15" fmla="*/ 655421 h 1109932"/>
                  <a:gd name="connsiteX16" fmla="*/ 739236 w 1825422"/>
                  <a:gd name="connsiteY16" fmla="*/ 655421 h 1109932"/>
                  <a:gd name="connsiteX17" fmla="*/ 968192 w 1825422"/>
                  <a:gd name="connsiteY17" fmla="*/ 833471 h 1109932"/>
                  <a:gd name="connsiteX18" fmla="*/ 968192 w 1825422"/>
                  <a:gd name="connsiteY18" fmla="*/ 833471 h 1109932"/>
                  <a:gd name="connsiteX19" fmla="*/ 1216390 w 1825422"/>
                  <a:gd name="connsiteY19" fmla="*/ 1002996 h 1109932"/>
                  <a:gd name="connsiteX20" fmla="*/ 1343047 w 1825422"/>
                  <a:gd name="connsiteY20" fmla="*/ 1085810 h 1109932"/>
                  <a:gd name="connsiteX21" fmla="*/ 1386646 w 1825422"/>
                  <a:gd name="connsiteY21" fmla="*/ 1104808 h 1109932"/>
                  <a:gd name="connsiteX22" fmla="*/ 1441449 w 1825422"/>
                  <a:gd name="connsiteY22" fmla="*/ 1076310 h 1109932"/>
                  <a:gd name="connsiteX23" fmla="*/ 1782224 w 1825422"/>
                  <a:gd name="connsiteY23" fmla="*/ 754418 h 1109932"/>
                  <a:gd name="connsiteX24" fmla="*/ 840318 w 1825422"/>
                  <a:gd name="connsiteY24" fmla="*/ 736286 h 1109932"/>
                  <a:gd name="connsiteX25" fmla="*/ 841779 w 1825422"/>
                  <a:gd name="connsiteY25" fmla="*/ 738235 h 1109932"/>
                  <a:gd name="connsiteX26" fmla="*/ 840318 w 1825422"/>
                  <a:gd name="connsiteY26" fmla="*/ 736286 h 1109932"/>
                  <a:gd name="connsiteX27" fmla="*/ 1254631 w 1825422"/>
                  <a:gd name="connsiteY27" fmla="*/ 1026135 h 1109932"/>
                  <a:gd name="connsiteX28" fmla="*/ 1254631 w 1825422"/>
                  <a:gd name="connsiteY28" fmla="*/ 1026135 h 1109932"/>
                  <a:gd name="connsiteX29" fmla="*/ 1256092 w 1825422"/>
                  <a:gd name="connsiteY29" fmla="*/ 1028083 h 1109932"/>
                  <a:gd name="connsiteX30" fmla="*/ 1254631 w 1825422"/>
                  <a:gd name="connsiteY30" fmla="*/ 1026135 h 110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25422" h="1109932">
                    <a:moveTo>
                      <a:pt x="1782224" y="754418"/>
                    </a:moveTo>
                    <a:cubicBezTo>
                      <a:pt x="1824448" y="705612"/>
                      <a:pt x="1828326" y="661414"/>
                      <a:pt x="1824098" y="635692"/>
                    </a:cubicBezTo>
                    <a:cubicBezTo>
                      <a:pt x="1804612" y="598669"/>
                      <a:pt x="1776358" y="568223"/>
                      <a:pt x="1747617" y="538507"/>
                    </a:cubicBezTo>
                    <a:cubicBezTo>
                      <a:pt x="1678687" y="468359"/>
                      <a:pt x="1602693" y="406249"/>
                      <a:pt x="1524994" y="346087"/>
                    </a:cubicBezTo>
                    <a:cubicBezTo>
                      <a:pt x="1488702" y="318076"/>
                      <a:pt x="1390786" y="245980"/>
                      <a:pt x="1378121" y="237942"/>
                    </a:cubicBezTo>
                    <a:cubicBezTo>
                      <a:pt x="1244401" y="149526"/>
                      <a:pt x="1098746" y="86928"/>
                      <a:pt x="945053" y="43086"/>
                    </a:cubicBezTo>
                    <a:cubicBezTo>
                      <a:pt x="871495" y="22139"/>
                      <a:pt x="796962" y="7768"/>
                      <a:pt x="720481" y="3384"/>
                    </a:cubicBezTo>
                    <a:cubicBezTo>
                      <a:pt x="710982" y="-26"/>
                      <a:pt x="654717" y="-2949"/>
                      <a:pt x="583594" y="5576"/>
                    </a:cubicBezTo>
                    <a:cubicBezTo>
                      <a:pt x="466437" y="19703"/>
                      <a:pt x="352690" y="45765"/>
                      <a:pt x="245519" y="96428"/>
                    </a:cubicBezTo>
                    <a:cubicBezTo>
                      <a:pt x="160756" y="136373"/>
                      <a:pt x="84762" y="187766"/>
                      <a:pt x="26549" y="262786"/>
                    </a:cubicBezTo>
                    <a:cubicBezTo>
                      <a:pt x="17537" y="274477"/>
                      <a:pt x="8525" y="286169"/>
                      <a:pt x="0" y="301757"/>
                    </a:cubicBezTo>
                    <a:cubicBezTo>
                      <a:pt x="35318" y="286169"/>
                      <a:pt x="69418" y="280323"/>
                      <a:pt x="104492" y="282759"/>
                    </a:cubicBezTo>
                    <a:cubicBezTo>
                      <a:pt x="155885" y="286169"/>
                      <a:pt x="205086" y="300052"/>
                      <a:pt x="252826" y="318807"/>
                    </a:cubicBezTo>
                    <a:cubicBezTo>
                      <a:pt x="300079" y="337318"/>
                      <a:pt x="344652" y="361432"/>
                      <a:pt x="388982" y="386276"/>
                    </a:cubicBezTo>
                    <a:cubicBezTo>
                      <a:pt x="408467" y="398455"/>
                      <a:pt x="532688" y="482973"/>
                      <a:pt x="549738" y="495639"/>
                    </a:cubicBezTo>
                    <a:cubicBezTo>
                      <a:pt x="569955" y="511958"/>
                      <a:pt x="718776" y="640320"/>
                      <a:pt x="739236" y="655421"/>
                    </a:cubicBezTo>
                    <a:lnTo>
                      <a:pt x="739236" y="655421"/>
                    </a:lnTo>
                    <a:cubicBezTo>
                      <a:pt x="772118" y="684649"/>
                      <a:pt x="926054" y="803755"/>
                      <a:pt x="968192" y="833471"/>
                    </a:cubicBezTo>
                    <a:lnTo>
                      <a:pt x="968192" y="833471"/>
                    </a:lnTo>
                    <a:lnTo>
                      <a:pt x="1216390" y="1002996"/>
                    </a:lnTo>
                    <a:cubicBezTo>
                      <a:pt x="1228812" y="1012251"/>
                      <a:pt x="1320151" y="1072900"/>
                      <a:pt x="1343047" y="1085810"/>
                    </a:cubicBezTo>
                    <a:cubicBezTo>
                      <a:pt x="1354982" y="1094335"/>
                      <a:pt x="1385184" y="1105295"/>
                      <a:pt x="1386646" y="1104808"/>
                    </a:cubicBezTo>
                    <a:cubicBezTo>
                      <a:pt x="1406131" y="1097745"/>
                      <a:pt x="1375519" y="1134708"/>
                      <a:pt x="1441449" y="1076310"/>
                    </a:cubicBezTo>
                    <a:cubicBezTo>
                      <a:pt x="1507379" y="1017912"/>
                      <a:pt x="1748580" y="799576"/>
                      <a:pt x="1782224" y="754418"/>
                    </a:cubicBezTo>
                    <a:close/>
                    <a:moveTo>
                      <a:pt x="840318" y="736286"/>
                    </a:moveTo>
                    <a:cubicBezTo>
                      <a:pt x="840805" y="736773"/>
                      <a:pt x="841292" y="737504"/>
                      <a:pt x="841779" y="738235"/>
                    </a:cubicBezTo>
                    <a:cubicBezTo>
                      <a:pt x="841292" y="737504"/>
                      <a:pt x="840805" y="736773"/>
                      <a:pt x="840318" y="736286"/>
                    </a:cubicBezTo>
                    <a:close/>
                    <a:moveTo>
                      <a:pt x="1254631" y="1026135"/>
                    </a:moveTo>
                    <a:lnTo>
                      <a:pt x="1254631" y="1026135"/>
                    </a:lnTo>
                    <a:cubicBezTo>
                      <a:pt x="1255361" y="1026378"/>
                      <a:pt x="1255605" y="1027353"/>
                      <a:pt x="1256092" y="1028083"/>
                    </a:cubicBezTo>
                    <a:cubicBezTo>
                      <a:pt x="1255361" y="1027353"/>
                      <a:pt x="1254874" y="1026866"/>
                      <a:pt x="1254631" y="10261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3C6454-F9F1-4421-9C11-90BFD60A2301}"/>
                  </a:ext>
                </a:extLst>
              </p:cNvPr>
              <p:cNvSpPr/>
              <p:nvPr/>
            </p:nvSpPr>
            <p:spPr>
              <a:xfrm>
                <a:off x="1114199" y="5450886"/>
                <a:ext cx="1037568" cy="782036"/>
              </a:xfrm>
              <a:custGeom>
                <a:avLst/>
                <a:gdLst>
                  <a:gd name="connsiteX0" fmla="*/ 1037568 w 1037568"/>
                  <a:gd name="connsiteY0" fmla="*/ 662931 h 782036"/>
                  <a:gd name="connsiteX1" fmla="*/ 557978 w 1037568"/>
                  <a:gd name="connsiteY1" fmla="*/ 235709 h 782036"/>
                  <a:gd name="connsiteX2" fmla="*/ 153895 w 1037568"/>
                  <a:gd name="connsiteY2" fmla="*/ 3343 h 782036"/>
                  <a:gd name="connsiteX3" fmla="*/ 5317 w 1037568"/>
                  <a:gd name="connsiteY3" fmla="*/ 31110 h 782036"/>
                  <a:gd name="connsiteX4" fmla="*/ 121013 w 1037568"/>
                  <a:gd name="connsiteY4" fmla="*/ 127320 h 782036"/>
                  <a:gd name="connsiteX5" fmla="*/ 546774 w 1037568"/>
                  <a:gd name="connsiteY5" fmla="*/ 450051 h 782036"/>
                  <a:gd name="connsiteX6" fmla="*/ 844174 w 1037568"/>
                  <a:gd name="connsiteY6" fmla="*/ 691916 h 782036"/>
                  <a:gd name="connsiteX7" fmla="*/ 920168 w 1037568"/>
                  <a:gd name="connsiteY7" fmla="*/ 782037 h 782036"/>
                  <a:gd name="connsiteX8" fmla="*/ 1037568 w 1037568"/>
                  <a:gd name="connsiteY8" fmla="*/ 662931 h 78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7568" h="782036">
                    <a:moveTo>
                      <a:pt x="1037568" y="662931"/>
                    </a:moveTo>
                    <a:cubicBezTo>
                      <a:pt x="984226" y="646125"/>
                      <a:pt x="783281" y="390863"/>
                      <a:pt x="557978" y="235709"/>
                    </a:cubicBezTo>
                    <a:cubicBezTo>
                      <a:pt x="437168" y="152408"/>
                      <a:pt x="342906" y="54980"/>
                      <a:pt x="153895" y="3343"/>
                    </a:cubicBezTo>
                    <a:cubicBezTo>
                      <a:pt x="118821" y="-6156"/>
                      <a:pt x="40879" y="5048"/>
                      <a:pt x="5317" y="31110"/>
                    </a:cubicBezTo>
                    <a:cubicBezTo>
                      <a:pt x="-19283" y="49134"/>
                      <a:pt x="45263" y="84696"/>
                      <a:pt x="121013" y="127320"/>
                    </a:cubicBezTo>
                    <a:cubicBezTo>
                      <a:pt x="196764" y="169945"/>
                      <a:pt x="460550" y="379659"/>
                      <a:pt x="546774" y="450051"/>
                    </a:cubicBezTo>
                    <a:cubicBezTo>
                      <a:pt x="662226" y="544313"/>
                      <a:pt x="782550" y="629075"/>
                      <a:pt x="844174" y="691916"/>
                    </a:cubicBezTo>
                    <a:cubicBezTo>
                      <a:pt x="899951" y="748668"/>
                      <a:pt x="907989" y="753296"/>
                      <a:pt x="920168" y="782037"/>
                    </a:cubicBezTo>
                    <a:cubicBezTo>
                      <a:pt x="949639" y="749886"/>
                      <a:pt x="1008583" y="702877"/>
                      <a:pt x="1037568" y="66293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8118680-1566-4522-AAEB-2F36854A5A4D}"/>
                  </a:ext>
                </a:extLst>
              </p:cNvPr>
              <p:cNvSpPr/>
              <p:nvPr/>
            </p:nvSpPr>
            <p:spPr>
              <a:xfrm>
                <a:off x="1532379" y="5663711"/>
                <a:ext cx="336957" cy="311260"/>
              </a:xfrm>
              <a:custGeom>
                <a:avLst/>
                <a:gdLst>
                  <a:gd name="connsiteX0" fmla="*/ 331975 w 336957"/>
                  <a:gd name="connsiteY0" fmla="*/ 249648 h 311260"/>
                  <a:gd name="connsiteX1" fmla="*/ 284723 w 336957"/>
                  <a:gd name="connsiteY1" fmla="*/ 304208 h 311260"/>
                  <a:gd name="connsiteX2" fmla="*/ 255738 w 336957"/>
                  <a:gd name="connsiteY2" fmla="*/ 306157 h 311260"/>
                  <a:gd name="connsiteX3" fmla="*/ 7052 w 336957"/>
                  <a:gd name="connsiteY3" fmla="*/ 90597 h 311260"/>
                  <a:gd name="connsiteX4" fmla="*/ 5104 w 336957"/>
                  <a:gd name="connsiteY4" fmla="*/ 61612 h 311260"/>
                  <a:gd name="connsiteX5" fmla="*/ 52356 w 336957"/>
                  <a:gd name="connsiteY5" fmla="*/ 7052 h 311260"/>
                  <a:gd name="connsiteX6" fmla="*/ 81341 w 336957"/>
                  <a:gd name="connsiteY6" fmla="*/ 5104 h 311260"/>
                  <a:gd name="connsiteX7" fmla="*/ 329783 w 336957"/>
                  <a:gd name="connsiteY7" fmla="*/ 220420 h 311260"/>
                  <a:gd name="connsiteX8" fmla="*/ 331975 w 336957"/>
                  <a:gd name="connsiteY8" fmla="*/ 249648 h 31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957" h="311260">
                    <a:moveTo>
                      <a:pt x="331975" y="249648"/>
                    </a:moveTo>
                    <a:lnTo>
                      <a:pt x="284723" y="304208"/>
                    </a:lnTo>
                    <a:cubicBezTo>
                      <a:pt x="277172" y="312733"/>
                      <a:pt x="264263" y="313707"/>
                      <a:pt x="255738" y="306157"/>
                    </a:cubicBezTo>
                    <a:lnTo>
                      <a:pt x="7052" y="90597"/>
                    </a:lnTo>
                    <a:cubicBezTo>
                      <a:pt x="-1473" y="83046"/>
                      <a:pt x="-2447" y="70137"/>
                      <a:pt x="5104" y="61612"/>
                    </a:cubicBezTo>
                    <a:lnTo>
                      <a:pt x="52356" y="7052"/>
                    </a:lnTo>
                    <a:cubicBezTo>
                      <a:pt x="59907" y="-1473"/>
                      <a:pt x="72816" y="-2447"/>
                      <a:pt x="81341" y="5104"/>
                    </a:cubicBezTo>
                    <a:lnTo>
                      <a:pt x="329783" y="220420"/>
                    </a:lnTo>
                    <a:cubicBezTo>
                      <a:pt x="338552" y="227971"/>
                      <a:pt x="339282" y="240880"/>
                      <a:pt x="331975" y="249648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22D7032-00FF-4B69-9413-9D8B956AF295}"/>
                  </a:ext>
                </a:extLst>
              </p:cNvPr>
              <p:cNvSpPr/>
              <p:nvPr/>
            </p:nvSpPr>
            <p:spPr>
              <a:xfrm>
                <a:off x="1309685" y="5512626"/>
                <a:ext cx="230116" cy="192783"/>
              </a:xfrm>
              <a:custGeom>
                <a:avLst/>
                <a:gdLst>
                  <a:gd name="connsiteX0" fmla="*/ 226337 w 230116"/>
                  <a:gd name="connsiteY0" fmla="*/ 145715 h 192783"/>
                  <a:gd name="connsiteX1" fmla="*/ 199544 w 230116"/>
                  <a:gd name="connsiteY1" fmla="*/ 183955 h 192783"/>
                  <a:gd name="connsiteX2" fmla="*/ 170803 w 230116"/>
                  <a:gd name="connsiteY2" fmla="*/ 189070 h 192783"/>
                  <a:gd name="connsiteX3" fmla="*/ 8828 w 230116"/>
                  <a:gd name="connsiteY3" fmla="*/ 75810 h 192783"/>
                  <a:gd name="connsiteX4" fmla="*/ 3714 w 230116"/>
                  <a:gd name="connsiteY4" fmla="*/ 47069 h 192783"/>
                  <a:gd name="connsiteX5" fmla="*/ 30506 w 230116"/>
                  <a:gd name="connsiteY5" fmla="*/ 8828 h 192783"/>
                  <a:gd name="connsiteX6" fmla="*/ 59248 w 230116"/>
                  <a:gd name="connsiteY6" fmla="*/ 3714 h 192783"/>
                  <a:gd name="connsiteX7" fmla="*/ 221222 w 230116"/>
                  <a:gd name="connsiteY7" fmla="*/ 116974 h 192783"/>
                  <a:gd name="connsiteX8" fmla="*/ 226337 w 230116"/>
                  <a:gd name="connsiteY8" fmla="*/ 145715 h 19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116" h="192783">
                    <a:moveTo>
                      <a:pt x="226337" y="145715"/>
                    </a:moveTo>
                    <a:lnTo>
                      <a:pt x="199544" y="183955"/>
                    </a:lnTo>
                    <a:cubicBezTo>
                      <a:pt x="192968" y="193211"/>
                      <a:pt x="180302" y="195647"/>
                      <a:pt x="170803" y="189070"/>
                    </a:cubicBezTo>
                    <a:lnTo>
                      <a:pt x="8828" y="75810"/>
                    </a:lnTo>
                    <a:cubicBezTo>
                      <a:pt x="-427" y="69234"/>
                      <a:pt x="-2863" y="56568"/>
                      <a:pt x="3714" y="47069"/>
                    </a:cubicBezTo>
                    <a:lnTo>
                      <a:pt x="30506" y="8828"/>
                    </a:lnTo>
                    <a:cubicBezTo>
                      <a:pt x="37083" y="-427"/>
                      <a:pt x="49748" y="-2863"/>
                      <a:pt x="59248" y="3714"/>
                    </a:cubicBezTo>
                    <a:lnTo>
                      <a:pt x="221222" y="116974"/>
                    </a:lnTo>
                    <a:cubicBezTo>
                      <a:pt x="230721" y="123550"/>
                      <a:pt x="232913" y="136459"/>
                      <a:pt x="226337" y="145715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629EFBF-93D7-4E0A-A224-1A52E40D5886}"/>
                  </a:ext>
                </a:extLst>
              </p:cNvPr>
              <p:cNvSpPr/>
              <p:nvPr/>
            </p:nvSpPr>
            <p:spPr>
              <a:xfrm>
                <a:off x="1538457" y="5683576"/>
                <a:ext cx="331081" cy="283507"/>
              </a:xfrm>
              <a:custGeom>
                <a:avLst/>
                <a:gdLst>
                  <a:gd name="connsiteX0" fmla="*/ 0 w 324922"/>
                  <a:gd name="connsiteY0" fmla="*/ 51126 h 271069"/>
                  <a:gd name="connsiteX1" fmla="*/ 165871 w 324922"/>
                  <a:gd name="connsiteY1" fmla="*/ 105198 h 271069"/>
                  <a:gd name="connsiteX2" fmla="*/ 275965 w 324922"/>
                  <a:gd name="connsiteY2" fmla="*/ 271070 h 271069"/>
                  <a:gd name="connsiteX3" fmla="*/ 324923 w 324922"/>
                  <a:gd name="connsiteY3" fmla="*/ 220651 h 271069"/>
                  <a:gd name="connsiteX4" fmla="*/ 229930 w 324922"/>
                  <a:gd name="connsiteY4" fmla="*/ 58433 h 271069"/>
                  <a:gd name="connsiteX5" fmla="*/ 66008 w 324922"/>
                  <a:gd name="connsiteY5" fmla="*/ 707 h 271069"/>
                  <a:gd name="connsiteX6" fmla="*/ 0 w 324922"/>
                  <a:gd name="connsiteY6" fmla="*/ 51126 h 271069"/>
                  <a:gd name="connsiteX0" fmla="*/ 0 w 325671"/>
                  <a:gd name="connsiteY0" fmla="*/ 51248 h 271192"/>
                  <a:gd name="connsiteX1" fmla="*/ 165871 w 325671"/>
                  <a:gd name="connsiteY1" fmla="*/ 105320 h 271192"/>
                  <a:gd name="connsiteX2" fmla="*/ 275965 w 325671"/>
                  <a:gd name="connsiteY2" fmla="*/ 271192 h 271192"/>
                  <a:gd name="connsiteX3" fmla="*/ 324923 w 325671"/>
                  <a:gd name="connsiteY3" fmla="*/ 220773 h 271192"/>
                  <a:gd name="connsiteX4" fmla="*/ 239166 w 325671"/>
                  <a:gd name="connsiteY4" fmla="*/ 55476 h 271192"/>
                  <a:gd name="connsiteX5" fmla="*/ 66008 w 325671"/>
                  <a:gd name="connsiteY5" fmla="*/ 829 h 271192"/>
                  <a:gd name="connsiteX6" fmla="*/ 0 w 325671"/>
                  <a:gd name="connsiteY6" fmla="*/ 51248 h 271192"/>
                  <a:gd name="connsiteX0" fmla="*/ 3757 w 329428"/>
                  <a:gd name="connsiteY0" fmla="*/ 51248 h 271192"/>
                  <a:gd name="connsiteX1" fmla="*/ 185022 w 329428"/>
                  <a:gd name="connsiteY1" fmla="*/ 102241 h 271192"/>
                  <a:gd name="connsiteX2" fmla="*/ 279722 w 329428"/>
                  <a:gd name="connsiteY2" fmla="*/ 271192 h 271192"/>
                  <a:gd name="connsiteX3" fmla="*/ 328680 w 329428"/>
                  <a:gd name="connsiteY3" fmla="*/ 220773 h 271192"/>
                  <a:gd name="connsiteX4" fmla="*/ 242923 w 329428"/>
                  <a:gd name="connsiteY4" fmla="*/ 55476 h 271192"/>
                  <a:gd name="connsiteX5" fmla="*/ 69765 w 329428"/>
                  <a:gd name="connsiteY5" fmla="*/ 829 h 271192"/>
                  <a:gd name="connsiteX6" fmla="*/ 3757 w 329428"/>
                  <a:gd name="connsiteY6" fmla="*/ 51248 h 271192"/>
                  <a:gd name="connsiteX0" fmla="*/ 3757 w 329827"/>
                  <a:gd name="connsiteY0" fmla="*/ 51248 h 283507"/>
                  <a:gd name="connsiteX1" fmla="*/ 185022 w 329827"/>
                  <a:gd name="connsiteY1" fmla="*/ 102241 h 283507"/>
                  <a:gd name="connsiteX2" fmla="*/ 285880 w 329827"/>
                  <a:gd name="connsiteY2" fmla="*/ 283507 h 283507"/>
                  <a:gd name="connsiteX3" fmla="*/ 328680 w 329827"/>
                  <a:gd name="connsiteY3" fmla="*/ 220773 h 283507"/>
                  <a:gd name="connsiteX4" fmla="*/ 242923 w 329827"/>
                  <a:gd name="connsiteY4" fmla="*/ 55476 h 283507"/>
                  <a:gd name="connsiteX5" fmla="*/ 69765 w 329827"/>
                  <a:gd name="connsiteY5" fmla="*/ 829 h 283507"/>
                  <a:gd name="connsiteX6" fmla="*/ 3757 w 329827"/>
                  <a:gd name="connsiteY6" fmla="*/ 51248 h 283507"/>
                  <a:gd name="connsiteX0" fmla="*/ 3757 w 328680"/>
                  <a:gd name="connsiteY0" fmla="*/ 51248 h 283507"/>
                  <a:gd name="connsiteX1" fmla="*/ 185022 w 328680"/>
                  <a:gd name="connsiteY1" fmla="*/ 102241 h 283507"/>
                  <a:gd name="connsiteX2" fmla="*/ 285880 w 328680"/>
                  <a:gd name="connsiteY2" fmla="*/ 283507 h 283507"/>
                  <a:gd name="connsiteX3" fmla="*/ 328680 w 328680"/>
                  <a:gd name="connsiteY3" fmla="*/ 220773 h 283507"/>
                  <a:gd name="connsiteX4" fmla="*/ 242923 w 328680"/>
                  <a:gd name="connsiteY4" fmla="*/ 55476 h 283507"/>
                  <a:gd name="connsiteX5" fmla="*/ 69765 w 328680"/>
                  <a:gd name="connsiteY5" fmla="*/ 829 h 283507"/>
                  <a:gd name="connsiteX6" fmla="*/ 3757 w 328680"/>
                  <a:gd name="connsiteY6" fmla="*/ 51248 h 283507"/>
                  <a:gd name="connsiteX0" fmla="*/ 3757 w 334838"/>
                  <a:gd name="connsiteY0" fmla="*/ 51248 h 283507"/>
                  <a:gd name="connsiteX1" fmla="*/ 185022 w 334838"/>
                  <a:gd name="connsiteY1" fmla="*/ 102241 h 283507"/>
                  <a:gd name="connsiteX2" fmla="*/ 285880 w 334838"/>
                  <a:gd name="connsiteY2" fmla="*/ 283507 h 283507"/>
                  <a:gd name="connsiteX3" fmla="*/ 334838 w 334838"/>
                  <a:gd name="connsiteY3" fmla="*/ 226931 h 283507"/>
                  <a:gd name="connsiteX4" fmla="*/ 242923 w 334838"/>
                  <a:gd name="connsiteY4" fmla="*/ 55476 h 283507"/>
                  <a:gd name="connsiteX5" fmla="*/ 69765 w 334838"/>
                  <a:gd name="connsiteY5" fmla="*/ 829 h 283507"/>
                  <a:gd name="connsiteX6" fmla="*/ 3757 w 334838"/>
                  <a:gd name="connsiteY6" fmla="*/ 51248 h 283507"/>
                  <a:gd name="connsiteX0" fmla="*/ 0 w 331081"/>
                  <a:gd name="connsiteY0" fmla="*/ 51248 h 283507"/>
                  <a:gd name="connsiteX1" fmla="*/ 181265 w 331081"/>
                  <a:gd name="connsiteY1" fmla="*/ 102241 h 283507"/>
                  <a:gd name="connsiteX2" fmla="*/ 282123 w 331081"/>
                  <a:gd name="connsiteY2" fmla="*/ 283507 h 283507"/>
                  <a:gd name="connsiteX3" fmla="*/ 331081 w 331081"/>
                  <a:gd name="connsiteY3" fmla="*/ 226931 h 283507"/>
                  <a:gd name="connsiteX4" fmla="*/ 239166 w 331081"/>
                  <a:gd name="connsiteY4" fmla="*/ 55476 h 283507"/>
                  <a:gd name="connsiteX5" fmla="*/ 66008 w 331081"/>
                  <a:gd name="connsiteY5" fmla="*/ 829 h 283507"/>
                  <a:gd name="connsiteX6" fmla="*/ 0 w 331081"/>
                  <a:gd name="connsiteY6" fmla="*/ 51248 h 283507"/>
                  <a:gd name="connsiteX0" fmla="*/ 0 w 331081"/>
                  <a:gd name="connsiteY0" fmla="*/ 51248 h 283507"/>
                  <a:gd name="connsiteX1" fmla="*/ 181265 w 331081"/>
                  <a:gd name="connsiteY1" fmla="*/ 102241 h 283507"/>
                  <a:gd name="connsiteX2" fmla="*/ 282123 w 331081"/>
                  <a:gd name="connsiteY2" fmla="*/ 283507 h 283507"/>
                  <a:gd name="connsiteX3" fmla="*/ 331081 w 331081"/>
                  <a:gd name="connsiteY3" fmla="*/ 226931 h 283507"/>
                  <a:gd name="connsiteX4" fmla="*/ 239166 w 331081"/>
                  <a:gd name="connsiteY4" fmla="*/ 55476 h 283507"/>
                  <a:gd name="connsiteX5" fmla="*/ 62929 w 331081"/>
                  <a:gd name="connsiteY5" fmla="*/ 829 h 283507"/>
                  <a:gd name="connsiteX6" fmla="*/ 0 w 331081"/>
                  <a:gd name="connsiteY6" fmla="*/ 51248 h 28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081" h="283507">
                    <a:moveTo>
                      <a:pt x="0" y="51248"/>
                    </a:moveTo>
                    <a:cubicBezTo>
                      <a:pt x="19209" y="68150"/>
                      <a:pt x="134245" y="63531"/>
                      <a:pt x="181265" y="102241"/>
                    </a:cubicBezTo>
                    <a:cubicBezTo>
                      <a:pt x="228285" y="140951"/>
                      <a:pt x="274329" y="251112"/>
                      <a:pt x="282123" y="283507"/>
                    </a:cubicBezTo>
                    <a:cubicBezTo>
                      <a:pt x="304288" y="263777"/>
                      <a:pt x="307452" y="249542"/>
                      <a:pt x="331081" y="226931"/>
                    </a:cubicBezTo>
                    <a:cubicBezTo>
                      <a:pt x="323922" y="188926"/>
                      <a:pt x="299328" y="103946"/>
                      <a:pt x="239166" y="55476"/>
                    </a:cubicBezTo>
                    <a:cubicBezTo>
                      <a:pt x="179004" y="7005"/>
                      <a:pt x="136730" y="-3312"/>
                      <a:pt x="62929" y="829"/>
                    </a:cubicBezTo>
                    <a:cubicBezTo>
                      <a:pt x="37110" y="17148"/>
                      <a:pt x="17736" y="28188"/>
                      <a:pt x="0" y="5124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3D82F4E-20DF-4209-974B-2CEC60C8CD02}"/>
                  </a:ext>
                </a:extLst>
              </p:cNvPr>
              <p:cNvSpPr/>
              <p:nvPr/>
            </p:nvSpPr>
            <p:spPr>
              <a:xfrm>
                <a:off x="1341105" y="5530894"/>
                <a:ext cx="179387" cy="149428"/>
              </a:xfrm>
              <a:custGeom>
                <a:avLst/>
                <a:gdLst>
                  <a:gd name="connsiteX0" fmla="*/ 175674 w 179387"/>
                  <a:gd name="connsiteY0" fmla="*/ 118192 h 149428"/>
                  <a:gd name="connsiteX1" fmla="*/ 160086 w 179387"/>
                  <a:gd name="connsiteY1" fmla="*/ 140600 h 149428"/>
                  <a:gd name="connsiteX2" fmla="*/ 131344 w 179387"/>
                  <a:gd name="connsiteY2" fmla="*/ 145715 h 149428"/>
                  <a:gd name="connsiteX3" fmla="*/ 8829 w 179387"/>
                  <a:gd name="connsiteY3" fmla="*/ 59978 h 149428"/>
                  <a:gd name="connsiteX4" fmla="*/ 3714 w 179387"/>
                  <a:gd name="connsiteY4" fmla="*/ 31237 h 149428"/>
                  <a:gd name="connsiteX5" fmla="*/ 19302 w 179387"/>
                  <a:gd name="connsiteY5" fmla="*/ 8828 h 149428"/>
                  <a:gd name="connsiteX6" fmla="*/ 48043 w 179387"/>
                  <a:gd name="connsiteY6" fmla="*/ 3714 h 149428"/>
                  <a:gd name="connsiteX7" fmla="*/ 170559 w 179387"/>
                  <a:gd name="connsiteY7" fmla="*/ 89450 h 149428"/>
                  <a:gd name="connsiteX8" fmla="*/ 175674 w 179387"/>
                  <a:gd name="connsiteY8" fmla="*/ 118192 h 14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87" h="149428">
                    <a:moveTo>
                      <a:pt x="175674" y="118192"/>
                    </a:moveTo>
                    <a:lnTo>
                      <a:pt x="160086" y="140600"/>
                    </a:lnTo>
                    <a:cubicBezTo>
                      <a:pt x="153509" y="149856"/>
                      <a:pt x="140844" y="152291"/>
                      <a:pt x="131344" y="145715"/>
                    </a:cubicBezTo>
                    <a:lnTo>
                      <a:pt x="8829" y="59978"/>
                    </a:lnTo>
                    <a:cubicBezTo>
                      <a:pt x="-427" y="53402"/>
                      <a:pt x="-2863" y="40736"/>
                      <a:pt x="3714" y="31237"/>
                    </a:cubicBezTo>
                    <a:lnTo>
                      <a:pt x="19302" y="8828"/>
                    </a:lnTo>
                    <a:cubicBezTo>
                      <a:pt x="25878" y="-427"/>
                      <a:pt x="38544" y="-2863"/>
                      <a:pt x="48043" y="3714"/>
                    </a:cubicBezTo>
                    <a:lnTo>
                      <a:pt x="170559" y="89450"/>
                    </a:lnTo>
                    <a:cubicBezTo>
                      <a:pt x="179815" y="96027"/>
                      <a:pt x="182251" y="108936"/>
                      <a:pt x="175674" y="1181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6525782-BAE5-40EE-A1D1-7E3FECE248F7}"/>
                </a:ext>
              </a:extLst>
            </p:cNvPr>
            <p:cNvSpPr/>
            <p:nvPr/>
          </p:nvSpPr>
          <p:spPr>
            <a:xfrm flipH="1">
              <a:off x="4522929" y="3089806"/>
              <a:ext cx="4264659" cy="992878"/>
            </a:xfrm>
            <a:custGeom>
              <a:avLst/>
              <a:gdLst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887927 w 8250226"/>
                <a:gd name="connsiteY8" fmla="*/ 724940 h 1520066"/>
                <a:gd name="connsiteX9" fmla="*/ 7211471 w 8250226"/>
                <a:gd name="connsiteY9" fmla="*/ 959045 h 1520066"/>
                <a:gd name="connsiteX10" fmla="*/ 7023079 w 8250226"/>
                <a:gd name="connsiteY10" fmla="*/ 599807 h 1520066"/>
                <a:gd name="connsiteX11" fmla="*/ 6625054 w 8250226"/>
                <a:gd name="connsiteY11" fmla="*/ 60489 h 1520066"/>
                <a:gd name="connsiteX12" fmla="*/ 6613972 w 8250226"/>
                <a:gd name="connsiteY12" fmla="*/ 60489 h 1520066"/>
                <a:gd name="connsiteX13" fmla="*/ 5725111 w 8250226"/>
                <a:gd name="connsiteY13" fmla="*/ 640903 h 1520066"/>
                <a:gd name="connsiteX14" fmla="*/ 5596746 w 8250226"/>
                <a:gd name="connsiteY14" fmla="*/ 772500 h 1520066"/>
                <a:gd name="connsiteX15" fmla="*/ 5426824 w 8250226"/>
                <a:gd name="connsiteY15" fmla="*/ 951657 h 1520066"/>
                <a:gd name="connsiteX16" fmla="*/ 5037572 w 8250226"/>
                <a:gd name="connsiteY16" fmla="*/ 1342294 h 1520066"/>
                <a:gd name="connsiteX17" fmla="*/ 4680181 w 8250226"/>
                <a:gd name="connsiteY17" fmla="*/ 1520066 h 1520066"/>
                <a:gd name="connsiteX18" fmla="*/ 4637239 w 8250226"/>
                <a:gd name="connsiteY18" fmla="*/ 1515910 h 1520066"/>
                <a:gd name="connsiteX19" fmla="*/ 4405443 w 8250226"/>
                <a:gd name="connsiteY19" fmla="*/ 1172372 h 1520066"/>
                <a:gd name="connsiteX20" fmla="*/ 4179650 w 8250226"/>
                <a:gd name="connsiteY20" fmla="*/ 762803 h 1520066"/>
                <a:gd name="connsiteX21" fmla="*/ 3311567 w 8250226"/>
                <a:gd name="connsiteY21" fmla="*/ 767883 h 1520066"/>
                <a:gd name="connsiteX22" fmla="*/ 2360834 w 8250226"/>
                <a:gd name="connsiteY22" fmla="*/ 995061 h 1520066"/>
                <a:gd name="connsiteX23" fmla="*/ 2342497 w 8250226"/>
                <a:gd name="connsiteY23" fmla="*/ 992833 h 1520066"/>
                <a:gd name="connsiteX24" fmla="*/ 2126238 w 8250226"/>
                <a:gd name="connsiteY24" fmla="*/ 1040931 h 1520066"/>
                <a:gd name="connsiteX25" fmla="*/ 1317343 w 8250226"/>
                <a:gd name="connsiteY25" fmla="*/ 1114064 h 1520066"/>
                <a:gd name="connsiteX26" fmla="*/ 1009685 w 8250226"/>
                <a:gd name="connsiteY26" fmla="*/ 1102634 h 1520066"/>
                <a:gd name="connsiteX27" fmla="*/ 90523 w 8250226"/>
                <a:gd name="connsiteY27" fmla="*/ 742589 h 1520066"/>
                <a:gd name="connsiteX28" fmla="*/ 22895 w 8250226"/>
                <a:gd name="connsiteY28" fmla="*/ 281579 h 1520066"/>
                <a:gd name="connsiteX29" fmla="*/ 33026 w 8250226"/>
                <a:gd name="connsiteY29" fmla="*/ 257679 h 1520066"/>
                <a:gd name="connsiteX30" fmla="*/ 94142 w 8250226"/>
                <a:gd name="connsiteY30" fmla="*/ 257679 h 1520066"/>
                <a:gd name="connsiteX31" fmla="*/ 76235 w 8250226"/>
                <a:gd name="connsiteY31" fmla="*/ 299677 h 1520066"/>
                <a:gd name="connsiteX32" fmla="*/ 140053 w 8250226"/>
                <a:gd name="connsiteY32" fmla="*/ 715919 h 1520066"/>
                <a:gd name="connsiteX33" fmla="*/ 2361283 w 8250226"/>
                <a:gd name="connsiteY33" fmla="*/ 930232 h 1520066"/>
                <a:gd name="connsiteX34" fmla="*/ 2361890 w 8250226"/>
                <a:gd name="connsiteY34" fmla="*/ 932577 h 1520066"/>
                <a:gd name="connsiteX35" fmla="*/ 2418393 w 8250226"/>
                <a:gd name="connsiteY35" fmla="*/ 916935 h 1520066"/>
                <a:gd name="connsiteX36" fmla="*/ 3300486 w 8250226"/>
                <a:gd name="connsiteY36" fmla="*/ 708780 h 1520066"/>
                <a:gd name="connsiteX37" fmla="*/ 4213357 w 8250226"/>
                <a:gd name="connsiteY37" fmla="*/ 712935 h 1520066"/>
                <a:gd name="connsiteX38" fmla="*/ 4462699 w 8250226"/>
                <a:gd name="connsiteY38" fmla="*/ 1154825 h 1520066"/>
                <a:gd name="connsiteX39" fmla="*/ 4648321 w 8250226"/>
                <a:gd name="connsiteY39" fmla="*/ 1456806 h 1520066"/>
                <a:gd name="connsiteX40" fmla="*/ 5382034 w 8250226"/>
                <a:gd name="connsiteY40" fmla="*/ 911024 h 1520066"/>
                <a:gd name="connsiteX41" fmla="*/ 5554727 w 8250226"/>
                <a:gd name="connsiteY41" fmla="*/ 728634 h 1520066"/>
                <a:gd name="connsiteX42" fmla="*/ 5681246 w 8250226"/>
                <a:gd name="connsiteY42" fmla="*/ 599346 h 1520066"/>
                <a:gd name="connsiteX43" fmla="*/ 6613510 w 8250226"/>
                <a:gd name="connsiteY43" fmla="*/ 0 h 1520066"/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211471 w 8250226"/>
                <a:gd name="connsiteY8" fmla="*/ 959045 h 1520066"/>
                <a:gd name="connsiteX9" fmla="*/ 7023079 w 8250226"/>
                <a:gd name="connsiteY9" fmla="*/ 599807 h 1520066"/>
                <a:gd name="connsiteX10" fmla="*/ 6625054 w 8250226"/>
                <a:gd name="connsiteY10" fmla="*/ 60489 h 1520066"/>
                <a:gd name="connsiteX11" fmla="*/ 6613972 w 8250226"/>
                <a:gd name="connsiteY11" fmla="*/ 60489 h 1520066"/>
                <a:gd name="connsiteX12" fmla="*/ 5725111 w 8250226"/>
                <a:gd name="connsiteY12" fmla="*/ 640903 h 1520066"/>
                <a:gd name="connsiteX13" fmla="*/ 5596746 w 8250226"/>
                <a:gd name="connsiteY13" fmla="*/ 772500 h 1520066"/>
                <a:gd name="connsiteX14" fmla="*/ 5426824 w 8250226"/>
                <a:gd name="connsiteY14" fmla="*/ 951657 h 1520066"/>
                <a:gd name="connsiteX15" fmla="*/ 5037572 w 8250226"/>
                <a:gd name="connsiteY15" fmla="*/ 1342294 h 1520066"/>
                <a:gd name="connsiteX16" fmla="*/ 4680181 w 8250226"/>
                <a:gd name="connsiteY16" fmla="*/ 1520066 h 1520066"/>
                <a:gd name="connsiteX17" fmla="*/ 4637239 w 8250226"/>
                <a:gd name="connsiteY17" fmla="*/ 1515910 h 1520066"/>
                <a:gd name="connsiteX18" fmla="*/ 4405443 w 8250226"/>
                <a:gd name="connsiteY18" fmla="*/ 1172372 h 1520066"/>
                <a:gd name="connsiteX19" fmla="*/ 4179650 w 8250226"/>
                <a:gd name="connsiteY19" fmla="*/ 762803 h 1520066"/>
                <a:gd name="connsiteX20" fmla="*/ 3311567 w 8250226"/>
                <a:gd name="connsiteY20" fmla="*/ 767883 h 1520066"/>
                <a:gd name="connsiteX21" fmla="*/ 2360834 w 8250226"/>
                <a:gd name="connsiteY21" fmla="*/ 995061 h 1520066"/>
                <a:gd name="connsiteX22" fmla="*/ 2342497 w 8250226"/>
                <a:gd name="connsiteY22" fmla="*/ 992833 h 1520066"/>
                <a:gd name="connsiteX23" fmla="*/ 2126238 w 8250226"/>
                <a:gd name="connsiteY23" fmla="*/ 1040931 h 1520066"/>
                <a:gd name="connsiteX24" fmla="*/ 1317343 w 8250226"/>
                <a:gd name="connsiteY24" fmla="*/ 1114064 h 1520066"/>
                <a:gd name="connsiteX25" fmla="*/ 1009685 w 8250226"/>
                <a:gd name="connsiteY25" fmla="*/ 1102634 h 1520066"/>
                <a:gd name="connsiteX26" fmla="*/ 90523 w 8250226"/>
                <a:gd name="connsiteY26" fmla="*/ 742589 h 1520066"/>
                <a:gd name="connsiteX27" fmla="*/ 22895 w 8250226"/>
                <a:gd name="connsiteY27" fmla="*/ 281579 h 1520066"/>
                <a:gd name="connsiteX28" fmla="*/ 33026 w 8250226"/>
                <a:gd name="connsiteY28" fmla="*/ 257679 h 1520066"/>
                <a:gd name="connsiteX29" fmla="*/ 94142 w 8250226"/>
                <a:gd name="connsiteY29" fmla="*/ 257679 h 1520066"/>
                <a:gd name="connsiteX30" fmla="*/ 76235 w 8250226"/>
                <a:gd name="connsiteY30" fmla="*/ 299677 h 1520066"/>
                <a:gd name="connsiteX31" fmla="*/ 140053 w 8250226"/>
                <a:gd name="connsiteY31" fmla="*/ 715919 h 1520066"/>
                <a:gd name="connsiteX32" fmla="*/ 2361283 w 8250226"/>
                <a:gd name="connsiteY32" fmla="*/ 930232 h 1520066"/>
                <a:gd name="connsiteX33" fmla="*/ 2361890 w 8250226"/>
                <a:gd name="connsiteY33" fmla="*/ 932577 h 1520066"/>
                <a:gd name="connsiteX34" fmla="*/ 2418393 w 8250226"/>
                <a:gd name="connsiteY34" fmla="*/ 916935 h 1520066"/>
                <a:gd name="connsiteX35" fmla="*/ 3300486 w 8250226"/>
                <a:gd name="connsiteY35" fmla="*/ 708780 h 1520066"/>
                <a:gd name="connsiteX36" fmla="*/ 4213357 w 8250226"/>
                <a:gd name="connsiteY36" fmla="*/ 712935 h 1520066"/>
                <a:gd name="connsiteX37" fmla="*/ 4462699 w 8250226"/>
                <a:gd name="connsiteY37" fmla="*/ 1154825 h 1520066"/>
                <a:gd name="connsiteX38" fmla="*/ 4648321 w 8250226"/>
                <a:gd name="connsiteY38" fmla="*/ 1456806 h 1520066"/>
                <a:gd name="connsiteX39" fmla="*/ 5382034 w 8250226"/>
                <a:gd name="connsiteY39" fmla="*/ 911024 h 1520066"/>
                <a:gd name="connsiteX40" fmla="*/ 5554727 w 8250226"/>
                <a:gd name="connsiteY40" fmla="*/ 728634 h 1520066"/>
                <a:gd name="connsiteX41" fmla="*/ 5681246 w 8250226"/>
                <a:gd name="connsiteY41" fmla="*/ 599346 h 1520066"/>
                <a:gd name="connsiteX42" fmla="*/ 6613510 w 8250226"/>
                <a:gd name="connsiteY42" fmla="*/ 0 h 1520066"/>
                <a:gd name="connsiteX0" fmla="*/ 6613510 w 8416533"/>
                <a:gd name="connsiteY0" fmla="*/ 0 h 1520066"/>
                <a:gd name="connsiteX1" fmla="*/ 6625977 w 8416533"/>
                <a:gd name="connsiteY1" fmla="*/ 0 h 1520066"/>
                <a:gd name="connsiteX2" fmla="*/ 6964437 w 8416533"/>
                <a:gd name="connsiteY2" fmla="*/ 205015 h 1520066"/>
                <a:gd name="connsiteX3" fmla="*/ 7081720 w 8416533"/>
                <a:gd name="connsiteY3" fmla="*/ 587340 h 1520066"/>
                <a:gd name="connsiteX4" fmla="*/ 7221629 w 8416533"/>
                <a:gd name="connsiteY4" fmla="*/ 899480 h 1520066"/>
                <a:gd name="connsiteX5" fmla="*/ 8199143 w 8416533"/>
                <a:gd name="connsiteY5" fmla="*/ 396639 h 1520066"/>
                <a:gd name="connsiteX6" fmla="*/ 8241625 w 8416533"/>
                <a:gd name="connsiteY6" fmla="*/ 397101 h 1520066"/>
                <a:gd name="connsiteX7" fmla="*/ 8415852 w 8416533"/>
                <a:gd name="connsiteY7" fmla="*/ 762602 h 1520066"/>
                <a:gd name="connsiteX8" fmla="*/ 7211471 w 8416533"/>
                <a:gd name="connsiteY8" fmla="*/ 959045 h 1520066"/>
                <a:gd name="connsiteX9" fmla="*/ 7023079 w 8416533"/>
                <a:gd name="connsiteY9" fmla="*/ 599807 h 1520066"/>
                <a:gd name="connsiteX10" fmla="*/ 6625054 w 8416533"/>
                <a:gd name="connsiteY10" fmla="*/ 60489 h 1520066"/>
                <a:gd name="connsiteX11" fmla="*/ 6613972 w 8416533"/>
                <a:gd name="connsiteY11" fmla="*/ 60489 h 1520066"/>
                <a:gd name="connsiteX12" fmla="*/ 5725111 w 8416533"/>
                <a:gd name="connsiteY12" fmla="*/ 640903 h 1520066"/>
                <a:gd name="connsiteX13" fmla="*/ 5596746 w 8416533"/>
                <a:gd name="connsiteY13" fmla="*/ 772500 h 1520066"/>
                <a:gd name="connsiteX14" fmla="*/ 5426824 w 8416533"/>
                <a:gd name="connsiteY14" fmla="*/ 951657 h 1520066"/>
                <a:gd name="connsiteX15" fmla="*/ 5037572 w 8416533"/>
                <a:gd name="connsiteY15" fmla="*/ 1342294 h 1520066"/>
                <a:gd name="connsiteX16" fmla="*/ 4680181 w 8416533"/>
                <a:gd name="connsiteY16" fmla="*/ 1520066 h 1520066"/>
                <a:gd name="connsiteX17" fmla="*/ 4637239 w 8416533"/>
                <a:gd name="connsiteY17" fmla="*/ 1515910 h 1520066"/>
                <a:gd name="connsiteX18" fmla="*/ 4405443 w 8416533"/>
                <a:gd name="connsiteY18" fmla="*/ 1172372 h 1520066"/>
                <a:gd name="connsiteX19" fmla="*/ 4179650 w 8416533"/>
                <a:gd name="connsiteY19" fmla="*/ 762803 h 1520066"/>
                <a:gd name="connsiteX20" fmla="*/ 3311567 w 8416533"/>
                <a:gd name="connsiteY20" fmla="*/ 767883 h 1520066"/>
                <a:gd name="connsiteX21" fmla="*/ 2360834 w 8416533"/>
                <a:gd name="connsiteY21" fmla="*/ 995061 h 1520066"/>
                <a:gd name="connsiteX22" fmla="*/ 2342497 w 8416533"/>
                <a:gd name="connsiteY22" fmla="*/ 992833 h 1520066"/>
                <a:gd name="connsiteX23" fmla="*/ 2126238 w 8416533"/>
                <a:gd name="connsiteY23" fmla="*/ 1040931 h 1520066"/>
                <a:gd name="connsiteX24" fmla="*/ 1317343 w 8416533"/>
                <a:gd name="connsiteY24" fmla="*/ 1114064 h 1520066"/>
                <a:gd name="connsiteX25" fmla="*/ 1009685 w 8416533"/>
                <a:gd name="connsiteY25" fmla="*/ 1102634 h 1520066"/>
                <a:gd name="connsiteX26" fmla="*/ 90523 w 8416533"/>
                <a:gd name="connsiteY26" fmla="*/ 742589 h 1520066"/>
                <a:gd name="connsiteX27" fmla="*/ 22895 w 8416533"/>
                <a:gd name="connsiteY27" fmla="*/ 281579 h 1520066"/>
                <a:gd name="connsiteX28" fmla="*/ 33026 w 8416533"/>
                <a:gd name="connsiteY28" fmla="*/ 257679 h 1520066"/>
                <a:gd name="connsiteX29" fmla="*/ 94142 w 8416533"/>
                <a:gd name="connsiteY29" fmla="*/ 257679 h 1520066"/>
                <a:gd name="connsiteX30" fmla="*/ 76235 w 8416533"/>
                <a:gd name="connsiteY30" fmla="*/ 299677 h 1520066"/>
                <a:gd name="connsiteX31" fmla="*/ 140053 w 8416533"/>
                <a:gd name="connsiteY31" fmla="*/ 715919 h 1520066"/>
                <a:gd name="connsiteX32" fmla="*/ 2361283 w 8416533"/>
                <a:gd name="connsiteY32" fmla="*/ 930232 h 1520066"/>
                <a:gd name="connsiteX33" fmla="*/ 2361890 w 8416533"/>
                <a:gd name="connsiteY33" fmla="*/ 932577 h 1520066"/>
                <a:gd name="connsiteX34" fmla="*/ 2418393 w 8416533"/>
                <a:gd name="connsiteY34" fmla="*/ 916935 h 1520066"/>
                <a:gd name="connsiteX35" fmla="*/ 3300486 w 8416533"/>
                <a:gd name="connsiteY35" fmla="*/ 708780 h 1520066"/>
                <a:gd name="connsiteX36" fmla="*/ 4213357 w 8416533"/>
                <a:gd name="connsiteY36" fmla="*/ 712935 h 1520066"/>
                <a:gd name="connsiteX37" fmla="*/ 4462699 w 8416533"/>
                <a:gd name="connsiteY37" fmla="*/ 1154825 h 1520066"/>
                <a:gd name="connsiteX38" fmla="*/ 4648321 w 8416533"/>
                <a:gd name="connsiteY38" fmla="*/ 1456806 h 1520066"/>
                <a:gd name="connsiteX39" fmla="*/ 5382034 w 8416533"/>
                <a:gd name="connsiteY39" fmla="*/ 911024 h 1520066"/>
                <a:gd name="connsiteX40" fmla="*/ 5554727 w 8416533"/>
                <a:gd name="connsiteY40" fmla="*/ 728634 h 1520066"/>
                <a:gd name="connsiteX41" fmla="*/ 5681246 w 8416533"/>
                <a:gd name="connsiteY41" fmla="*/ 599346 h 1520066"/>
                <a:gd name="connsiteX42" fmla="*/ 6613510 w 8416533"/>
                <a:gd name="connsiteY42" fmla="*/ 0 h 1520066"/>
                <a:gd name="connsiteX0" fmla="*/ 6613510 w 8416442"/>
                <a:gd name="connsiteY0" fmla="*/ 0 h 1520066"/>
                <a:gd name="connsiteX1" fmla="*/ 6625977 w 8416442"/>
                <a:gd name="connsiteY1" fmla="*/ 0 h 1520066"/>
                <a:gd name="connsiteX2" fmla="*/ 6964437 w 8416442"/>
                <a:gd name="connsiteY2" fmla="*/ 205015 h 1520066"/>
                <a:gd name="connsiteX3" fmla="*/ 7081720 w 8416442"/>
                <a:gd name="connsiteY3" fmla="*/ 587340 h 1520066"/>
                <a:gd name="connsiteX4" fmla="*/ 7221629 w 8416442"/>
                <a:gd name="connsiteY4" fmla="*/ 899480 h 1520066"/>
                <a:gd name="connsiteX5" fmla="*/ 8348876 w 8416442"/>
                <a:gd name="connsiteY5" fmla="*/ 665822 h 1520066"/>
                <a:gd name="connsiteX6" fmla="*/ 8241625 w 8416442"/>
                <a:gd name="connsiteY6" fmla="*/ 397101 h 1520066"/>
                <a:gd name="connsiteX7" fmla="*/ 8415852 w 8416442"/>
                <a:gd name="connsiteY7" fmla="*/ 762602 h 1520066"/>
                <a:gd name="connsiteX8" fmla="*/ 7211471 w 8416442"/>
                <a:gd name="connsiteY8" fmla="*/ 959045 h 1520066"/>
                <a:gd name="connsiteX9" fmla="*/ 7023079 w 8416442"/>
                <a:gd name="connsiteY9" fmla="*/ 599807 h 1520066"/>
                <a:gd name="connsiteX10" fmla="*/ 6625054 w 8416442"/>
                <a:gd name="connsiteY10" fmla="*/ 60489 h 1520066"/>
                <a:gd name="connsiteX11" fmla="*/ 6613972 w 8416442"/>
                <a:gd name="connsiteY11" fmla="*/ 60489 h 1520066"/>
                <a:gd name="connsiteX12" fmla="*/ 5725111 w 8416442"/>
                <a:gd name="connsiteY12" fmla="*/ 640903 h 1520066"/>
                <a:gd name="connsiteX13" fmla="*/ 5596746 w 8416442"/>
                <a:gd name="connsiteY13" fmla="*/ 772500 h 1520066"/>
                <a:gd name="connsiteX14" fmla="*/ 5426824 w 8416442"/>
                <a:gd name="connsiteY14" fmla="*/ 951657 h 1520066"/>
                <a:gd name="connsiteX15" fmla="*/ 5037572 w 8416442"/>
                <a:gd name="connsiteY15" fmla="*/ 1342294 h 1520066"/>
                <a:gd name="connsiteX16" fmla="*/ 4680181 w 8416442"/>
                <a:gd name="connsiteY16" fmla="*/ 1520066 h 1520066"/>
                <a:gd name="connsiteX17" fmla="*/ 4637239 w 8416442"/>
                <a:gd name="connsiteY17" fmla="*/ 1515910 h 1520066"/>
                <a:gd name="connsiteX18" fmla="*/ 4405443 w 8416442"/>
                <a:gd name="connsiteY18" fmla="*/ 1172372 h 1520066"/>
                <a:gd name="connsiteX19" fmla="*/ 4179650 w 8416442"/>
                <a:gd name="connsiteY19" fmla="*/ 762803 h 1520066"/>
                <a:gd name="connsiteX20" fmla="*/ 3311567 w 8416442"/>
                <a:gd name="connsiteY20" fmla="*/ 767883 h 1520066"/>
                <a:gd name="connsiteX21" fmla="*/ 2360834 w 8416442"/>
                <a:gd name="connsiteY21" fmla="*/ 995061 h 1520066"/>
                <a:gd name="connsiteX22" fmla="*/ 2342497 w 8416442"/>
                <a:gd name="connsiteY22" fmla="*/ 992833 h 1520066"/>
                <a:gd name="connsiteX23" fmla="*/ 2126238 w 8416442"/>
                <a:gd name="connsiteY23" fmla="*/ 1040931 h 1520066"/>
                <a:gd name="connsiteX24" fmla="*/ 1317343 w 8416442"/>
                <a:gd name="connsiteY24" fmla="*/ 1114064 h 1520066"/>
                <a:gd name="connsiteX25" fmla="*/ 1009685 w 8416442"/>
                <a:gd name="connsiteY25" fmla="*/ 1102634 h 1520066"/>
                <a:gd name="connsiteX26" fmla="*/ 90523 w 8416442"/>
                <a:gd name="connsiteY26" fmla="*/ 742589 h 1520066"/>
                <a:gd name="connsiteX27" fmla="*/ 22895 w 8416442"/>
                <a:gd name="connsiteY27" fmla="*/ 281579 h 1520066"/>
                <a:gd name="connsiteX28" fmla="*/ 33026 w 8416442"/>
                <a:gd name="connsiteY28" fmla="*/ 257679 h 1520066"/>
                <a:gd name="connsiteX29" fmla="*/ 94142 w 8416442"/>
                <a:gd name="connsiteY29" fmla="*/ 257679 h 1520066"/>
                <a:gd name="connsiteX30" fmla="*/ 76235 w 8416442"/>
                <a:gd name="connsiteY30" fmla="*/ 299677 h 1520066"/>
                <a:gd name="connsiteX31" fmla="*/ 140053 w 8416442"/>
                <a:gd name="connsiteY31" fmla="*/ 715919 h 1520066"/>
                <a:gd name="connsiteX32" fmla="*/ 2361283 w 8416442"/>
                <a:gd name="connsiteY32" fmla="*/ 930232 h 1520066"/>
                <a:gd name="connsiteX33" fmla="*/ 2361890 w 8416442"/>
                <a:gd name="connsiteY33" fmla="*/ 932577 h 1520066"/>
                <a:gd name="connsiteX34" fmla="*/ 2418393 w 8416442"/>
                <a:gd name="connsiteY34" fmla="*/ 916935 h 1520066"/>
                <a:gd name="connsiteX35" fmla="*/ 3300486 w 8416442"/>
                <a:gd name="connsiteY35" fmla="*/ 708780 h 1520066"/>
                <a:gd name="connsiteX36" fmla="*/ 4213357 w 8416442"/>
                <a:gd name="connsiteY36" fmla="*/ 712935 h 1520066"/>
                <a:gd name="connsiteX37" fmla="*/ 4462699 w 8416442"/>
                <a:gd name="connsiteY37" fmla="*/ 1154825 h 1520066"/>
                <a:gd name="connsiteX38" fmla="*/ 4648321 w 8416442"/>
                <a:gd name="connsiteY38" fmla="*/ 1456806 h 1520066"/>
                <a:gd name="connsiteX39" fmla="*/ 5382034 w 8416442"/>
                <a:gd name="connsiteY39" fmla="*/ 911024 h 1520066"/>
                <a:gd name="connsiteX40" fmla="*/ 5554727 w 8416442"/>
                <a:gd name="connsiteY40" fmla="*/ 728634 h 1520066"/>
                <a:gd name="connsiteX41" fmla="*/ 5681246 w 8416442"/>
                <a:gd name="connsiteY41" fmla="*/ 599346 h 1520066"/>
                <a:gd name="connsiteX42" fmla="*/ 6613510 w 8416442"/>
                <a:gd name="connsiteY42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62602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74648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454400"/>
                <a:gd name="connsiteY0" fmla="*/ 0 h 1520066"/>
                <a:gd name="connsiteX1" fmla="*/ 6625977 w 8454400"/>
                <a:gd name="connsiteY1" fmla="*/ 0 h 1520066"/>
                <a:gd name="connsiteX2" fmla="*/ 6964437 w 8454400"/>
                <a:gd name="connsiteY2" fmla="*/ 205015 h 1520066"/>
                <a:gd name="connsiteX3" fmla="*/ 7081720 w 8454400"/>
                <a:gd name="connsiteY3" fmla="*/ 587340 h 1520066"/>
                <a:gd name="connsiteX4" fmla="*/ 7221629 w 8454400"/>
                <a:gd name="connsiteY4" fmla="*/ 899480 h 1520066"/>
                <a:gd name="connsiteX5" fmla="*/ 8348876 w 8454400"/>
                <a:gd name="connsiteY5" fmla="*/ 665822 h 1520066"/>
                <a:gd name="connsiteX6" fmla="*/ 8415852 w 8454400"/>
                <a:gd name="connsiteY6" fmla="*/ 774648 h 1520066"/>
                <a:gd name="connsiteX7" fmla="*/ 7211471 w 8454400"/>
                <a:gd name="connsiteY7" fmla="*/ 959045 h 1520066"/>
                <a:gd name="connsiteX8" fmla="*/ 7023079 w 8454400"/>
                <a:gd name="connsiteY8" fmla="*/ 599807 h 1520066"/>
                <a:gd name="connsiteX9" fmla="*/ 6625054 w 8454400"/>
                <a:gd name="connsiteY9" fmla="*/ 60489 h 1520066"/>
                <a:gd name="connsiteX10" fmla="*/ 6613972 w 8454400"/>
                <a:gd name="connsiteY10" fmla="*/ 60489 h 1520066"/>
                <a:gd name="connsiteX11" fmla="*/ 5725111 w 8454400"/>
                <a:gd name="connsiteY11" fmla="*/ 640903 h 1520066"/>
                <a:gd name="connsiteX12" fmla="*/ 5596746 w 8454400"/>
                <a:gd name="connsiteY12" fmla="*/ 772500 h 1520066"/>
                <a:gd name="connsiteX13" fmla="*/ 5426824 w 8454400"/>
                <a:gd name="connsiteY13" fmla="*/ 951657 h 1520066"/>
                <a:gd name="connsiteX14" fmla="*/ 5037572 w 8454400"/>
                <a:gd name="connsiteY14" fmla="*/ 1342294 h 1520066"/>
                <a:gd name="connsiteX15" fmla="*/ 4680181 w 8454400"/>
                <a:gd name="connsiteY15" fmla="*/ 1520066 h 1520066"/>
                <a:gd name="connsiteX16" fmla="*/ 4637239 w 8454400"/>
                <a:gd name="connsiteY16" fmla="*/ 1515910 h 1520066"/>
                <a:gd name="connsiteX17" fmla="*/ 4405443 w 8454400"/>
                <a:gd name="connsiteY17" fmla="*/ 1172372 h 1520066"/>
                <a:gd name="connsiteX18" fmla="*/ 4179650 w 8454400"/>
                <a:gd name="connsiteY18" fmla="*/ 762803 h 1520066"/>
                <a:gd name="connsiteX19" fmla="*/ 3311567 w 8454400"/>
                <a:gd name="connsiteY19" fmla="*/ 767883 h 1520066"/>
                <a:gd name="connsiteX20" fmla="*/ 2360834 w 8454400"/>
                <a:gd name="connsiteY20" fmla="*/ 995061 h 1520066"/>
                <a:gd name="connsiteX21" fmla="*/ 2342497 w 8454400"/>
                <a:gd name="connsiteY21" fmla="*/ 992833 h 1520066"/>
                <a:gd name="connsiteX22" fmla="*/ 2126238 w 8454400"/>
                <a:gd name="connsiteY22" fmla="*/ 1040931 h 1520066"/>
                <a:gd name="connsiteX23" fmla="*/ 1317343 w 8454400"/>
                <a:gd name="connsiteY23" fmla="*/ 1114064 h 1520066"/>
                <a:gd name="connsiteX24" fmla="*/ 1009685 w 8454400"/>
                <a:gd name="connsiteY24" fmla="*/ 1102634 h 1520066"/>
                <a:gd name="connsiteX25" fmla="*/ 90523 w 8454400"/>
                <a:gd name="connsiteY25" fmla="*/ 742589 h 1520066"/>
                <a:gd name="connsiteX26" fmla="*/ 22895 w 8454400"/>
                <a:gd name="connsiteY26" fmla="*/ 281579 h 1520066"/>
                <a:gd name="connsiteX27" fmla="*/ 33026 w 8454400"/>
                <a:gd name="connsiteY27" fmla="*/ 257679 h 1520066"/>
                <a:gd name="connsiteX28" fmla="*/ 94142 w 8454400"/>
                <a:gd name="connsiteY28" fmla="*/ 257679 h 1520066"/>
                <a:gd name="connsiteX29" fmla="*/ 76235 w 8454400"/>
                <a:gd name="connsiteY29" fmla="*/ 299677 h 1520066"/>
                <a:gd name="connsiteX30" fmla="*/ 140053 w 8454400"/>
                <a:gd name="connsiteY30" fmla="*/ 715919 h 1520066"/>
                <a:gd name="connsiteX31" fmla="*/ 2361283 w 8454400"/>
                <a:gd name="connsiteY31" fmla="*/ 930232 h 1520066"/>
                <a:gd name="connsiteX32" fmla="*/ 2361890 w 8454400"/>
                <a:gd name="connsiteY32" fmla="*/ 932577 h 1520066"/>
                <a:gd name="connsiteX33" fmla="*/ 2418393 w 8454400"/>
                <a:gd name="connsiteY33" fmla="*/ 916935 h 1520066"/>
                <a:gd name="connsiteX34" fmla="*/ 3300486 w 8454400"/>
                <a:gd name="connsiteY34" fmla="*/ 708780 h 1520066"/>
                <a:gd name="connsiteX35" fmla="*/ 4213357 w 8454400"/>
                <a:gd name="connsiteY35" fmla="*/ 712935 h 1520066"/>
                <a:gd name="connsiteX36" fmla="*/ 4462699 w 8454400"/>
                <a:gd name="connsiteY36" fmla="*/ 1154825 h 1520066"/>
                <a:gd name="connsiteX37" fmla="*/ 4648321 w 8454400"/>
                <a:gd name="connsiteY37" fmla="*/ 1456806 h 1520066"/>
                <a:gd name="connsiteX38" fmla="*/ 5382034 w 8454400"/>
                <a:gd name="connsiteY38" fmla="*/ 911024 h 1520066"/>
                <a:gd name="connsiteX39" fmla="*/ 5554727 w 8454400"/>
                <a:gd name="connsiteY39" fmla="*/ 728634 h 1520066"/>
                <a:gd name="connsiteX40" fmla="*/ 5681246 w 8454400"/>
                <a:gd name="connsiteY40" fmla="*/ 599346 h 1520066"/>
                <a:gd name="connsiteX41" fmla="*/ 6613510 w 8454400"/>
                <a:gd name="connsiteY41" fmla="*/ 0 h 1520066"/>
                <a:gd name="connsiteX0" fmla="*/ 6613510 w 8415852"/>
                <a:gd name="connsiteY0" fmla="*/ 0 h 1520066"/>
                <a:gd name="connsiteX1" fmla="*/ 6625977 w 8415852"/>
                <a:gd name="connsiteY1" fmla="*/ 0 h 1520066"/>
                <a:gd name="connsiteX2" fmla="*/ 6964437 w 8415852"/>
                <a:gd name="connsiteY2" fmla="*/ 205015 h 1520066"/>
                <a:gd name="connsiteX3" fmla="*/ 7081720 w 8415852"/>
                <a:gd name="connsiteY3" fmla="*/ 587340 h 1520066"/>
                <a:gd name="connsiteX4" fmla="*/ 7221629 w 8415852"/>
                <a:gd name="connsiteY4" fmla="*/ 899480 h 1520066"/>
                <a:gd name="connsiteX5" fmla="*/ 8348876 w 8415852"/>
                <a:gd name="connsiteY5" fmla="*/ 665822 h 1520066"/>
                <a:gd name="connsiteX6" fmla="*/ 8415852 w 8415852"/>
                <a:gd name="connsiteY6" fmla="*/ 774648 h 1520066"/>
                <a:gd name="connsiteX7" fmla="*/ 7211471 w 8415852"/>
                <a:gd name="connsiteY7" fmla="*/ 959045 h 1520066"/>
                <a:gd name="connsiteX8" fmla="*/ 7023079 w 8415852"/>
                <a:gd name="connsiteY8" fmla="*/ 599807 h 1520066"/>
                <a:gd name="connsiteX9" fmla="*/ 6625054 w 8415852"/>
                <a:gd name="connsiteY9" fmla="*/ 60489 h 1520066"/>
                <a:gd name="connsiteX10" fmla="*/ 6613972 w 8415852"/>
                <a:gd name="connsiteY10" fmla="*/ 60489 h 1520066"/>
                <a:gd name="connsiteX11" fmla="*/ 5725111 w 8415852"/>
                <a:gd name="connsiteY11" fmla="*/ 640903 h 1520066"/>
                <a:gd name="connsiteX12" fmla="*/ 5596746 w 8415852"/>
                <a:gd name="connsiteY12" fmla="*/ 772500 h 1520066"/>
                <a:gd name="connsiteX13" fmla="*/ 5426824 w 8415852"/>
                <a:gd name="connsiteY13" fmla="*/ 951657 h 1520066"/>
                <a:gd name="connsiteX14" fmla="*/ 5037572 w 8415852"/>
                <a:gd name="connsiteY14" fmla="*/ 1342294 h 1520066"/>
                <a:gd name="connsiteX15" fmla="*/ 4680181 w 8415852"/>
                <a:gd name="connsiteY15" fmla="*/ 1520066 h 1520066"/>
                <a:gd name="connsiteX16" fmla="*/ 4637239 w 8415852"/>
                <a:gd name="connsiteY16" fmla="*/ 1515910 h 1520066"/>
                <a:gd name="connsiteX17" fmla="*/ 4405443 w 8415852"/>
                <a:gd name="connsiteY17" fmla="*/ 1172372 h 1520066"/>
                <a:gd name="connsiteX18" fmla="*/ 4179650 w 8415852"/>
                <a:gd name="connsiteY18" fmla="*/ 762803 h 1520066"/>
                <a:gd name="connsiteX19" fmla="*/ 3311567 w 8415852"/>
                <a:gd name="connsiteY19" fmla="*/ 767883 h 1520066"/>
                <a:gd name="connsiteX20" fmla="*/ 2360834 w 8415852"/>
                <a:gd name="connsiteY20" fmla="*/ 995061 h 1520066"/>
                <a:gd name="connsiteX21" fmla="*/ 2342497 w 8415852"/>
                <a:gd name="connsiteY21" fmla="*/ 992833 h 1520066"/>
                <a:gd name="connsiteX22" fmla="*/ 2126238 w 8415852"/>
                <a:gd name="connsiteY22" fmla="*/ 1040931 h 1520066"/>
                <a:gd name="connsiteX23" fmla="*/ 1317343 w 8415852"/>
                <a:gd name="connsiteY23" fmla="*/ 1114064 h 1520066"/>
                <a:gd name="connsiteX24" fmla="*/ 1009685 w 8415852"/>
                <a:gd name="connsiteY24" fmla="*/ 1102634 h 1520066"/>
                <a:gd name="connsiteX25" fmla="*/ 90523 w 8415852"/>
                <a:gd name="connsiteY25" fmla="*/ 742589 h 1520066"/>
                <a:gd name="connsiteX26" fmla="*/ 22895 w 8415852"/>
                <a:gd name="connsiteY26" fmla="*/ 281579 h 1520066"/>
                <a:gd name="connsiteX27" fmla="*/ 33026 w 8415852"/>
                <a:gd name="connsiteY27" fmla="*/ 257679 h 1520066"/>
                <a:gd name="connsiteX28" fmla="*/ 94142 w 8415852"/>
                <a:gd name="connsiteY28" fmla="*/ 257679 h 1520066"/>
                <a:gd name="connsiteX29" fmla="*/ 76235 w 8415852"/>
                <a:gd name="connsiteY29" fmla="*/ 299677 h 1520066"/>
                <a:gd name="connsiteX30" fmla="*/ 140053 w 8415852"/>
                <a:gd name="connsiteY30" fmla="*/ 715919 h 1520066"/>
                <a:gd name="connsiteX31" fmla="*/ 2361283 w 8415852"/>
                <a:gd name="connsiteY31" fmla="*/ 930232 h 1520066"/>
                <a:gd name="connsiteX32" fmla="*/ 2361890 w 8415852"/>
                <a:gd name="connsiteY32" fmla="*/ 932577 h 1520066"/>
                <a:gd name="connsiteX33" fmla="*/ 2418393 w 8415852"/>
                <a:gd name="connsiteY33" fmla="*/ 916935 h 1520066"/>
                <a:gd name="connsiteX34" fmla="*/ 3300486 w 8415852"/>
                <a:gd name="connsiteY34" fmla="*/ 708780 h 1520066"/>
                <a:gd name="connsiteX35" fmla="*/ 4213357 w 8415852"/>
                <a:gd name="connsiteY35" fmla="*/ 712935 h 1520066"/>
                <a:gd name="connsiteX36" fmla="*/ 4462699 w 8415852"/>
                <a:gd name="connsiteY36" fmla="*/ 1154825 h 1520066"/>
                <a:gd name="connsiteX37" fmla="*/ 4648321 w 8415852"/>
                <a:gd name="connsiteY37" fmla="*/ 1456806 h 1520066"/>
                <a:gd name="connsiteX38" fmla="*/ 5382034 w 8415852"/>
                <a:gd name="connsiteY38" fmla="*/ 911024 h 1520066"/>
                <a:gd name="connsiteX39" fmla="*/ 5554727 w 8415852"/>
                <a:gd name="connsiteY39" fmla="*/ 728634 h 1520066"/>
                <a:gd name="connsiteX40" fmla="*/ 5681246 w 8415852"/>
                <a:gd name="connsiteY40" fmla="*/ 599346 h 1520066"/>
                <a:gd name="connsiteX41" fmla="*/ 6613510 w 8415852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81720 w 8393514"/>
                <a:gd name="connsiteY3" fmla="*/ 587340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62175 w 8393514"/>
                <a:gd name="connsiteY3" fmla="*/ 575294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13848 h 1533914"/>
                <a:gd name="connsiteX1" fmla="*/ 6625977 w 8393514"/>
                <a:gd name="connsiteY1" fmla="*/ 13848 h 1533914"/>
                <a:gd name="connsiteX2" fmla="*/ 6972814 w 8393514"/>
                <a:gd name="connsiteY2" fmla="*/ 200793 h 1533914"/>
                <a:gd name="connsiteX3" fmla="*/ 7062175 w 8393514"/>
                <a:gd name="connsiteY3" fmla="*/ 589142 h 1533914"/>
                <a:gd name="connsiteX4" fmla="*/ 7221629 w 8393514"/>
                <a:gd name="connsiteY4" fmla="*/ 913328 h 1533914"/>
                <a:gd name="connsiteX5" fmla="*/ 8348876 w 8393514"/>
                <a:gd name="connsiteY5" fmla="*/ 679670 h 1533914"/>
                <a:gd name="connsiteX6" fmla="*/ 8393514 w 8393514"/>
                <a:gd name="connsiteY6" fmla="*/ 728260 h 1533914"/>
                <a:gd name="connsiteX7" fmla="*/ 7211471 w 8393514"/>
                <a:gd name="connsiteY7" fmla="*/ 972893 h 1533914"/>
                <a:gd name="connsiteX8" fmla="*/ 7023079 w 8393514"/>
                <a:gd name="connsiteY8" fmla="*/ 613655 h 1533914"/>
                <a:gd name="connsiteX9" fmla="*/ 6625054 w 8393514"/>
                <a:gd name="connsiteY9" fmla="*/ 74337 h 1533914"/>
                <a:gd name="connsiteX10" fmla="*/ 6613972 w 8393514"/>
                <a:gd name="connsiteY10" fmla="*/ 74337 h 1533914"/>
                <a:gd name="connsiteX11" fmla="*/ 5725111 w 8393514"/>
                <a:gd name="connsiteY11" fmla="*/ 654751 h 1533914"/>
                <a:gd name="connsiteX12" fmla="*/ 5596746 w 8393514"/>
                <a:gd name="connsiteY12" fmla="*/ 786348 h 1533914"/>
                <a:gd name="connsiteX13" fmla="*/ 5426824 w 8393514"/>
                <a:gd name="connsiteY13" fmla="*/ 965505 h 1533914"/>
                <a:gd name="connsiteX14" fmla="*/ 5037572 w 8393514"/>
                <a:gd name="connsiteY14" fmla="*/ 1356142 h 1533914"/>
                <a:gd name="connsiteX15" fmla="*/ 4680181 w 8393514"/>
                <a:gd name="connsiteY15" fmla="*/ 1533914 h 1533914"/>
                <a:gd name="connsiteX16" fmla="*/ 4637239 w 8393514"/>
                <a:gd name="connsiteY16" fmla="*/ 1529758 h 1533914"/>
                <a:gd name="connsiteX17" fmla="*/ 4405443 w 8393514"/>
                <a:gd name="connsiteY17" fmla="*/ 1186220 h 1533914"/>
                <a:gd name="connsiteX18" fmla="*/ 4179650 w 8393514"/>
                <a:gd name="connsiteY18" fmla="*/ 776651 h 1533914"/>
                <a:gd name="connsiteX19" fmla="*/ 3311567 w 8393514"/>
                <a:gd name="connsiteY19" fmla="*/ 781731 h 1533914"/>
                <a:gd name="connsiteX20" fmla="*/ 2360834 w 8393514"/>
                <a:gd name="connsiteY20" fmla="*/ 1008909 h 1533914"/>
                <a:gd name="connsiteX21" fmla="*/ 2342497 w 8393514"/>
                <a:gd name="connsiteY21" fmla="*/ 1006681 h 1533914"/>
                <a:gd name="connsiteX22" fmla="*/ 2126238 w 8393514"/>
                <a:gd name="connsiteY22" fmla="*/ 1054779 h 1533914"/>
                <a:gd name="connsiteX23" fmla="*/ 1317343 w 8393514"/>
                <a:gd name="connsiteY23" fmla="*/ 1127912 h 1533914"/>
                <a:gd name="connsiteX24" fmla="*/ 1009685 w 8393514"/>
                <a:gd name="connsiteY24" fmla="*/ 1116482 h 1533914"/>
                <a:gd name="connsiteX25" fmla="*/ 90523 w 8393514"/>
                <a:gd name="connsiteY25" fmla="*/ 756437 h 1533914"/>
                <a:gd name="connsiteX26" fmla="*/ 22895 w 8393514"/>
                <a:gd name="connsiteY26" fmla="*/ 295427 h 1533914"/>
                <a:gd name="connsiteX27" fmla="*/ 33026 w 8393514"/>
                <a:gd name="connsiteY27" fmla="*/ 271527 h 1533914"/>
                <a:gd name="connsiteX28" fmla="*/ 94142 w 8393514"/>
                <a:gd name="connsiteY28" fmla="*/ 271527 h 1533914"/>
                <a:gd name="connsiteX29" fmla="*/ 76235 w 8393514"/>
                <a:gd name="connsiteY29" fmla="*/ 313525 h 1533914"/>
                <a:gd name="connsiteX30" fmla="*/ 140053 w 8393514"/>
                <a:gd name="connsiteY30" fmla="*/ 729767 h 1533914"/>
                <a:gd name="connsiteX31" fmla="*/ 2361283 w 8393514"/>
                <a:gd name="connsiteY31" fmla="*/ 944080 h 1533914"/>
                <a:gd name="connsiteX32" fmla="*/ 2361890 w 8393514"/>
                <a:gd name="connsiteY32" fmla="*/ 946425 h 1533914"/>
                <a:gd name="connsiteX33" fmla="*/ 2418393 w 8393514"/>
                <a:gd name="connsiteY33" fmla="*/ 930783 h 1533914"/>
                <a:gd name="connsiteX34" fmla="*/ 3300486 w 8393514"/>
                <a:gd name="connsiteY34" fmla="*/ 722628 h 1533914"/>
                <a:gd name="connsiteX35" fmla="*/ 4213357 w 8393514"/>
                <a:gd name="connsiteY35" fmla="*/ 726783 h 1533914"/>
                <a:gd name="connsiteX36" fmla="*/ 4462699 w 8393514"/>
                <a:gd name="connsiteY36" fmla="*/ 1168673 h 1533914"/>
                <a:gd name="connsiteX37" fmla="*/ 4648321 w 8393514"/>
                <a:gd name="connsiteY37" fmla="*/ 1470654 h 1533914"/>
                <a:gd name="connsiteX38" fmla="*/ 5382034 w 8393514"/>
                <a:gd name="connsiteY38" fmla="*/ 924872 h 1533914"/>
                <a:gd name="connsiteX39" fmla="*/ 5554727 w 8393514"/>
                <a:gd name="connsiteY39" fmla="*/ 742482 h 1533914"/>
                <a:gd name="connsiteX40" fmla="*/ 5681246 w 8393514"/>
                <a:gd name="connsiteY40" fmla="*/ 613194 h 1533914"/>
                <a:gd name="connsiteX41" fmla="*/ 6613510 w 8393514"/>
                <a:gd name="connsiteY41" fmla="*/ 13848 h 1533914"/>
                <a:gd name="connsiteX0" fmla="*/ 6613510 w 8393514"/>
                <a:gd name="connsiteY0" fmla="*/ 12957 h 1533023"/>
                <a:gd name="connsiteX1" fmla="*/ 6625977 w 8393514"/>
                <a:gd name="connsiteY1" fmla="*/ 12957 h 1533023"/>
                <a:gd name="connsiteX2" fmla="*/ 6944892 w 8393514"/>
                <a:gd name="connsiteY2" fmla="*/ 187853 h 1533023"/>
                <a:gd name="connsiteX3" fmla="*/ 7062175 w 8393514"/>
                <a:gd name="connsiteY3" fmla="*/ 588251 h 1533023"/>
                <a:gd name="connsiteX4" fmla="*/ 7221629 w 8393514"/>
                <a:gd name="connsiteY4" fmla="*/ 912437 h 1533023"/>
                <a:gd name="connsiteX5" fmla="*/ 8348876 w 8393514"/>
                <a:gd name="connsiteY5" fmla="*/ 678779 h 1533023"/>
                <a:gd name="connsiteX6" fmla="*/ 8393514 w 8393514"/>
                <a:gd name="connsiteY6" fmla="*/ 727369 h 1533023"/>
                <a:gd name="connsiteX7" fmla="*/ 7211471 w 8393514"/>
                <a:gd name="connsiteY7" fmla="*/ 972002 h 1533023"/>
                <a:gd name="connsiteX8" fmla="*/ 7023079 w 8393514"/>
                <a:gd name="connsiteY8" fmla="*/ 612764 h 1533023"/>
                <a:gd name="connsiteX9" fmla="*/ 6625054 w 8393514"/>
                <a:gd name="connsiteY9" fmla="*/ 73446 h 1533023"/>
                <a:gd name="connsiteX10" fmla="*/ 6613972 w 8393514"/>
                <a:gd name="connsiteY10" fmla="*/ 73446 h 1533023"/>
                <a:gd name="connsiteX11" fmla="*/ 5725111 w 8393514"/>
                <a:gd name="connsiteY11" fmla="*/ 653860 h 1533023"/>
                <a:gd name="connsiteX12" fmla="*/ 5596746 w 8393514"/>
                <a:gd name="connsiteY12" fmla="*/ 785457 h 1533023"/>
                <a:gd name="connsiteX13" fmla="*/ 5426824 w 8393514"/>
                <a:gd name="connsiteY13" fmla="*/ 964614 h 1533023"/>
                <a:gd name="connsiteX14" fmla="*/ 5037572 w 8393514"/>
                <a:gd name="connsiteY14" fmla="*/ 1355251 h 1533023"/>
                <a:gd name="connsiteX15" fmla="*/ 4680181 w 8393514"/>
                <a:gd name="connsiteY15" fmla="*/ 1533023 h 1533023"/>
                <a:gd name="connsiteX16" fmla="*/ 4637239 w 8393514"/>
                <a:gd name="connsiteY16" fmla="*/ 1528867 h 1533023"/>
                <a:gd name="connsiteX17" fmla="*/ 4405443 w 8393514"/>
                <a:gd name="connsiteY17" fmla="*/ 1185329 h 1533023"/>
                <a:gd name="connsiteX18" fmla="*/ 4179650 w 8393514"/>
                <a:gd name="connsiteY18" fmla="*/ 775760 h 1533023"/>
                <a:gd name="connsiteX19" fmla="*/ 3311567 w 8393514"/>
                <a:gd name="connsiteY19" fmla="*/ 780840 h 1533023"/>
                <a:gd name="connsiteX20" fmla="*/ 2360834 w 8393514"/>
                <a:gd name="connsiteY20" fmla="*/ 1008018 h 1533023"/>
                <a:gd name="connsiteX21" fmla="*/ 2342497 w 8393514"/>
                <a:gd name="connsiteY21" fmla="*/ 1005790 h 1533023"/>
                <a:gd name="connsiteX22" fmla="*/ 2126238 w 8393514"/>
                <a:gd name="connsiteY22" fmla="*/ 1053888 h 1533023"/>
                <a:gd name="connsiteX23" fmla="*/ 1317343 w 8393514"/>
                <a:gd name="connsiteY23" fmla="*/ 1127021 h 1533023"/>
                <a:gd name="connsiteX24" fmla="*/ 1009685 w 8393514"/>
                <a:gd name="connsiteY24" fmla="*/ 1115591 h 1533023"/>
                <a:gd name="connsiteX25" fmla="*/ 90523 w 8393514"/>
                <a:gd name="connsiteY25" fmla="*/ 755546 h 1533023"/>
                <a:gd name="connsiteX26" fmla="*/ 22895 w 8393514"/>
                <a:gd name="connsiteY26" fmla="*/ 294536 h 1533023"/>
                <a:gd name="connsiteX27" fmla="*/ 33026 w 8393514"/>
                <a:gd name="connsiteY27" fmla="*/ 270636 h 1533023"/>
                <a:gd name="connsiteX28" fmla="*/ 94142 w 8393514"/>
                <a:gd name="connsiteY28" fmla="*/ 270636 h 1533023"/>
                <a:gd name="connsiteX29" fmla="*/ 76235 w 8393514"/>
                <a:gd name="connsiteY29" fmla="*/ 312634 h 1533023"/>
                <a:gd name="connsiteX30" fmla="*/ 140053 w 8393514"/>
                <a:gd name="connsiteY30" fmla="*/ 728876 h 1533023"/>
                <a:gd name="connsiteX31" fmla="*/ 2361283 w 8393514"/>
                <a:gd name="connsiteY31" fmla="*/ 943189 h 1533023"/>
                <a:gd name="connsiteX32" fmla="*/ 2361890 w 8393514"/>
                <a:gd name="connsiteY32" fmla="*/ 945534 h 1533023"/>
                <a:gd name="connsiteX33" fmla="*/ 2418393 w 8393514"/>
                <a:gd name="connsiteY33" fmla="*/ 929892 h 1533023"/>
                <a:gd name="connsiteX34" fmla="*/ 3300486 w 8393514"/>
                <a:gd name="connsiteY34" fmla="*/ 721737 h 1533023"/>
                <a:gd name="connsiteX35" fmla="*/ 4213357 w 8393514"/>
                <a:gd name="connsiteY35" fmla="*/ 725892 h 1533023"/>
                <a:gd name="connsiteX36" fmla="*/ 4462699 w 8393514"/>
                <a:gd name="connsiteY36" fmla="*/ 1167782 h 1533023"/>
                <a:gd name="connsiteX37" fmla="*/ 4648321 w 8393514"/>
                <a:gd name="connsiteY37" fmla="*/ 1469763 h 1533023"/>
                <a:gd name="connsiteX38" fmla="*/ 5382034 w 8393514"/>
                <a:gd name="connsiteY38" fmla="*/ 923981 h 1533023"/>
                <a:gd name="connsiteX39" fmla="*/ 5554727 w 8393514"/>
                <a:gd name="connsiteY39" fmla="*/ 741591 h 1533023"/>
                <a:gd name="connsiteX40" fmla="*/ 5681246 w 8393514"/>
                <a:gd name="connsiteY40" fmla="*/ 612303 h 1533023"/>
                <a:gd name="connsiteX41" fmla="*/ 6613510 w 8393514"/>
                <a:gd name="connsiteY41" fmla="*/ 12957 h 1533023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533 h 1520599"/>
                <a:gd name="connsiteX1" fmla="*/ 6625977 w 8393514"/>
                <a:gd name="connsiteY1" fmla="*/ 533 h 1520599"/>
                <a:gd name="connsiteX2" fmla="*/ 6944892 w 8393514"/>
                <a:gd name="connsiteY2" fmla="*/ 175429 h 1520599"/>
                <a:gd name="connsiteX3" fmla="*/ 7062175 w 8393514"/>
                <a:gd name="connsiteY3" fmla="*/ 575827 h 1520599"/>
                <a:gd name="connsiteX4" fmla="*/ 7221629 w 8393514"/>
                <a:gd name="connsiteY4" fmla="*/ 900013 h 1520599"/>
                <a:gd name="connsiteX5" fmla="*/ 8348876 w 8393514"/>
                <a:gd name="connsiteY5" fmla="*/ 666355 h 1520599"/>
                <a:gd name="connsiteX6" fmla="*/ 8393514 w 8393514"/>
                <a:gd name="connsiteY6" fmla="*/ 714945 h 1520599"/>
                <a:gd name="connsiteX7" fmla="*/ 7211471 w 8393514"/>
                <a:gd name="connsiteY7" fmla="*/ 959578 h 1520599"/>
                <a:gd name="connsiteX8" fmla="*/ 7023079 w 8393514"/>
                <a:gd name="connsiteY8" fmla="*/ 600340 h 1520599"/>
                <a:gd name="connsiteX9" fmla="*/ 6625054 w 8393514"/>
                <a:gd name="connsiteY9" fmla="*/ 61022 h 1520599"/>
                <a:gd name="connsiteX10" fmla="*/ 6613972 w 8393514"/>
                <a:gd name="connsiteY10" fmla="*/ 61022 h 1520599"/>
                <a:gd name="connsiteX11" fmla="*/ 5725111 w 8393514"/>
                <a:gd name="connsiteY11" fmla="*/ 641436 h 1520599"/>
                <a:gd name="connsiteX12" fmla="*/ 5596746 w 8393514"/>
                <a:gd name="connsiteY12" fmla="*/ 773033 h 1520599"/>
                <a:gd name="connsiteX13" fmla="*/ 5426824 w 8393514"/>
                <a:gd name="connsiteY13" fmla="*/ 952190 h 1520599"/>
                <a:gd name="connsiteX14" fmla="*/ 5037572 w 8393514"/>
                <a:gd name="connsiteY14" fmla="*/ 1342827 h 1520599"/>
                <a:gd name="connsiteX15" fmla="*/ 4680181 w 8393514"/>
                <a:gd name="connsiteY15" fmla="*/ 1520599 h 1520599"/>
                <a:gd name="connsiteX16" fmla="*/ 4637239 w 8393514"/>
                <a:gd name="connsiteY16" fmla="*/ 1516443 h 1520599"/>
                <a:gd name="connsiteX17" fmla="*/ 4405443 w 8393514"/>
                <a:gd name="connsiteY17" fmla="*/ 1172905 h 1520599"/>
                <a:gd name="connsiteX18" fmla="*/ 4179650 w 8393514"/>
                <a:gd name="connsiteY18" fmla="*/ 763336 h 1520599"/>
                <a:gd name="connsiteX19" fmla="*/ 3311567 w 8393514"/>
                <a:gd name="connsiteY19" fmla="*/ 768416 h 1520599"/>
                <a:gd name="connsiteX20" fmla="*/ 2360834 w 8393514"/>
                <a:gd name="connsiteY20" fmla="*/ 995594 h 1520599"/>
                <a:gd name="connsiteX21" fmla="*/ 2342497 w 8393514"/>
                <a:gd name="connsiteY21" fmla="*/ 993366 h 1520599"/>
                <a:gd name="connsiteX22" fmla="*/ 2126238 w 8393514"/>
                <a:gd name="connsiteY22" fmla="*/ 1041464 h 1520599"/>
                <a:gd name="connsiteX23" fmla="*/ 1317343 w 8393514"/>
                <a:gd name="connsiteY23" fmla="*/ 1114597 h 1520599"/>
                <a:gd name="connsiteX24" fmla="*/ 1009685 w 8393514"/>
                <a:gd name="connsiteY24" fmla="*/ 1103167 h 1520599"/>
                <a:gd name="connsiteX25" fmla="*/ 90523 w 8393514"/>
                <a:gd name="connsiteY25" fmla="*/ 743122 h 1520599"/>
                <a:gd name="connsiteX26" fmla="*/ 22895 w 8393514"/>
                <a:gd name="connsiteY26" fmla="*/ 282112 h 1520599"/>
                <a:gd name="connsiteX27" fmla="*/ 33026 w 8393514"/>
                <a:gd name="connsiteY27" fmla="*/ 258212 h 1520599"/>
                <a:gd name="connsiteX28" fmla="*/ 94142 w 8393514"/>
                <a:gd name="connsiteY28" fmla="*/ 258212 h 1520599"/>
                <a:gd name="connsiteX29" fmla="*/ 76235 w 8393514"/>
                <a:gd name="connsiteY29" fmla="*/ 300210 h 1520599"/>
                <a:gd name="connsiteX30" fmla="*/ 140053 w 8393514"/>
                <a:gd name="connsiteY30" fmla="*/ 716452 h 1520599"/>
                <a:gd name="connsiteX31" fmla="*/ 2361283 w 8393514"/>
                <a:gd name="connsiteY31" fmla="*/ 930765 h 1520599"/>
                <a:gd name="connsiteX32" fmla="*/ 2361890 w 8393514"/>
                <a:gd name="connsiteY32" fmla="*/ 933110 h 1520599"/>
                <a:gd name="connsiteX33" fmla="*/ 2418393 w 8393514"/>
                <a:gd name="connsiteY33" fmla="*/ 917468 h 1520599"/>
                <a:gd name="connsiteX34" fmla="*/ 3300486 w 8393514"/>
                <a:gd name="connsiteY34" fmla="*/ 709313 h 1520599"/>
                <a:gd name="connsiteX35" fmla="*/ 4213357 w 8393514"/>
                <a:gd name="connsiteY35" fmla="*/ 713468 h 1520599"/>
                <a:gd name="connsiteX36" fmla="*/ 4462699 w 8393514"/>
                <a:gd name="connsiteY36" fmla="*/ 1155358 h 1520599"/>
                <a:gd name="connsiteX37" fmla="*/ 4648321 w 8393514"/>
                <a:gd name="connsiteY37" fmla="*/ 1457339 h 1520599"/>
                <a:gd name="connsiteX38" fmla="*/ 5382034 w 8393514"/>
                <a:gd name="connsiteY38" fmla="*/ 911557 h 1520599"/>
                <a:gd name="connsiteX39" fmla="*/ 5554727 w 8393514"/>
                <a:gd name="connsiteY39" fmla="*/ 729167 h 1520599"/>
                <a:gd name="connsiteX40" fmla="*/ 5681246 w 8393514"/>
                <a:gd name="connsiteY40" fmla="*/ 599879 h 1520599"/>
                <a:gd name="connsiteX41" fmla="*/ 6613510 w 8393514"/>
                <a:gd name="connsiteY41" fmla="*/ 533 h 1520599"/>
                <a:gd name="connsiteX0" fmla="*/ 6613510 w 8393514"/>
                <a:gd name="connsiteY0" fmla="*/ 11170 h 1531236"/>
                <a:gd name="connsiteX1" fmla="*/ 6625977 w 8393514"/>
                <a:gd name="connsiteY1" fmla="*/ 11170 h 1531236"/>
                <a:gd name="connsiteX2" fmla="*/ 6925347 w 8393514"/>
                <a:gd name="connsiteY2" fmla="*/ 161971 h 1531236"/>
                <a:gd name="connsiteX3" fmla="*/ 7062175 w 8393514"/>
                <a:gd name="connsiteY3" fmla="*/ 586464 h 1531236"/>
                <a:gd name="connsiteX4" fmla="*/ 7221629 w 8393514"/>
                <a:gd name="connsiteY4" fmla="*/ 910650 h 1531236"/>
                <a:gd name="connsiteX5" fmla="*/ 8348876 w 8393514"/>
                <a:gd name="connsiteY5" fmla="*/ 676992 h 1531236"/>
                <a:gd name="connsiteX6" fmla="*/ 8393514 w 8393514"/>
                <a:gd name="connsiteY6" fmla="*/ 725582 h 1531236"/>
                <a:gd name="connsiteX7" fmla="*/ 7211471 w 8393514"/>
                <a:gd name="connsiteY7" fmla="*/ 970215 h 1531236"/>
                <a:gd name="connsiteX8" fmla="*/ 7023079 w 8393514"/>
                <a:gd name="connsiteY8" fmla="*/ 610977 h 1531236"/>
                <a:gd name="connsiteX9" fmla="*/ 6625054 w 8393514"/>
                <a:gd name="connsiteY9" fmla="*/ 71659 h 1531236"/>
                <a:gd name="connsiteX10" fmla="*/ 6613972 w 8393514"/>
                <a:gd name="connsiteY10" fmla="*/ 71659 h 1531236"/>
                <a:gd name="connsiteX11" fmla="*/ 5725111 w 8393514"/>
                <a:gd name="connsiteY11" fmla="*/ 652073 h 1531236"/>
                <a:gd name="connsiteX12" fmla="*/ 5596746 w 8393514"/>
                <a:gd name="connsiteY12" fmla="*/ 783670 h 1531236"/>
                <a:gd name="connsiteX13" fmla="*/ 5426824 w 8393514"/>
                <a:gd name="connsiteY13" fmla="*/ 962827 h 1531236"/>
                <a:gd name="connsiteX14" fmla="*/ 5037572 w 8393514"/>
                <a:gd name="connsiteY14" fmla="*/ 1353464 h 1531236"/>
                <a:gd name="connsiteX15" fmla="*/ 4680181 w 8393514"/>
                <a:gd name="connsiteY15" fmla="*/ 1531236 h 1531236"/>
                <a:gd name="connsiteX16" fmla="*/ 4637239 w 8393514"/>
                <a:gd name="connsiteY16" fmla="*/ 1527080 h 1531236"/>
                <a:gd name="connsiteX17" fmla="*/ 4405443 w 8393514"/>
                <a:gd name="connsiteY17" fmla="*/ 1183542 h 1531236"/>
                <a:gd name="connsiteX18" fmla="*/ 4179650 w 8393514"/>
                <a:gd name="connsiteY18" fmla="*/ 773973 h 1531236"/>
                <a:gd name="connsiteX19" fmla="*/ 3311567 w 8393514"/>
                <a:gd name="connsiteY19" fmla="*/ 779053 h 1531236"/>
                <a:gd name="connsiteX20" fmla="*/ 2360834 w 8393514"/>
                <a:gd name="connsiteY20" fmla="*/ 1006231 h 1531236"/>
                <a:gd name="connsiteX21" fmla="*/ 2342497 w 8393514"/>
                <a:gd name="connsiteY21" fmla="*/ 1004003 h 1531236"/>
                <a:gd name="connsiteX22" fmla="*/ 2126238 w 8393514"/>
                <a:gd name="connsiteY22" fmla="*/ 1052101 h 1531236"/>
                <a:gd name="connsiteX23" fmla="*/ 1317343 w 8393514"/>
                <a:gd name="connsiteY23" fmla="*/ 1125234 h 1531236"/>
                <a:gd name="connsiteX24" fmla="*/ 1009685 w 8393514"/>
                <a:gd name="connsiteY24" fmla="*/ 1113804 h 1531236"/>
                <a:gd name="connsiteX25" fmla="*/ 90523 w 8393514"/>
                <a:gd name="connsiteY25" fmla="*/ 753759 h 1531236"/>
                <a:gd name="connsiteX26" fmla="*/ 22895 w 8393514"/>
                <a:gd name="connsiteY26" fmla="*/ 292749 h 1531236"/>
                <a:gd name="connsiteX27" fmla="*/ 33026 w 8393514"/>
                <a:gd name="connsiteY27" fmla="*/ 268849 h 1531236"/>
                <a:gd name="connsiteX28" fmla="*/ 94142 w 8393514"/>
                <a:gd name="connsiteY28" fmla="*/ 268849 h 1531236"/>
                <a:gd name="connsiteX29" fmla="*/ 76235 w 8393514"/>
                <a:gd name="connsiteY29" fmla="*/ 310847 h 1531236"/>
                <a:gd name="connsiteX30" fmla="*/ 140053 w 8393514"/>
                <a:gd name="connsiteY30" fmla="*/ 727089 h 1531236"/>
                <a:gd name="connsiteX31" fmla="*/ 2361283 w 8393514"/>
                <a:gd name="connsiteY31" fmla="*/ 941402 h 1531236"/>
                <a:gd name="connsiteX32" fmla="*/ 2361890 w 8393514"/>
                <a:gd name="connsiteY32" fmla="*/ 943747 h 1531236"/>
                <a:gd name="connsiteX33" fmla="*/ 2418393 w 8393514"/>
                <a:gd name="connsiteY33" fmla="*/ 928105 h 1531236"/>
                <a:gd name="connsiteX34" fmla="*/ 3300486 w 8393514"/>
                <a:gd name="connsiteY34" fmla="*/ 719950 h 1531236"/>
                <a:gd name="connsiteX35" fmla="*/ 4213357 w 8393514"/>
                <a:gd name="connsiteY35" fmla="*/ 724105 h 1531236"/>
                <a:gd name="connsiteX36" fmla="*/ 4462699 w 8393514"/>
                <a:gd name="connsiteY36" fmla="*/ 1165995 h 1531236"/>
                <a:gd name="connsiteX37" fmla="*/ 4648321 w 8393514"/>
                <a:gd name="connsiteY37" fmla="*/ 1467976 h 1531236"/>
                <a:gd name="connsiteX38" fmla="*/ 5382034 w 8393514"/>
                <a:gd name="connsiteY38" fmla="*/ 922194 h 1531236"/>
                <a:gd name="connsiteX39" fmla="*/ 5554727 w 8393514"/>
                <a:gd name="connsiteY39" fmla="*/ 739804 h 1531236"/>
                <a:gd name="connsiteX40" fmla="*/ 5681246 w 8393514"/>
                <a:gd name="connsiteY40" fmla="*/ 610516 h 1531236"/>
                <a:gd name="connsiteX41" fmla="*/ 6613510 w 8393514"/>
                <a:gd name="connsiteY41" fmla="*/ 11170 h 1531236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8124 h 1528190"/>
                <a:gd name="connsiteX1" fmla="*/ 6625977 w 8393514"/>
                <a:gd name="connsiteY1" fmla="*/ 8124 h 1528190"/>
                <a:gd name="connsiteX2" fmla="*/ 7062175 w 8393514"/>
                <a:gd name="connsiteY2" fmla="*/ 583418 h 1528190"/>
                <a:gd name="connsiteX3" fmla="*/ 7221629 w 8393514"/>
                <a:gd name="connsiteY3" fmla="*/ 907604 h 1528190"/>
                <a:gd name="connsiteX4" fmla="*/ 8348876 w 8393514"/>
                <a:gd name="connsiteY4" fmla="*/ 673946 h 1528190"/>
                <a:gd name="connsiteX5" fmla="*/ 8393514 w 8393514"/>
                <a:gd name="connsiteY5" fmla="*/ 722536 h 1528190"/>
                <a:gd name="connsiteX6" fmla="*/ 7211471 w 8393514"/>
                <a:gd name="connsiteY6" fmla="*/ 967169 h 1528190"/>
                <a:gd name="connsiteX7" fmla="*/ 7023079 w 8393514"/>
                <a:gd name="connsiteY7" fmla="*/ 607931 h 1528190"/>
                <a:gd name="connsiteX8" fmla="*/ 6625054 w 8393514"/>
                <a:gd name="connsiteY8" fmla="*/ 68613 h 1528190"/>
                <a:gd name="connsiteX9" fmla="*/ 6613972 w 8393514"/>
                <a:gd name="connsiteY9" fmla="*/ 68613 h 1528190"/>
                <a:gd name="connsiteX10" fmla="*/ 5725111 w 8393514"/>
                <a:gd name="connsiteY10" fmla="*/ 649027 h 1528190"/>
                <a:gd name="connsiteX11" fmla="*/ 5596746 w 8393514"/>
                <a:gd name="connsiteY11" fmla="*/ 780624 h 1528190"/>
                <a:gd name="connsiteX12" fmla="*/ 5426824 w 8393514"/>
                <a:gd name="connsiteY12" fmla="*/ 959781 h 1528190"/>
                <a:gd name="connsiteX13" fmla="*/ 5037572 w 8393514"/>
                <a:gd name="connsiteY13" fmla="*/ 1350418 h 1528190"/>
                <a:gd name="connsiteX14" fmla="*/ 4680181 w 8393514"/>
                <a:gd name="connsiteY14" fmla="*/ 1528190 h 1528190"/>
                <a:gd name="connsiteX15" fmla="*/ 4637239 w 8393514"/>
                <a:gd name="connsiteY15" fmla="*/ 1524034 h 1528190"/>
                <a:gd name="connsiteX16" fmla="*/ 4405443 w 8393514"/>
                <a:gd name="connsiteY16" fmla="*/ 1180496 h 1528190"/>
                <a:gd name="connsiteX17" fmla="*/ 4179650 w 8393514"/>
                <a:gd name="connsiteY17" fmla="*/ 770927 h 1528190"/>
                <a:gd name="connsiteX18" fmla="*/ 3311567 w 8393514"/>
                <a:gd name="connsiteY18" fmla="*/ 776007 h 1528190"/>
                <a:gd name="connsiteX19" fmla="*/ 2360834 w 8393514"/>
                <a:gd name="connsiteY19" fmla="*/ 1003185 h 1528190"/>
                <a:gd name="connsiteX20" fmla="*/ 2342497 w 8393514"/>
                <a:gd name="connsiteY20" fmla="*/ 1000957 h 1528190"/>
                <a:gd name="connsiteX21" fmla="*/ 2126238 w 8393514"/>
                <a:gd name="connsiteY21" fmla="*/ 1049055 h 1528190"/>
                <a:gd name="connsiteX22" fmla="*/ 1317343 w 8393514"/>
                <a:gd name="connsiteY22" fmla="*/ 1122188 h 1528190"/>
                <a:gd name="connsiteX23" fmla="*/ 1009685 w 8393514"/>
                <a:gd name="connsiteY23" fmla="*/ 1110758 h 1528190"/>
                <a:gd name="connsiteX24" fmla="*/ 90523 w 8393514"/>
                <a:gd name="connsiteY24" fmla="*/ 750713 h 1528190"/>
                <a:gd name="connsiteX25" fmla="*/ 22895 w 8393514"/>
                <a:gd name="connsiteY25" fmla="*/ 289703 h 1528190"/>
                <a:gd name="connsiteX26" fmla="*/ 33026 w 8393514"/>
                <a:gd name="connsiteY26" fmla="*/ 265803 h 1528190"/>
                <a:gd name="connsiteX27" fmla="*/ 94142 w 8393514"/>
                <a:gd name="connsiteY27" fmla="*/ 265803 h 1528190"/>
                <a:gd name="connsiteX28" fmla="*/ 76235 w 8393514"/>
                <a:gd name="connsiteY28" fmla="*/ 307801 h 1528190"/>
                <a:gd name="connsiteX29" fmla="*/ 140053 w 8393514"/>
                <a:gd name="connsiteY29" fmla="*/ 724043 h 1528190"/>
                <a:gd name="connsiteX30" fmla="*/ 2361283 w 8393514"/>
                <a:gd name="connsiteY30" fmla="*/ 938356 h 1528190"/>
                <a:gd name="connsiteX31" fmla="*/ 2361890 w 8393514"/>
                <a:gd name="connsiteY31" fmla="*/ 940701 h 1528190"/>
                <a:gd name="connsiteX32" fmla="*/ 2418393 w 8393514"/>
                <a:gd name="connsiteY32" fmla="*/ 925059 h 1528190"/>
                <a:gd name="connsiteX33" fmla="*/ 3300486 w 8393514"/>
                <a:gd name="connsiteY33" fmla="*/ 716904 h 1528190"/>
                <a:gd name="connsiteX34" fmla="*/ 4213357 w 8393514"/>
                <a:gd name="connsiteY34" fmla="*/ 721059 h 1528190"/>
                <a:gd name="connsiteX35" fmla="*/ 4462699 w 8393514"/>
                <a:gd name="connsiteY35" fmla="*/ 1162949 h 1528190"/>
                <a:gd name="connsiteX36" fmla="*/ 4648321 w 8393514"/>
                <a:gd name="connsiteY36" fmla="*/ 1464930 h 1528190"/>
                <a:gd name="connsiteX37" fmla="*/ 5382034 w 8393514"/>
                <a:gd name="connsiteY37" fmla="*/ 919148 h 1528190"/>
                <a:gd name="connsiteX38" fmla="*/ 5554727 w 8393514"/>
                <a:gd name="connsiteY38" fmla="*/ 736758 h 1528190"/>
                <a:gd name="connsiteX39" fmla="*/ 5681246 w 8393514"/>
                <a:gd name="connsiteY39" fmla="*/ 607470 h 1528190"/>
                <a:gd name="connsiteX40" fmla="*/ 6613510 w 8393514"/>
                <a:gd name="connsiteY40" fmla="*/ 8124 h 1528190"/>
                <a:gd name="connsiteX0" fmla="*/ 6613510 w 8393514"/>
                <a:gd name="connsiteY0" fmla="*/ 1470 h 1521536"/>
                <a:gd name="connsiteX1" fmla="*/ 6625977 w 8393514"/>
                <a:gd name="connsiteY1" fmla="*/ 1470 h 1521536"/>
                <a:gd name="connsiteX2" fmla="*/ 7062175 w 8393514"/>
                <a:gd name="connsiteY2" fmla="*/ 576764 h 1521536"/>
                <a:gd name="connsiteX3" fmla="*/ 7221629 w 8393514"/>
                <a:gd name="connsiteY3" fmla="*/ 900950 h 1521536"/>
                <a:gd name="connsiteX4" fmla="*/ 8348876 w 8393514"/>
                <a:gd name="connsiteY4" fmla="*/ 667292 h 1521536"/>
                <a:gd name="connsiteX5" fmla="*/ 8393514 w 8393514"/>
                <a:gd name="connsiteY5" fmla="*/ 715882 h 1521536"/>
                <a:gd name="connsiteX6" fmla="*/ 7211471 w 8393514"/>
                <a:gd name="connsiteY6" fmla="*/ 960515 h 1521536"/>
                <a:gd name="connsiteX7" fmla="*/ 7023079 w 8393514"/>
                <a:gd name="connsiteY7" fmla="*/ 601277 h 1521536"/>
                <a:gd name="connsiteX8" fmla="*/ 6625054 w 8393514"/>
                <a:gd name="connsiteY8" fmla="*/ 61959 h 1521536"/>
                <a:gd name="connsiteX9" fmla="*/ 6613972 w 8393514"/>
                <a:gd name="connsiteY9" fmla="*/ 61959 h 1521536"/>
                <a:gd name="connsiteX10" fmla="*/ 5725111 w 8393514"/>
                <a:gd name="connsiteY10" fmla="*/ 642373 h 1521536"/>
                <a:gd name="connsiteX11" fmla="*/ 5596746 w 8393514"/>
                <a:gd name="connsiteY11" fmla="*/ 773970 h 1521536"/>
                <a:gd name="connsiteX12" fmla="*/ 5426824 w 8393514"/>
                <a:gd name="connsiteY12" fmla="*/ 953127 h 1521536"/>
                <a:gd name="connsiteX13" fmla="*/ 5037572 w 8393514"/>
                <a:gd name="connsiteY13" fmla="*/ 1343764 h 1521536"/>
                <a:gd name="connsiteX14" fmla="*/ 4680181 w 8393514"/>
                <a:gd name="connsiteY14" fmla="*/ 1521536 h 1521536"/>
                <a:gd name="connsiteX15" fmla="*/ 4637239 w 8393514"/>
                <a:gd name="connsiteY15" fmla="*/ 1517380 h 1521536"/>
                <a:gd name="connsiteX16" fmla="*/ 4405443 w 8393514"/>
                <a:gd name="connsiteY16" fmla="*/ 1173842 h 1521536"/>
                <a:gd name="connsiteX17" fmla="*/ 4179650 w 8393514"/>
                <a:gd name="connsiteY17" fmla="*/ 764273 h 1521536"/>
                <a:gd name="connsiteX18" fmla="*/ 3311567 w 8393514"/>
                <a:gd name="connsiteY18" fmla="*/ 769353 h 1521536"/>
                <a:gd name="connsiteX19" fmla="*/ 2360834 w 8393514"/>
                <a:gd name="connsiteY19" fmla="*/ 996531 h 1521536"/>
                <a:gd name="connsiteX20" fmla="*/ 2342497 w 8393514"/>
                <a:gd name="connsiteY20" fmla="*/ 994303 h 1521536"/>
                <a:gd name="connsiteX21" fmla="*/ 2126238 w 8393514"/>
                <a:gd name="connsiteY21" fmla="*/ 1042401 h 1521536"/>
                <a:gd name="connsiteX22" fmla="*/ 1317343 w 8393514"/>
                <a:gd name="connsiteY22" fmla="*/ 1115534 h 1521536"/>
                <a:gd name="connsiteX23" fmla="*/ 1009685 w 8393514"/>
                <a:gd name="connsiteY23" fmla="*/ 1104104 h 1521536"/>
                <a:gd name="connsiteX24" fmla="*/ 90523 w 8393514"/>
                <a:gd name="connsiteY24" fmla="*/ 744059 h 1521536"/>
                <a:gd name="connsiteX25" fmla="*/ 22895 w 8393514"/>
                <a:gd name="connsiteY25" fmla="*/ 283049 h 1521536"/>
                <a:gd name="connsiteX26" fmla="*/ 33026 w 8393514"/>
                <a:gd name="connsiteY26" fmla="*/ 259149 h 1521536"/>
                <a:gd name="connsiteX27" fmla="*/ 94142 w 8393514"/>
                <a:gd name="connsiteY27" fmla="*/ 259149 h 1521536"/>
                <a:gd name="connsiteX28" fmla="*/ 76235 w 8393514"/>
                <a:gd name="connsiteY28" fmla="*/ 301147 h 1521536"/>
                <a:gd name="connsiteX29" fmla="*/ 140053 w 8393514"/>
                <a:gd name="connsiteY29" fmla="*/ 717389 h 1521536"/>
                <a:gd name="connsiteX30" fmla="*/ 2361283 w 8393514"/>
                <a:gd name="connsiteY30" fmla="*/ 931702 h 1521536"/>
                <a:gd name="connsiteX31" fmla="*/ 2361890 w 8393514"/>
                <a:gd name="connsiteY31" fmla="*/ 934047 h 1521536"/>
                <a:gd name="connsiteX32" fmla="*/ 2418393 w 8393514"/>
                <a:gd name="connsiteY32" fmla="*/ 918405 h 1521536"/>
                <a:gd name="connsiteX33" fmla="*/ 3300486 w 8393514"/>
                <a:gd name="connsiteY33" fmla="*/ 710250 h 1521536"/>
                <a:gd name="connsiteX34" fmla="*/ 4213357 w 8393514"/>
                <a:gd name="connsiteY34" fmla="*/ 714405 h 1521536"/>
                <a:gd name="connsiteX35" fmla="*/ 4462699 w 8393514"/>
                <a:gd name="connsiteY35" fmla="*/ 1156295 h 1521536"/>
                <a:gd name="connsiteX36" fmla="*/ 4648321 w 8393514"/>
                <a:gd name="connsiteY36" fmla="*/ 1458276 h 1521536"/>
                <a:gd name="connsiteX37" fmla="*/ 5382034 w 8393514"/>
                <a:gd name="connsiteY37" fmla="*/ 912494 h 1521536"/>
                <a:gd name="connsiteX38" fmla="*/ 5554727 w 8393514"/>
                <a:gd name="connsiteY38" fmla="*/ 730104 h 1521536"/>
                <a:gd name="connsiteX39" fmla="*/ 5681246 w 8393514"/>
                <a:gd name="connsiteY39" fmla="*/ 600816 h 1521536"/>
                <a:gd name="connsiteX40" fmla="*/ 6613510 w 8393514"/>
                <a:gd name="connsiteY40" fmla="*/ 1470 h 1521536"/>
                <a:gd name="connsiteX0" fmla="*/ 6613510 w 8393514"/>
                <a:gd name="connsiteY0" fmla="*/ 30305 h 1550371"/>
                <a:gd name="connsiteX1" fmla="*/ 6625977 w 8393514"/>
                <a:gd name="connsiteY1" fmla="*/ 30305 h 1550371"/>
                <a:gd name="connsiteX2" fmla="*/ 7062175 w 8393514"/>
                <a:gd name="connsiteY2" fmla="*/ 605599 h 1550371"/>
                <a:gd name="connsiteX3" fmla="*/ 7221629 w 8393514"/>
                <a:gd name="connsiteY3" fmla="*/ 929785 h 1550371"/>
                <a:gd name="connsiteX4" fmla="*/ 8348876 w 8393514"/>
                <a:gd name="connsiteY4" fmla="*/ 696127 h 1550371"/>
                <a:gd name="connsiteX5" fmla="*/ 8393514 w 8393514"/>
                <a:gd name="connsiteY5" fmla="*/ 744717 h 1550371"/>
                <a:gd name="connsiteX6" fmla="*/ 7211471 w 8393514"/>
                <a:gd name="connsiteY6" fmla="*/ 989350 h 1550371"/>
                <a:gd name="connsiteX7" fmla="*/ 7023079 w 8393514"/>
                <a:gd name="connsiteY7" fmla="*/ 630112 h 1550371"/>
                <a:gd name="connsiteX8" fmla="*/ 6625054 w 8393514"/>
                <a:gd name="connsiteY8" fmla="*/ 90794 h 1550371"/>
                <a:gd name="connsiteX9" fmla="*/ 6613972 w 8393514"/>
                <a:gd name="connsiteY9" fmla="*/ 90794 h 1550371"/>
                <a:gd name="connsiteX10" fmla="*/ 5725111 w 8393514"/>
                <a:gd name="connsiteY10" fmla="*/ 671208 h 1550371"/>
                <a:gd name="connsiteX11" fmla="*/ 5596746 w 8393514"/>
                <a:gd name="connsiteY11" fmla="*/ 802805 h 1550371"/>
                <a:gd name="connsiteX12" fmla="*/ 5426824 w 8393514"/>
                <a:gd name="connsiteY12" fmla="*/ 981962 h 1550371"/>
                <a:gd name="connsiteX13" fmla="*/ 5037572 w 8393514"/>
                <a:gd name="connsiteY13" fmla="*/ 1372599 h 1550371"/>
                <a:gd name="connsiteX14" fmla="*/ 4680181 w 8393514"/>
                <a:gd name="connsiteY14" fmla="*/ 1550371 h 1550371"/>
                <a:gd name="connsiteX15" fmla="*/ 4637239 w 8393514"/>
                <a:gd name="connsiteY15" fmla="*/ 1546215 h 1550371"/>
                <a:gd name="connsiteX16" fmla="*/ 4405443 w 8393514"/>
                <a:gd name="connsiteY16" fmla="*/ 1202677 h 1550371"/>
                <a:gd name="connsiteX17" fmla="*/ 4179650 w 8393514"/>
                <a:gd name="connsiteY17" fmla="*/ 793108 h 1550371"/>
                <a:gd name="connsiteX18" fmla="*/ 3311567 w 8393514"/>
                <a:gd name="connsiteY18" fmla="*/ 798188 h 1550371"/>
                <a:gd name="connsiteX19" fmla="*/ 2360834 w 8393514"/>
                <a:gd name="connsiteY19" fmla="*/ 1025366 h 1550371"/>
                <a:gd name="connsiteX20" fmla="*/ 2342497 w 8393514"/>
                <a:gd name="connsiteY20" fmla="*/ 1023138 h 1550371"/>
                <a:gd name="connsiteX21" fmla="*/ 2126238 w 8393514"/>
                <a:gd name="connsiteY21" fmla="*/ 1071236 h 1550371"/>
                <a:gd name="connsiteX22" fmla="*/ 1317343 w 8393514"/>
                <a:gd name="connsiteY22" fmla="*/ 1144369 h 1550371"/>
                <a:gd name="connsiteX23" fmla="*/ 1009685 w 8393514"/>
                <a:gd name="connsiteY23" fmla="*/ 1132939 h 1550371"/>
                <a:gd name="connsiteX24" fmla="*/ 90523 w 8393514"/>
                <a:gd name="connsiteY24" fmla="*/ 772894 h 1550371"/>
                <a:gd name="connsiteX25" fmla="*/ 22895 w 8393514"/>
                <a:gd name="connsiteY25" fmla="*/ 311884 h 1550371"/>
                <a:gd name="connsiteX26" fmla="*/ 33026 w 8393514"/>
                <a:gd name="connsiteY26" fmla="*/ 287984 h 1550371"/>
                <a:gd name="connsiteX27" fmla="*/ 94142 w 8393514"/>
                <a:gd name="connsiteY27" fmla="*/ 287984 h 1550371"/>
                <a:gd name="connsiteX28" fmla="*/ 76235 w 8393514"/>
                <a:gd name="connsiteY28" fmla="*/ 329982 h 1550371"/>
                <a:gd name="connsiteX29" fmla="*/ 140053 w 8393514"/>
                <a:gd name="connsiteY29" fmla="*/ 746224 h 1550371"/>
                <a:gd name="connsiteX30" fmla="*/ 2361283 w 8393514"/>
                <a:gd name="connsiteY30" fmla="*/ 960537 h 1550371"/>
                <a:gd name="connsiteX31" fmla="*/ 2361890 w 8393514"/>
                <a:gd name="connsiteY31" fmla="*/ 962882 h 1550371"/>
                <a:gd name="connsiteX32" fmla="*/ 2418393 w 8393514"/>
                <a:gd name="connsiteY32" fmla="*/ 947240 h 1550371"/>
                <a:gd name="connsiteX33" fmla="*/ 3300486 w 8393514"/>
                <a:gd name="connsiteY33" fmla="*/ 739085 h 1550371"/>
                <a:gd name="connsiteX34" fmla="*/ 4213357 w 8393514"/>
                <a:gd name="connsiteY34" fmla="*/ 743240 h 1550371"/>
                <a:gd name="connsiteX35" fmla="*/ 4462699 w 8393514"/>
                <a:gd name="connsiteY35" fmla="*/ 1185130 h 1550371"/>
                <a:gd name="connsiteX36" fmla="*/ 4648321 w 8393514"/>
                <a:gd name="connsiteY36" fmla="*/ 1487111 h 1550371"/>
                <a:gd name="connsiteX37" fmla="*/ 5382034 w 8393514"/>
                <a:gd name="connsiteY37" fmla="*/ 941329 h 1550371"/>
                <a:gd name="connsiteX38" fmla="*/ 5554727 w 8393514"/>
                <a:gd name="connsiteY38" fmla="*/ 758939 h 1550371"/>
                <a:gd name="connsiteX39" fmla="*/ 5681246 w 8393514"/>
                <a:gd name="connsiteY39" fmla="*/ 629651 h 1550371"/>
                <a:gd name="connsiteX40" fmla="*/ 6613510 w 8393514"/>
                <a:gd name="connsiteY40" fmla="*/ 30305 h 1550371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62699 w 8393514"/>
                <a:gd name="connsiteY35" fmla="*/ 1156118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140053 w 8393514"/>
                <a:gd name="connsiteY28" fmla="*/ 717212 h 1521359"/>
                <a:gd name="connsiteX29" fmla="*/ 2361283 w 8393514"/>
                <a:gd name="connsiteY29" fmla="*/ 931525 h 1521359"/>
                <a:gd name="connsiteX30" fmla="*/ 2361890 w 8393514"/>
                <a:gd name="connsiteY30" fmla="*/ 933870 h 1521359"/>
                <a:gd name="connsiteX31" fmla="*/ 2418393 w 8393514"/>
                <a:gd name="connsiteY31" fmla="*/ 918228 h 1521359"/>
                <a:gd name="connsiteX32" fmla="*/ 3300486 w 8393514"/>
                <a:gd name="connsiteY32" fmla="*/ 710073 h 1521359"/>
                <a:gd name="connsiteX33" fmla="*/ 4213357 w 8393514"/>
                <a:gd name="connsiteY33" fmla="*/ 714228 h 1521359"/>
                <a:gd name="connsiteX34" fmla="*/ 4437569 w 8393514"/>
                <a:gd name="connsiteY34" fmla="*/ 1132024 h 1521359"/>
                <a:gd name="connsiteX35" fmla="*/ 4631568 w 8393514"/>
                <a:gd name="connsiteY35" fmla="*/ 1452075 h 1521359"/>
                <a:gd name="connsiteX36" fmla="*/ 5382034 w 8393514"/>
                <a:gd name="connsiteY36" fmla="*/ 912317 h 1521359"/>
                <a:gd name="connsiteX37" fmla="*/ 5681246 w 8393514"/>
                <a:gd name="connsiteY37" fmla="*/ 600639 h 1521359"/>
                <a:gd name="connsiteX38" fmla="*/ 6613510 w 8393514"/>
                <a:gd name="connsiteY38" fmla="*/ 1293 h 1521359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44920 w 8405408"/>
                <a:gd name="connsiteY26" fmla="*/ 56962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102881 w 8405408"/>
                <a:gd name="connsiteY26" fmla="*/ 9725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694989 w 8474993"/>
                <a:gd name="connsiteY0" fmla="*/ 214691 h 1734757"/>
                <a:gd name="connsiteX1" fmla="*/ 6707456 w 8474993"/>
                <a:gd name="connsiteY1" fmla="*/ 214691 h 1734757"/>
                <a:gd name="connsiteX2" fmla="*/ 7143654 w 8474993"/>
                <a:gd name="connsiteY2" fmla="*/ 789985 h 1734757"/>
                <a:gd name="connsiteX3" fmla="*/ 7303108 w 8474993"/>
                <a:gd name="connsiteY3" fmla="*/ 1114171 h 1734757"/>
                <a:gd name="connsiteX4" fmla="*/ 8430355 w 8474993"/>
                <a:gd name="connsiteY4" fmla="*/ 880513 h 1734757"/>
                <a:gd name="connsiteX5" fmla="*/ 8474993 w 8474993"/>
                <a:gd name="connsiteY5" fmla="*/ 929103 h 1734757"/>
                <a:gd name="connsiteX6" fmla="*/ 7292950 w 8474993"/>
                <a:gd name="connsiteY6" fmla="*/ 1173736 h 1734757"/>
                <a:gd name="connsiteX7" fmla="*/ 7104558 w 8474993"/>
                <a:gd name="connsiteY7" fmla="*/ 814498 h 1734757"/>
                <a:gd name="connsiteX8" fmla="*/ 6706533 w 8474993"/>
                <a:gd name="connsiteY8" fmla="*/ 275180 h 1734757"/>
                <a:gd name="connsiteX9" fmla="*/ 6695451 w 8474993"/>
                <a:gd name="connsiteY9" fmla="*/ 275180 h 1734757"/>
                <a:gd name="connsiteX10" fmla="*/ 5806590 w 8474993"/>
                <a:gd name="connsiteY10" fmla="*/ 855594 h 1734757"/>
                <a:gd name="connsiteX11" fmla="*/ 5678225 w 8474993"/>
                <a:gd name="connsiteY11" fmla="*/ 987191 h 1734757"/>
                <a:gd name="connsiteX12" fmla="*/ 5508303 w 8474993"/>
                <a:gd name="connsiteY12" fmla="*/ 1166348 h 1734757"/>
                <a:gd name="connsiteX13" fmla="*/ 5119051 w 8474993"/>
                <a:gd name="connsiteY13" fmla="*/ 1556985 h 1734757"/>
                <a:gd name="connsiteX14" fmla="*/ 4761660 w 8474993"/>
                <a:gd name="connsiteY14" fmla="*/ 1734757 h 1734757"/>
                <a:gd name="connsiteX15" fmla="*/ 4718718 w 8474993"/>
                <a:gd name="connsiteY15" fmla="*/ 1730601 h 1734757"/>
                <a:gd name="connsiteX16" fmla="*/ 4486922 w 8474993"/>
                <a:gd name="connsiteY16" fmla="*/ 1387063 h 1734757"/>
                <a:gd name="connsiteX17" fmla="*/ 4261129 w 8474993"/>
                <a:gd name="connsiteY17" fmla="*/ 977494 h 1734757"/>
                <a:gd name="connsiteX18" fmla="*/ 3393046 w 8474993"/>
                <a:gd name="connsiteY18" fmla="*/ 982574 h 1734757"/>
                <a:gd name="connsiteX19" fmla="*/ 2442313 w 8474993"/>
                <a:gd name="connsiteY19" fmla="*/ 1209752 h 1734757"/>
                <a:gd name="connsiteX20" fmla="*/ 2423976 w 8474993"/>
                <a:gd name="connsiteY20" fmla="*/ 1207524 h 1734757"/>
                <a:gd name="connsiteX21" fmla="*/ 2207717 w 8474993"/>
                <a:gd name="connsiteY21" fmla="*/ 1255622 h 1734757"/>
                <a:gd name="connsiteX22" fmla="*/ 1398822 w 8474993"/>
                <a:gd name="connsiteY22" fmla="*/ 1328755 h 1734757"/>
                <a:gd name="connsiteX23" fmla="*/ 1091164 w 8474993"/>
                <a:gd name="connsiteY23" fmla="*/ 1317325 h 1734757"/>
                <a:gd name="connsiteX24" fmla="*/ 114041 w 8474993"/>
                <a:gd name="connsiteY24" fmla="*/ 971172 h 1734757"/>
                <a:gd name="connsiteX25" fmla="*/ 7773 w 8474993"/>
                <a:gd name="connsiteY25" fmla="*/ 496270 h 1734757"/>
                <a:gd name="connsiteX26" fmla="*/ 172466 w 8474993"/>
                <a:gd name="connsiteY26" fmla="*/ 0 h 1734757"/>
                <a:gd name="connsiteX27" fmla="*/ 246463 w 8474993"/>
                <a:gd name="connsiteY27" fmla="*/ 55572 h 1734757"/>
                <a:gd name="connsiteX28" fmla="*/ 221532 w 8474993"/>
                <a:gd name="connsiteY28" fmla="*/ 930610 h 1734757"/>
                <a:gd name="connsiteX29" fmla="*/ 2442762 w 8474993"/>
                <a:gd name="connsiteY29" fmla="*/ 1144923 h 1734757"/>
                <a:gd name="connsiteX30" fmla="*/ 2443369 w 8474993"/>
                <a:gd name="connsiteY30" fmla="*/ 1147268 h 1734757"/>
                <a:gd name="connsiteX31" fmla="*/ 2499872 w 8474993"/>
                <a:gd name="connsiteY31" fmla="*/ 1131626 h 1734757"/>
                <a:gd name="connsiteX32" fmla="*/ 3381965 w 8474993"/>
                <a:gd name="connsiteY32" fmla="*/ 923471 h 1734757"/>
                <a:gd name="connsiteX33" fmla="*/ 4294836 w 8474993"/>
                <a:gd name="connsiteY33" fmla="*/ 927626 h 1734757"/>
                <a:gd name="connsiteX34" fmla="*/ 4519048 w 8474993"/>
                <a:gd name="connsiteY34" fmla="*/ 1345422 h 1734757"/>
                <a:gd name="connsiteX35" fmla="*/ 4713047 w 8474993"/>
                <a:gd name="connsiteY35" fmla="*/ 1665473 h 1734757"/>
                <a:gd name="connsiteX36" fmla="*/ 5463513 w 8474993"/>
                <a:gd name="connsiteY36" fmla="*/ 1125715 h 1734757"/>
                <a:gd name="connsiteX37" fmla="*/ 5762725 w 8474993"/>
                <a:gd name="connsiteY37" fmla="*/ 814037 h 1734757"/>
                <a:gd name="connsiteX38" fmla="*/ 6694989 w 8474993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45574 w 8477198"/>
                <a:gd name="connsiteY30" fmla="*/ 1147268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13374 w 8477198"/>
                <a:gd name="connsiteY30" fmla="*/ 938870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502077 w 8477198"/>
                <a:gd name="connsiteY30" fmla="*/ 1131626 h 1734757"/>
                <a:gd name="connsiteX31" fmla="*/ 3384170 w 8477198"/>
                <a:gd name="connsiteY31" fmla="*/ 923471 h 1734757"/>
                <a:gd name="connsiteX32" fmla="*/ 4297041 w 8477198"/>
                <a:gd name="connsiteY32" fmla="*/ 927626 h 1734757"/>
                <a:gd name="connsiteX33" fmla="*/ 4521253 w 8477198"/>
                <a:gd name="connsiteY33" fmla="*/ 1345422 h 1734757"/>
                <a:gd name="connsiteX34" fmla="*/ 4715252 w 8477198"/>
                <a:gd name="connsiteY34" fmla="*/ 1665473 h 1734757"/>
                <a:gd name="connsiteX35" fmla="*/ 5465718 w 8477198"/>
                <a:gd name="connsiteY35" fmla="*/ 1125715 h 1734757"/>
                <a:gd name="connsiteX36" fmla="*/ 5764930 w 8477198"/>
                <a:gd name="connsiteY36" fmla="*/ 814037 h 1734757"/>
                <a:gd name="connsiteX37" fmla="*/ 6697194 w 8477198"/>
                <a:gd name="connsiteY37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502077 w 8477198"/>
                <a:gd name="connsiteY29" fmla="*/ 1131626 h 1734757"/>
                <a:gd name="connsiteX30" fmla="*/ 3384170 w 8477198"/>
                <a:gd name="connsiteY30" fmla="*/ 923471 h 1734757"/>
                <a:gd name="connsiteX31" fmla="*/ 4297041 w 8477198"/>
                <a:gd name="connsiteY31" fmla="*/ 927626 h 1734757"/>
                <a:gd name="connsiteX32" fmla="*/ 4521253 w 8477198"/>
                <a:gd name="connsiteY32" fmla="*/ 1345422 h 1734757"/>
                <a:gd name="connsiteX33" fmla="*/ 4715252 w 8477198"/>
                <a:gd name="connsiteY33" fmla="*/ 1665473 h 1734757"/>
                <a:gd name="connsiteX34" fmla="*/ 5465718 w 8477198"/>
                <a:gd name="connsiteY34" fmla="*/ 1125715 h 1734757"/>
                <a:gd name="connsiteX35" fmla="*/ 5764930 w 8477198"/>
                <a:gd name="connsiteY35" fmla="*/ 814037 h 1734757"/>
                <a:gd name="connsiteX36" fmla="*/ 6697194 w 8477198"/>
                <a:gd name="connsiteY36" fmla="*/ 214691 h 1734757"/>
                <a:gd name="connsiteX0" fmla="*/ 6714652 w 8494656"/>
                <a:gd name="connsiteY0" fmla="*/ 214691 h 1734757"/>
                <a:gd name="connsiteX1" fmla="*/ 6727119 w 8494656"/>
                <a:gd name="connsiteY1" fmla="*/ 214691 h 1734757"/>
                <a:gd name="connsiteX2" fmla="*/ 7163317 w 8494656"/>
                <a:gd name="connsiteY2" fmla="*/ 789985 h 1734757"/>
                <a:gd name="connsiteX3" fmla="*/ 7322771 w 8494656"/>
                <a:gd name="connsiteY3" fmla="*/ 1114171 h 1734757"/>
                <a:gd name="connsiteX4" fmla="*/ 8450018 w 8494656"/>
                <a:gd name="connsiteY4" fmla="*/ 880513 h 1734757"/>
                <a:gd name="connsiteX5" fmla="*/ 8494656 w 8494656"/>
                <a:gd name="connsiteY5" fmla="*/ 929103 h 1734757"/>
                <a:gd name="connsiteX6" fmla="*/ 7312613 w 8494656"/>
                <a:gd name="connsiteY6" fmla="*/ 1173736 h 1734757"/>
                <a:gd name="connsiteX7" fmla="*/ 7124221 w 8494656"/>
                <a:gd name="connsiteY7" fmla="*/ 814498 h 1734757"/>
                <a:gd name="connsiteX8" fmla="*/ 6726196 w 8494656"/>
                <a:gd name="connsiteY8" fmla="*/ 275180 h 1734757"/>
                <a:gd name="connsiteX9" fmla="*/ 6715114 w 8494656"/>
                <a:gd name="connsiteY9" fmla="*/ 275180 h 1734757"/>
                <a:gd name="connsiteX10" fmla="*/ 5826253 w 8494656"/>
                <a:gd name="connsiteY10" fmla="*/ 855594 h 1734757"/>
                <a:gd name="connsiteX11" fmla="*/ 5697888 w 8494656"/>
                <a:gd name="connsiteY11" fmla="*/ 987191 h 1734757"/>
                <a:gd name="connsiteX12" fmla="*/ 5527966 w 8494656"/>
                <a:gd name="connsiteY12" fmla="*/ 1166348 h 1734757"/>
                <a:gd name="connsiteX13" fmla="*/ 5138714 w 8494656"/>
                <a:gd name="connsiteY13" fmla="*/ 1556985 h 1734757"/>
                <a:gd name="connsiteX14" fmla="*/ 4781323 w 8494656"/>
                <a:gd name="connsiteY14" fmla="*/ 1734757 h 1734757"/>
                <a:gd name="connsiteX15" fmla="*/ 4738381 w 8494656"/>
                <a:gd name="connsiteY15" fmla="*/ 1730601 h 1734757"/>
                <a:gd name="connsiteX16" fmla="*/ 4506585 w 8494656"/>
                <a:gd name="connsiteY16" fmla="*/ 1387063 h 1734757"/>
                <a:gd name="connsiteX17" fmla="*/ 4280792 w 8494656"/>
                <a:gd name="connsiteY17" fmla="*/ 977494 h 1734757"/>
                <a:gd name="connsiteX18" fmla="*/ 3412709 w 8494656"/>
                <a:gd name="connsiteY18" fmla="*/ 982574 h 1734757"/>
                <a:gd name="connsiteX19" fmla="*/ 2461976 w 8494656"/>
                <a:gd name="connsiteY19" fmla="*/ 1209752 h 1734757"/>
                <a:gd name="connsiteX20" fmla="*/ 2443639 w 8494656"/>
                <a:gd name="connsiteY20" fmla="*/ 1207524 h 1734757"/>
                <a:gd name="connsiteX21" fmla="*/ 2227380 w 8494656"/>
                <a:gd name="connsiteY21" fmla="*/ 1255622 h 1734757"/>
                <a:gd name="connsiteX22" fmla="*/ 1418485 w 8494656"/>
                <a:gd name="connsiteY22" fmla="*/ 1328755 h 1734757"/>
                <a:gd name="connsiteX23" fmla="*/ 1110827 w 8494656"/>
                <a:gd name="connsiteY23" fmla="*/ 1317325 h 1734757"/>
                <a:gd name="connsiteX24" fmla="*/ 133704 w 8494656"/>
                <a:gd name="connsiteY24" fmla="*/ 971172 h 1734757"/>
                <a:gd name="connsiteX25" fmla="*/ 27436 w 8494656"/>
                <a:gd name="connsiteY25" fmla="*/ 496270 h 1734757"/>
                <a:gd name="connsiteX26" fmla="*/ 192129 w 8494656"/>
                <a:gd name="connsiteY26" fmla="*/ 0 h 1734757"/>
                <a:gd name="connsiteX27" fmla="*/ 266126 w 8494656"/>
                <a:gd name="connsiteY27" fmla="*/ 55572 h 1734757"/>
                <a:gd name="connsiteX28" fmla="*/ 241195 w 8494656"/>
                <a:gd name="connsiteY28" fmla="*/ 930610 h 1734757"/>
                <a:gd name="connsiteX29" fmla="*/ 3401628 w 8494656"/>
                <a:gd name="connsiteY29" fmla="*/ 923471 h 1734757"/>
                <a:gd name="connsiteX30" fmla="*/ 4314499 w 8494656"/>
                <a:gd name="connsiteY30" fmla="*/ 927626 h 1734757"/>
                <a:gd name="connsiteX31" fmla="*/ 4538711 w 8494656"/>
                <a:gd name="connsiteY31" fmla="*/ 1345422 h 1734757"/>
                <a:gd name="connsiteX32" fmla="*/ 4732710 w 8494656"/>
                <a:gd name="connsiteY32" fmla="*/ 1665473 h 1734757"/>
                <a:gd name="connsiteX33" fmla="*/ 5483176 w 8494656"/>
                <a:gd name="connsiteY33" fmla="*/ 1125715 h 1734757"/>
                <a:gd name="connsiteX34" fmla="*/ 5782388 w 8494656"/>
                <a:gd name="connsiteY34" fmla="*/ 814037 h 1734757"/>
                <a:gd name="connsiteX35" fmla="*/ 6714652 w 849465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356514 w 8503236"/>
                <a:gd name="connsiteY33" fmla="*/ 1209076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829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66370 w 8503236"/>
                <a:gd name="connsiteY18" fmla="*/ 1010362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209923 w 8477199"/>
                <a:gd name="connsiteY20" fmla="*/ 1255622 h 1734757"/>
                <a:gd name="connsiteX21" fmla="*/ 1401028 w 8477199"/>
                <a:gd name="connsiteY21" fmla="*/ 1328755 h 1734757"/>
                <a:gd name="connsiteX22" fmla="*/ 1093370 w 8477199"/>
                <a:gd name="connsiteY22" fmla="*/ 1317325 h 1734757"/>
                <a:gd name="connsiteX23" fmla="*/ 116247 w 8477199"/>
                <a:gd name="connsiteY23" fmla="*/ 971172 h 1734757"/>
                <a:gd name="connsiteX24" fmla="*/ 9979 w 8477199"/>
                <a:gd name="connsiteY24" fmla="*/ 496270 h 1734757"/>
                <a:gd name="connsiteX25" fmla="*/ 174672 w 8477199"/>
                <a:gd name="connsiteY25" fmla="*/ 0 h 1734757"/>
                <a:gd name="connsiteX26" fmla="*/ 248669 w 8477199"/>
                <a:gd name="connsiteY26" fmla="*/ 55572 h 1734757"/>
                <a:gd name="connsiteX27" fmla="*/ 307460 w 8477199"/>
                <a:gd name="connsiteY27" fmla="*/ 1000075 h 1734757"/>
                <a:gd name="connsiteX28" fmla="*/ 3216727 w 8477199"/>
                <a:gd name="connsiteY28" fmla="*/ 923472 h 1734757"/>
                <a:gd name="connsiteX29" fmla="*/ 4271282 w 8477199"/>
                <a:gd name="connsiteY29" fmla="*/ 872053 h 1734757"/>
                <a:gd name="connsiteX30" fmla="*/ 4534135 w 8477199"/>
                <a:gd name="connsiteY30" fmla="*/ 1303743 h 1734757"/>
                <a:gd name="connsiteX31" fmla="*/ 4824736 w 8477199"/>
                <a:gd name="connsiteY31" fmla="*/ 1596007 h 1734757"/>
                <a:gd name="connsiteX32" fmla="*/ 5803572 w 8477199"/>
                <a:gd name="connsiteY32" fmla="*/ 744571 h 1734757"/>
                <a:gd name="connsiteX33" fmla="*/ 6697195 w 8477199"/>
                <a:gd name="connsiteY33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09923 w 8477199"/>
                <a:gd name="connsiteY19" fmla="*/ 1255622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51961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71638 w 8477199"/>
                <a:gd name="connsiteY26" fmla="*/ 78869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248669 w 8477199"/>
                <a:gd name="connsiteY23" fmla="*/ 979360 h 2658545"/>
                <a:gd name="connsiteX24" fmla="*/ 313900 w 8477199"/>
                <a:gd name="connsiteY24" fmla="*/ 1868290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1847 w 8477199"/>
                <a:gd name="connsiteY23" fmla="*/ 85614 h 2658545"/>
                <a:gd name="connsiteX24" fmla="*/ 313900 w 8477199"/>
                <a:gd name="connsiteY24" fmla="*/ 1868290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1847 w 8477199"/>
                <a:gd name="connsiteY23" fmla="*/ 85614 h 2658545"/>
                <a:gd name="connsiteX24" fmla="*/ 313900 w 8477199"/>
                <a:gd name="connsiteY24" fmla="*/ 1868290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1847 w 8477199"/>
                <a:gd name="connsiteY23" fmla="*/ 85614 h 2658545"/>
                <a:gd name="connsiteX24" fmla="*/ 313900 w 8477199"/>
                <a:gd name="connsiteY24" fmla="*/ 1868290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1847 w 8477199"/>
                <a:gd name="connsiteY23" fmla="*/ 85614 h 2658545"/>
                <a:gd name="connsiteX24" fmla="*/ 107198 w 8477199"/>
                <a:gd name="connsiteY24" fmla="*/ 1725589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7198 w 8477199"/>
                <a:gd name="connsiteY24" fmla="*/ 1725589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7198 w 8477199"/>
                <a:gd name="connsiteY24" fmla="*/ 1725589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7198 w 8477199"/>
                <a:gd name="connsiteY24" fmla="*/ 1725589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1611 w 8477199"/>
                <a:gd name="connsiteY24" fmla="*/ 1763143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1611 w 8477199"/>
                <a:gd name="connsiteY24" fmla="*/ 1763143 h 2658545"/>
                <a:gd name="connsiteX25" fmla="*/ 1674047 w 8477199"/>
                <a:gd name="connsiteY25" fmla="*/ 2190466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1611 w 8477199"/>
                <a:gd name="connsiteY24" fmla="*/ 1763143 h 2658545"/>
                <a:gd name="connsiteX25" fmla="*/ 1674047 w 8477199"/>
                <a:gd name="connsiteY25" fmla="*/ 2190466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1611 w 8477199"/>
                <a:gd name="connsiteY24" fmla="*/ 1763143 h 2658545"/>
                <a:gd name="connsiteX25" fmla="*/ 1674047 w 8477199"/>
                <a:gd name="connsiteY25" fmla="*/ 2190466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1611 w 8477199"/>
                <a:gd name="connsiteY24" fmla="*/ 1763143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7198 w 8477199"/>
                <a:gd name="connsiteY24" fmla="*/ 1725589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7198 w 8477199"/>
                <a:gd name="connsiteY24" fmla="*/ 1725589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824736 w 8477199"/>
                <a:gd name="connsiteY27" fmla="*/ 2519795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824736 w 8477199"/>
                <a:gd name="connsiteY27" fmla="*/ 2519795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824736 w 8477199"/>
                <a:gd name="connsiteY27" fmla="*/ 2519795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40936 w 8477199"/>
                <a:gd name="connsiteY27" fmla="*/ 2542328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40936 w 8477199"/>
                <a:gd name="connsiteY27" fmla="*/ 2542328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40936 w 8477199"/>
                <a:gd name="connsiteY27" fmla="*/ 2542328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40936 w 8477199"/>
                <a:gd name="connsiteY27" fmla="*/ 2542328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084419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1177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1177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38607 w 8477199"/>
                <a:gd name="connsiteY23" fmla="*/ 115654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1177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38607 w 8477199"/>
                <a:gd name="connsiteY23" fmla="*/ 115654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1177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38607 w 8477199"/>
                <a:gd name="connsiteY23" fmla="*/ 115654 h 2658545"/>
                <a:gd name="connsiteX24" fmla="*/ 140716 w 8477199"/>
                <a:gd name="connsiteY24" fmla="*/ 1785672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1177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38607 w 8477199"/>
                <a:gd name="connsiteY23" fmla="*/ 115654 h 2658545"/>
                <a:gd name="connsiteX24" fmla="*/ 140716 w 8477199"/>
                <a:gd name="connsiteY24" fmla="*/ 1785672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295156 w 8493959"/>
                <a:gd name="connsiteY6" fmla="*/ 2097524 h 2658545"/>
                <a:gd name="connsiteX7" fmla="*/ 7101177 w 8493959"/>
                <a:gd name="connsiteY7" fmla="*/ 1715757 h 2658545"/>
                <a:gd name="connsiteX8" fmla="*/ 6708739 w 8493959"/>
                <a:gd name="connsiteY8" fmla="*/ 1198968 h 2658545"/>
                <a:gd name="connsiteX9" fmla="*/ 6697657 w 8493959"/>
                <a:gd name="connsiteY9" fmla="*/ 1198968 h 2658545"/>
                <a:gd name="connsiteX10" fmla="*/ 5808796 w 8493959"/>
                <a:gd name="connsiteY10" fmla="*/ 1779382 h 2658545"/>
                <a:gd name="connsiteX11" fmla="*/ 5680431 w 8493959"/>
                <a:gd name="connsiteY11" fmla="*/ 1910979 h 2658545"/>
                <a:gd name="connsiteX12" fmla="*/ 5510509 w 8493959"/>
                <a:gd name="connsiteY12" fmla="*/ 2090136 h 2658545"/>
                <a:gd name="connsiteX13" fmla="*/ 5121257 w 8493959"/>
                <a:gd name="connsiteY13" fmla="*/ 2480773 h 2658545"/>
                <a:gd name="connsiteX14" fmla="*/ 4763866 w 8493959"/>
                <a:gd name="connsiteY14" fmla="*/ 2658545 h 2658545"/>
                <a:gd name="connsiteX15" fmla="*/ 4720924 w 8493959"/>
                <a:gd name="connsiteY15" fmla="*/ 2654389 h 2658545"/>
                <a:gd name="connsiteX16" fmla="*/ 4489128 w 8493959"/>
                <a:gd name="connsiteY16" fmla="*/ 2310851 h 2658545"/>
                <a:gd name="connsiteX17" fmla="*/ 4263335 w 8493959"/>
                <a:gd name="connsiteY17" fmla="*/ 1901282 h 2658545"/>
                <a:gd name="connsiteX18" fmla="*/ 3440333 w 8493959"/>
                <a:gd name="connsiteY18" fmla="*/ 1934150 h 2658545"/>
                <a:gd name="connsiteX19" fmla="*/ 2166939 w 8493959"/>
                <a:gd name="connsiteY19" fmla="*/ 2242495 h 2658545"/>
                <a:gd name="connsiteX20" fmla="*/ 116247 w 8493959"/>
                <a:gd name="connsiteY20" fmla="*/ 1894960 h 2658545"/>
                <a:gd name="connsiteX21" fmla="*/ 9979 w 8493959"/>
                <a:gd name="connsiteY21" fmla="*/ 1420058 h 2658545"/>
                <a:gd name="connsiteX22" fmla="*/ 1437237 w 8493959"/>
                <a:gd name="connsiteY22" fmla="*/ 0 h 2658545"/>
                <a:gd name="connsiteX23" fmla="*/ 1438607 w 8493959"/>
                <a:gd name="connsiteY23" fmla="*/ 115654 h 2658545"/>
                <a:gd name="connsiteX24" fmla="*/ 140716 w 8493959"/>
                <a:gd name="connsiteY24" fmla="*/ 1785672 h 2658545"/>
                <a:gd name="connsiteX25" fmla="*/ 1724326 w 8493959"/>
                <a:gd name="connsiteY25" fmla="*/ 2212995 h 2658545"/>
                <a:gd name="connsiteX26" fmla="*/ 4018796 w 8493959"/>
                <a:gd name="connsiteY26" fmla="*/ 1759804 h 2658545"/>
                <a:gd name="connsiteX27" fmla="*/ 4735350 w 8493959"/>
                <a:gd name="connsiteY27" fmla="*/ 2564861 h 2658545"/>
                <a:gd name="connsiteX28" fmla="*/ 5803572 w 8493959"/>
                <a:gd name="connsiteY28" fmla="*/ 1668359 h 2658545"/>
                <a:gd name="connsiteX29" fmla="*/ 6697195 w 849395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101177 w 8493959"/>
                <a:gd name="connsiteY7" fmla="*/ 1715757 h 2658545"/>
                <a:gd name="connsiteX8" fmla="*/ 6708739 w 8493959"/>
                <a:gd name="connsiteY8" fmla="*/ 1198968 h 2658545"/>
                <a:gd name="connsiteX9" fmla="*/ 6697657 w 8493959"/>
                <a:gd name="connsiteY9" fmla="*/ 1198968 h 2658545"/>
                <a:gd name="connsiteX10" fmla="*/ 5808796 w 8493959"/>
                <a:gd name="connsiteY10" fmla="*/ 1779382 h 2658545"/>
                <a:gd name="connsiteX11" fmla="*/ 5680431 w 8493959"/>
                <a:gd name="connsiteY11" fmla="*/ 1910979 h 2658545"/>
                <a:gd name="connsiteX12" fmla="*/ 5510509 w 8493959"/>
                <a:gd name="connsiteY12" fmla="*/ 2090136 h 2658545"/>
                <a:gd name="connsiteX13" fmla="*/ 5121257 w 8493959"/>
                <a:gd name="connsiteY13" fmla="*/ 2480773 h 2658545"/>
                <a:gd name="connsiteX14" fmla="*/ 4763866 w 8493959"/>
                <a:gd name="connsiteY14" fmla="*/ 2658545 h 2658545"/>
                <a:gd name="connsiteX15" fmla="*/ 4720924 w 8493959"/>
                <a:gd name="connsiteY15" fmla="*/ 2654389 h 2658545"/>
                <a:gd name="connsiteX16" fmla="*/ 4489128 w 8493959"/>
                <a:gd name="connsiteY16" fmla="*/ 2310851 h 2658545"/>
                <a:gd name="connsiteX17" fmla="*/ 4263335 w 8493959"/>
                <a:gd name="connsiteY17" fmla="*/ 1901282 h 2658545"/>
                <a:gd name="connsiteX18" fmla="*/ 3440333 w 8493959"/>
                <a:gd name="connsiteY18" fmla="*/ 1934150 h 2658545"/>
                <a:gd name="connsiteX19" fmla="*/ 2166939 w 8493959"/>
                <a:gd name="connsiteY19" fmla="*/ 2242495 h 2658545"/>
                <a:gd name="connsiteX20" fmla="*/ 116247 w 8493959"/>
                <a:gd name="connsiteY20" fmla="*/ 1894960 h 2658545"/>
                <a:gd name="connsiteX21" fmla="*/ 9979 w 8493959"/>
                <a:gd name="connsiteY21" fmla="*/ 1420058 h 2658545"/>
                <a:gd name="connsiteX22" fmla="*/ 1437237 w 8493959"/>
                <a:gd name="connsiteY22" fmla="*/ 0 h 2658545"/>
                <a:gd name="connsiteX23" fmla="*/ 1438607 w 8493959"/>
                <a:gd name="connsiteY23" fmla="*/ 115654 h 2658545"/>
                <a:gd name="connsiteX24" fmla="*/ 140716 w 8493959"/>
                <a:gd name="connsiteY24" fmla="*/ 1785672 h 2658545"/>
                <a:gd name="connsiteX25" fmla="*/ 1724326 w 8493959"/>
                <a:gd name="connsiteY25" fmla="*/ 2212995 h 2658545"/>
                <a:gd name="connsiteX26" fmla="*/ 4018796 w 8493959"/>
                <a:gd name="connsiteY26" fmla="*/ 1759804 h 2658545"/>
                <a:gd name="connsiteX27" fmla="*/ 4735350 w 8493959"/>
                <a:gd name="connsiteY27" fmla="*/ 2564861 h 2658545"/>
                <a:gd name="connsiteX28" fmla="*/ 5803572 w 8493959"/>
                <a:gd name="connsiteY28" fmla="*/ 1668359 h 2658545"/>
                <a:gd name="connsiteX29" fmla="*/ 6697195 w 849395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708739 w 8493959"/>
                <a:gd name="connsiteY8" fmla="*/ 1198968 h 2658545"/>
                <a:gd name="connsiteX9" fmla="*/ 6697657 w 8493959"/>
                <a:gd name="connsiteY9" fmla="*/ 1198968 h 2658545"/>
                <a:gd name="connsiteX10" fmla="*/ 5808796 w 8493959"/>
                <a:gd name="connsiteY10" fmla="*/ 1779382 h 2658545"/>
                <a:gd name="connsiteX11" fmla="*/ 5680431 w 8493959"/>
                <a:gd name="connsiteY11" fmla="*/ 1910979 h 2658545"/>
                <a:gd name="connsiteX12" fmla="*/ 5510509 w 8493959"/>
                <a:gd name="connsiteY12" fmla="*/ 2090136 h 2658545"/>
                <a:gd name="connsiteX13" fmla="*/ 5121257 w 8493959"/>
                <a:gd name="connsiteY13" fmla="*/ 2480773 h 2658545"/>
                <a:gd name="connsiteX14" fmla="*/ 4763866 w 8493959"/>
                <a:gd name="connsiteY14" fmla="*/ 2658545 h 2658545"/>
                <a:gd name="connsiteX15" fmla="*/ 4720924 w 8493959"/>
                <a:gd name="connsiteY15" fmla="*/ 2654389 h 2658545"/>
                <a:gd name="connsiteX16" fmla="*/ 4489128 w 8493959"/>
                <a:gd name="connsiteY16" fmla="*/ 2310851 h 2658545"/>
                <a:gd name="connsiteX17" fmla="*/ 4263335 w 8493959"/>
                <a:gd name="connsiteY17" fmla="*/ 1901282 h 2658545"/>
                <a:gd name="connsiteX18" fmla="*/ 3440333 w 8493959"/>
                <a:gd name="connsiteY18" fmla="*/ 1934150 h 2658545"/>
                <a:gd name="connsiteX19" fmla="*/ 2166939 w 8493959"/>
                <a:gd name="connsiteY19" fmla="*/ 2242495 h 2658545"/>
                <a:gd name="connsiteX20" fmla="*/ 116247 w 8493959"/>
                <a:gd name="connsiteY20" fmla="*/ 1894960 h 2658545"/>
                <a:gd name="connsiteX21" fmla="*/ 9979 w 8493959"/>
                <a:gd name="connsiteY21" fmla="*/ 1420058 h 2658545"/>
                <a:gd name="connsiteX22" fmla="*/ 1437237 w 8493959"/>
                <a:gd name="connsiteY22" fmla="*/ 0 h 2658545"/>
                <a:gd name="connsiteX23" fmla="*/ 1438607 w 8493959"/>
                <a:gd name="connsiteY23" fmla="*/ 115654 h 2658545"/>
                <a:gd name="connsiteX24" fmla="*/ 140716 w 8493959"/>
                <a:gd name="connsiteY24" fmla="*/ 1785672 h 2658545"/>
                <a:gd name="connsiteX25" fmla="*/ 1724326 w 8493959"/>
                <a:gd name="connsiteY25" fmla="*/ 2212995 h 2658545"/>
                <a:gd name="connsiteX26" fmla="*/ 4018796 w 8493959"/>
                <a:gd name="connsiteY26" fmla="*/ 1759804 h 2658545"/>
                <a:gd name="connsiteX27" fmla="*/ 4735350 w 8493959"/>
                <a:gd name="connsiteY27" fmla="*/ 2564861 h 2658545"/>
                <a:gd name="connsiteX28" fmla="*/ 5803572 w 8493959"/>
                <a:gd name="connsiteY28" fmla="*/ 1668359 h 2658545"/>
                <a:gd name="connsiteX29" fmla="*/ 6697195 w 849395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708739 w 8493959"/>
                <a:gd name="connsiteY8" fmla="*/ 1198968 h 2658545"/>
                <a:gd name="connsiteX9" fmla="*/ 6697657 w 8493959"/>
                <a:gd name="connsiteY9" fmla="*/ 1198968 h 2658545"/>
                <a:gd name="connsiteX10" fmla="*/ 5808796 w 8493959"/>
                <a:gd name="connsiteY10" fmla="*/ 1779382 h 2658545"/>
                <a:gd name="connsiteX11" fmla="*/ 5680431 w 8493959"/>
                <a:gd name="connsiteY11" fmla="*/ 1910979 h 2658545"/>
                <a:gd name="connsiteX12" fmla="*/ 5510509 w 8493959"/>
                <a:gd name="connsiteY12" fmla="*/ 2090136 h 2658545"/>
                <a:gd name="connsiteX13" fmla="*/ 5121257 w 8493959"/>
                <a:gd name="connsiteY13" fmla="*/ 2480773 h 2658545"/>
                <a:gd name="connsiteX14" fmla="*/ 4763866 w 8493959"/>
                <a:gd name="connsiteY14" fmla="*/ 2658545 h 2658545"/>
                <a:gd name="connsiteX15" fmla="*/ 4720924 w 8493959"/>
                <a:gd name="connsiteY15" fmla="*/ 2654389 h 2658545"/>
                <a:gd name="connsiteX16" fmla="*/ 4489128 w 8493959"/>
                <a:gd name="connsiteY16" fmla="*/ 2310851 h 2658545"/>
                <a:gd name="connsiteX17" fmla="*/ 4263335 w 8493959"/>
                <a:gd name="connsiteY17" fmla="*/ 1901282 h 2658545"/>
                <a:gd name="connsiteX18" fmla="*/ 3440333 w 8493959"/>
                <a:gd name="connsiteY18" fmla="*/ 1934150 h 2658545"/>
                <a:gd name="connsiteX19" fmla="*/ 2166939 w 8493959"/>
                <a:gd name="connsiteY19" fmla="*/ 2242495 h 2658545"/>
                <a:gd name="connsiteX20" fmla="*/ 116247 w 8493959"/>
                <a:gd name="connsiteY20" fmla="*/ 1894960 h 2658545"/>
                <a:gd name="connsiteX21" fmla="*/ 9979 w 8493959"/>
                <a:gd name="connsiteY21" fmla="*/ 1420058 h 2658545"/>
                <a:gd name="connsiteX22" fmla="*/ 1437237 w 8493959"/>
                <a:gd name="connsiteY22" fmla="*/ 0 h 2658545"/>
                <a:gd name="connsiteX23" fmla="*/ 1438607 w 8493959"/>
                <a:gd name="connsiteY23" fmla="*/ 115654 h 2658545"/>
                <a:gd name="connsiteX24" fmla="*/ 140716 w 8493959"/>
                <a:gd name="connsiteY24" fmla="*/ 1785672 h 2658545"/>
                <a:gd name="connsiteX25" fmla="*/ 1724326 w 8493959"/>
                <a:gd name="connsiteY25" fmla="*/ 2212995 h 2658545"/>
                <a:gd name="connsiteX26" fmla="*/ 4018796 w 8493959"/>
                <a:gd name="connsiteY26" fmla="*/ 1759804 h 2658545"/>
                <a:gd name="connsiteX27" fmla="*/ 4735350 w 8493959"/>
                <a:gd name="connsiteY27" fmla="*/ 2564861 h 2658545"/>
                <a:gd name="connsiteX28" fmla="*/ 5803572 w 8493959"/>
                <a:gd name="connsiteY28" fmla="*/ 1668359 h 2658545"/>
                <a:gd name="connsiteX29" fmla="*/ 6697195 w 849395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708739 w 8493959"/>
                <a:gd name="connsiteY8" fmla="*/ 1198968 h 2658545"/>
                <a:gd name="connsiteX9" fmla="*/ 6697657 w 8493959"/>
                <a:gd name="connsiteY9" fmla="*/ 1198968 h 2658545"/>
                <a:gd name="connsiteX10" fmla="*/ 5808796 w 8493959"/>
                <a:gd name="connsiteY10" fmla="*/ 1779382 h 2658545"/>
                <a:gd name="connsiteX11" fmla="*/ 5680431 w 8493959"/>
                <a:gd name="connsiteY11" fmla="*/ 1910979 h 2658545"/>
                <a:gd name="connsiteX12" fmla="*/ 5510509 w 8493959"/>
                <a:gd name="connsiteY12" fmla="*/ 2090136 h 2658545"/>
                <a:gd name="connsiteX13" fmla="*/ 5121257 w 8493959"/>
                <a:gd name="connsiteY13" fmla="*/ 2480773 h 2658545"/>
                <a:gd name="connsiteX14" fmla="*/ 4763866 w 8493959"/>
                <a:gd name="connsiteY14" fmla="*/ 2658545 h 2658545"/>
                <a:gd name="connsiteX15" fmla="*/ 4720924 w 8493959"/>
                <a:gd name="connsiteY15" fmla="*/ 2654389 h 2658545"/>
                <a:gd name="connsiteX16" fmla="*/ 4489128 w 8493959"/>
                <a:gd name="connsiteY16" fmla="*/ 2310851 h 2658545"/>
                <a:gd name="connsiteX17" fmla="*/ 4263335 w 8493959"/>
                <a:gd name="connsiteY17" fmla="*/ 1901282 h 2658545"/>
                <a:gd name="connsiteX18" fmla="*/ 3440333 w 8493959"/>
                <a:gd name="connsiteY18" fmla="*/ 1934150 h 2658545"/>
                <a:gd name="connsiteX19" fmla="*/ 2166939 w 8493959"/>
                <a:gd name="connsiteY19" fmla="*/ 2242495 h 2658545"/>
                <a:gd name="connsiteX20" fmla="*/ 116247 w 8493959"/>
                <a:gd name="connsiteY20" fmla="*/ 1894960 h 2658545"/>
                <a:gd name="connsiteX21" fmla="*/ 9979 w 8493959"/>
                <a:gd name="connsiteY21" fmla="*/ 1420058 h 2658545"/>
                <a:gd name="connsiteX22" fmla="*/ 1437237 w 8493959"/>
                <a:gd name="connsiteY22" fmla="*/ 0 h 2658545"/>
                <a:gd name="connsiteX23" fmla="*/ 1438607 w 8493959"/>
                <a:gd name="connsiteY23" fmla="*/ 115654 h 2658545"/>
                <a:gd name="connsiteX24" fmla="*/ 140716 w 8493959"/>
                <a:gd name="connsiteY24" fmla="*/ 1785672 h 2658545"/>
                <a:gd name="connsiteX25" fmla="*/ 1724326 w 8493959"/>
                <a:gd name="connsiteY25" fmla="*/ 2212995 h 2658545"/>
                <a:gd name="connsiteX26" fmla="*/ 4018796 w 8493959"/>
                <a:gd name="connsiteY26" fmla="*/ 1759804 h 2658545"/>
                <a:gd name="connsiteX27" fmla="*/ 4735350 w 8493959"/>
                <a:gd name="connsiteY27" fmla="*/ 2564861 h 2658545"/>
                <a:gd name="connsiteX28" fmla="*/ 5803572 w 8493959"/>
                <a:gd name="connsiteY28" fmla="*/ 1668359 h 2658545"/>
                <a:gd name="connsiteX29" fmla="*/ 6697195 w 849395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708739 w 8493959"/>
                <a:gd name="connsiteY8" fmla="*/ 1198968 h 2658545"/>
                <a:gd name="connsiteX9" fmla="*/ 5808796 w 8493959"/>
                <a:gd name="connsiteY9" fmla="*/ 1779382 h 2658545"/>
                <a:gd name="connsiteX10" fmla="*/ 5680431 w 8493959"/>
                <a:gd name="connsiteY10" fmla="*/ 1910979 h 2658545"/>
                <a:gd name="connsiteX11" fmla="*/ 5510509 w 8493959"/>
                <a:gd name="connsiteY11" fmla="*/ 2090136 h 2658545"/>
                <a:gd name="connsiteX12" fmla="*/ 5121257 w 8493959"/>
                <a:gd name="connsiteY12" fmla="*/ 2480773 h 2658545"/>
                <a:gd name="connsiteX13" fmla="*/ 4763866 w 8493959"/>
                <a:gd name="connsiteY13" fmla="*/ 2658545 h 2658545"/>
                <a:gd name="connsiteX14" fmla="*/ 4720924 w 8493959"/>
                <a:gd name="connsiteY14" fmla="*/ 2654389 h 2658545"/>
                <a:gd name="connsiteX15" fmla="*/ 4489128 w 8493959"/>
                <a:gd name="connsiteY15" fmla="*/ 2310851 h 2658545"/>
                <a:gd name="connsiteX16" fmla="*/ 4263335 w 8493959"/>
                <a:gd name="connsiteY16" fmla="*/ 1901282 h 2658545"/>
                <a:gd name="connsiteX17" fmla="*/ 3440333 w 8493959"/>
                <a:gd name="connsiteY17" fmla="*/ 1934150 h 2658545"/>
                <a:gd name="connsiteX18" fmla="*/ 2166939 w 8493959"/>
                <a:gd name="connsiteY18" fmla="*/ 2242495 h 2658545"/>
                <a:gd name="connsiteX19" fmla="*/ 116247 w 8493959"/>
                <a:gd name="connsiteY19" fmla="*/ 1894960 h 2658545"/>
                <a:gd name="connsiteX20" fmla="*/ 9979 w 8493959"/>
                <a:gd name="connsiteY20" fmla="*/ 1420058 h 2658545"/>
                <a:gd name="connsiteX21" fmla="*/ 1437237 w 8493959"/>
                <a:gd name="connsiteY21" fmla="*/ 0 h 2658545"/>
                <a:gd name="connsiteX22" fmla="*/ 1438607 w 8493959"/>
                <a:gd name="connsiteY22" fmla="*/ 115654 h 2658545"/>
                <a:gd name="connsiteX23" fmla="*/ 140716 w 8493959"/>
                <a:gd name="connsiteY23" fmla="*/ 1785672 h 2658545"/>
                <a:gd name="connsiteX24" fmla="*/ 1724326 w 8493959"/>
                <a:gd name="connsiteY24" fmla="*/ 2212995 h 2658545"/>
                <a:gd name="connsiteX25" fmla="*/ 4018796 w 8493959"/>
                <a:gd name="connsiteY25" fmla="*/ 1759804 h 2658545"/>
                <a:gd name="connsiteX26" fmla="*/ 4735350 w 8493959"/>
                <a:gd name="connsiteY26" fmla="*/ 2564861 h 2658545"/>
                <a:gd name="connsiteX27" fmla="*/ 5803572 w 8493959"/>
                <a:gd name="connsiteY27" fmla="*/ 1668359 h 2658545"/>
                <a:gd name="connsiteX28" fmla="*/ 6697195 w 8493959"/>
                <a:gd name="connsiteY28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680431 w 8493959"/>
                <a:gd name="connsiteY10" fmla="*/ 1910979 h 2658545"/>
                <a:gd name="connsiteX11" fmla="*/ 5510509 w 8493959"/>
                <a:gd name="connsiteY11" fmla="*/ 2090136 h 2658545"/>
                <a:gd name="connsiteX12" fmla="*/ 5121257 w 8493959"/>
                <a:gd name="connsiteY12" fmla="*/ 2480773 h 2658545"/>
                <a:gd name="connsiteX13" fmla="*/ 4763866 w 8493959"/>
                <a:gd name="connsiteY13" fmla="*/ 2658545 h 2658545"/>
                <a:gd name="connsiteX14" fmla="*/ 4720924 w 8493959"/>
                <a:gd name="connsiteY14" fmla="*/ 2654389 h 2658545"/>
                <a:gd name="connsiteX15" fmla="*/ 4489128 w 8493959"/>
                <a:gd name="connsiteY15" fmla="*/ 2310851 h 2658545"/>
                <a:gd name="connsiteX16" fmla="*/ 4263335 w 8493959"/>
                <a:gd name="connsiteY16" fmla="*/ 1901282 h 2658545"/>
                <a:gd name="connsiteX17" fmla="*/ 3440333 w 8493959"/>
                <a:gd name="connsiteY17" fmla="*/ 1934150 h 2658545"/>
                <a:gd name="connsiteX18" fmla="*/ 2166939 w 8493959"/>
                <a:gd name="connsiteY18" fmla="*/ 2242495 h 2658545"/>
                <a:gd name="connsiteX19" fmla="*/ 116247 w 8493959"/>
                <a:gd name="connsiteY19" fmla="*/ 1894960 h 2658545"/>
                <a:gd name="connsiteX20" fmla="*/ 9979 w 8493959"/>
                <a:gd name="connsiteY20" fmla="*/ 1420058 h 2658545"/>
                <a:gd name="connsiteX21" fmla="*/ 1437237 w 8493959"/>
                <a:gd name="connsiteY21" fmla="*/ 0 h 2658545"/>
                <a:gd name="connsiteX22" fmla="*/ 1438607 w 8493959"/>
                <a:gd name="connsiteY22" fmla="*/ 115654 h 2658545"/>
                <a:gd name="connsiteX23" fmla="*/ 140716 w 8493959"/>
                <a:gd name="connsiteY23" fmla="*/ 1785672 h 2658545"/>
                <a:gd name="connsiteX24" fmla="*/ 1724326 w 8493959"/>
                <a:gd name="connsiteY24" fmla="*/ 2212995 h 2658545"/>
                <a:gd name="connsiteX25" fmla="*/ 4018796 w 8493959"/>
                <a:gd name="connsiteY25" fmla="*/ 1759804 h 2658545"/>
                <a:gd name="connsiteX26" fmla="*/ 4735350 w 8493959"/>
                <a:gd name="connsiteY26" fmla="*/ 2564861 h 2658545"/>
                <a:gd name="connsiteX27" fmla="*/ 5803572 w 8493959"/>
                <a:gd name="connsiteY27" fmla="*/ 1668359 h 2658545"/>
                <a:gd name="connsiteX28" fmla="*/ 6697195 w 8493959"/>
                <a:gd name="connsiteY28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680431 w 8493959"/>
                <a:gd name="connsiteY10" fmla="*/ 1910979 h 2658545"/>
                <a:gd name="connsiteX11" fmla="*/ 5510509 w 8493959"/>
                <a:gd name="connsiteY11" fmla="*/ 2090136 h 2658545"/>
                <a:gd name="connsiteX12" fmla="*/ 5121257 w 8493959"/>
                <a:gd name="connsiteY12" fmla="*/ 2480773 h 2658545"/>
                <a:gd name="connsiteX13" fmla="*/ 4763866 w 8493959"/>
                <a:gd name="connsiteY13" fmla="*/ 2658545 h 2658545"/>
                <a:gd name="connsiteX14" fmla="*/ 4720924 w 8493959"/>
                <a:gd name="connsiteY14" fmla="*/ 2654389 h 2658545"/>
                <a:gd name="connsiteX15" fmla="*/ 4489128 w 8493959"/>
                <a:gd name="connsiteY15" fmla="*/ 2310851 h 2658545"/>
                <a:gd name="connsiteX16" fmla="*/ 4263335 w 8493959"/>
                <a:gd name="connsiteY16" fmla="*/ 1901282 h 2658545"/>
                <a:gd name="connsiteX17" fmla="*/ 3440333 w 8493959"/>
                <a:gd name="connsiteY17" fmla="*/ 1934150 h 2658545"/>
                <a:gd name="connsiteX18" fmla="*/ 2166939 w 8493959"/>
                <a:gd name="connsiteY18" fmla="*/ 2242495 h 2658545"/>
                <a:gd name="connsiteX19" fmla="*/ 116247 w 8493959"/>
                <a:gd name="connsiteY19" fmla="*/ 1894960 h 2658545"/>
                <a:gd name="connsiteX20" fmla="*/ 9979 w 8493959"/>
                <a:gd name="connsiteY20" fmla="*/ 1420058 h 2658545"/>
                <a:gd name="connsiteX21" fmla="*/ 1437237 w 8493959"/>
                <a:gd name="connsiteY21" fmla="*/ 0 h 2658545"/>
                <a:gd name="connsiteX22" fmla="*/ 1438607 w 8493959"/>
                <a:gd name="connsiteY22" fmla="*/ 115654 h 2658545"/>
                <a:gd name="connsiteX23" fmla="*/ 140716 w 8493959"/>
                <a:gd name="connsiteY23" fmla="*/ 1785672 h 2658545"/>
                <a:gd name="connsiteX24" fmla="*/ 1724326 w 8493959"/>
                <a:gd name="connsiteY24" fmla="*/ 2212995 h 2658545"/>
                <a:gd name="connsiteX25" fmla="*/ 4018796 w 8493959"/>
                <a:gd name="connsiteY25" fmla="*/ 1759804 h 2658545"/>
                <a:gd name="connsiteX26" fmla="*/ 4735350 w 8493959"/>
                <a:gd name="connsiteY26" fmla="*/ 2564861 h 2658545"/>
                <a:gd name="connsiteX27" fmla="*/ 5803572 w 8493959"/>
                <a:gd name="connsiteY27" fmla="*/ 1668359 h 2658545"/>
                <a:gd name="connsiteX28" fmla="*/ 6697195 w 8493959"/>
                <a:gd name="connsiteY28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510509 w 8493959"/>
                <a:gd name="connsiteY10" fmla="*/ 2090136 h 2658545"/>
                <a:gd name="connsiteX11" fmla="*/ 5121257 w 8493959"/>
                <a:gd name="connsiteY11" fmla="*/ 2480773 h 2658545"/>
                <a:gd name="connsiteX12" fmla="*/ 4763866 w 8493959"/>
                <a:gd name="connsiteY12" fmla="*/ 2658545 h 2658545"/>
                <a:gd name="connsiteX13" fmla="*/ 4720924 w 8493959"/>
                <a:gd name="connsiteY13" fmla="*/ 2654389 h 2658545"/>
                <a:gd name="connsiteX14" fmla="*/ 4489128 w 8493959"/>
                <a:gd name="connsiteY14" fmla="*/ 2310851 h 2658545"/>
                <a:gd name="connsiteX15" fmla="*/ 4263335 w 8493959"/>
                <a:gd name="connsiteY15" fmla="*/ 1901282 h 2658545"/>
                <a:gd name="connsiteX16" fmla="*/ 3440333 w 8493959"/>
                <a:gd name="connsiteY16" fmla="*/ 1934150 h 2658545"/>
                <a:gd name="connsiteX17" fmla="*/ 2166939 w 8493959"/>
                <a:gd name="connsiteY17" fmla="*/ 2242495 h 2658545"/>
                <a:gd name="connsiteX18" fmla="*/ 116247 w 8493959"/>
                <a:gd name="connsiteY18" fmla="*/ 1894960 h 2658545"/>
                <a:gd name="connsiteX19" fmla="*/ 9979 w 8493959"/>
                <a:gd name="connsiteY19" fmla="*/ 1420058 h 2658545"/>
                <a:gd name="connsiteX20" fmla="*/ 1437237 w 8493959"/>
                <a:gd name="connsiteY20" fmla="*/ 0 h 2658545"/>
                <a:gd name="connsiteX21" fmla="*/ 1438607 w 8493959"/>
                <a:gd name="connsiteY21" fmla="*/ 115654 h 2658545"/>
                <a:gd name="connsiteX22" fmla="*/ 140716 w 8493959"/>
                <a:gd name="connsiteY22" fmla="*/ 1785672 h 2658545"/>
                <a:gd name="connsiteX23" fmla="*/ 1724326 w 8493959"/>
                <a:gd name="connsiteY23" fmla="*/ 2212995 h 2658545"/>
                <a:gd name="connsiteX24" fmla="*/ 4018796 w 8493959"/>
                <a:gd name="connsiteY24" fmla="*/ 1759804 h 2658545"/>
                <a:gd name="connsiteX25" fmla="*/ 4735350 w 8493959"/>
                <a:gd name="connsiteY25" fmla="*/ 2564861 h 2658545"/>
                <a:gd name="connsiteX26" fmla="*/ 5803572 w 8493959"/>
                <a:gd name="connsiteY26" fmla="*/ 1668359 h 2658545"/>
                <a:gd name="connsiteX27" fmla="*/ 6697195 w 8493959"/>
                <a:gd name="connsiteY27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26" fmla="*/ 6697195 w 8493959"/>
                <a:gd name="connsiteY26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26" fmla="*/ 6697195 w 8493959"/>
                <a:gd name="connsiteY26" fmla="*/ 1138479 h 2658545"/>
                <a:gd name="connsiteX0" fmla="*/ 5803572 w 8493959"/>
                <a:gd name="connsiteY0" fmla="*/ 166835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0" fmla="*/ 5803572 w 8493959"/>
                <a:gd name="connsiteY0" fmla="*/ 166835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0" fmla="*/ 5803572 w 8493959"/>
                <a:gd name="connsiteY0" fmla="*/ 1668359 h 2658545"/>
                <a:gd name="connsiteX1" fmla="*/ 667614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0" fmla="*/ 5803572 w 8493959"/>
                <a:gd name="connsiteY0" fmla="*/ 1668359 h 2658545"/>
                <a:gd name="connsiteX1" fmla="*/ 667614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0" fmla="*/ 5803572 w 8493959"/>
                <a:gd name="connsiteY0" fmla="*/ 1668359 h 2658545"/>
                <a:gd name="connsiteX1" fmla="*/ 667614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93959" h="2658545">
                  <a:moveTo>
                    <a:pt x="5803572" y="1668359"/>
                  </a:moveTo>
                  <a:cubicBezTo>
                    <a:pt x="6093520" y="1400588"/>
                    <a:pt x="6240139" y="1130909"/>
                    <a:pt x="6676142" y="1138479"/>
                  </a:cubicBezTo>
                  <a:cubicBezTo>
                    <a:pt x="6899951" y="1142365"/>
                    <a:pt x="7085675" y="1340984"/>
                    <a:pt x="7145860" y="1713773"/>
                  </a:cubicBezTo>
                  <a:cubicBezTo>
                    <a:pt x="7164162" y="1845612"/>
                    <a:pt x="7090864" y="2022871"/>
                    <a:pt x="7305314" y="2037959"/>
                  </a:cubicBezTo>
                  <a:cubicBezTo>
                    <a:pt x="7519764" y="2053047"/>
                    <a:pt x="8426559" y="1809843"/>
                    <a:pt x="8432561" y="1804301"/>
                  </a:cubicBezTo>
                  <a:cubicBezTo>
                    <a:pt x="8444518" y="1817629"/>
                    <a:pt x="8479695" y="1813017"/>
                    <a:pt x="8493959" y="1867912"/>
                  </a:cubicBezTo>
                  <a:cubicBezTo>
                    <a:pt x="8304391" y="1916783"/>
                    <a:pt x="7546840" y="2139154"/>
                    <a:pt x="7311916" y="2120053"/>
                  </a:cubicBezTo>
                  <a:cubicBezTo>
                    <a:pt x="7076992" y="2100952"/>
                    <a:pt x="7098088" y="1987347"/>
                    <a:pt x="7084417" y="1753308"/>
                  </a:cubicBezTo>
                  <a:cubicBezTo>
                    <a:pt x="7056895" y="1473923"/>
                    <a:pt x="6927953" y="1228427"/>
                    <a:pt x="6680805" y="1221501"/>
                  </a:cubicBezTo>
                  <a:cubicBezTo>
                    <a:pt x="6295164" y="1212191"/>
                    <a:pt x="6041289" y="1539472"/>
                    <a:pt x="5808796" y="1779382"/>
                  </a:cubicBezTo>
                  <a:cubicBezTo>
                    <a:pt x="5554458" y="2041834"/>
                    <a:pt x="5295412" y="2334246"/>
                    <a:pt x="5121257" y="2480773"/>
                  </a:cubicBezTo>
                  <a:cubicBezTo>
                    <a:pt x="4947102" y="2627300"/>
                    <a:pt x="4860833" y="2658545"/>
                    <a:pt x="4763866" y="2658545"/>
                  </a:cubicBezTo>
                  <a:cubicBezTo>
                    <a:pt x="4749090" y="2658545"/>
                    <a:pt x="4734776" y="2657159"/>
                    <a:pt x="4720924" y="2654389"/>
                  </a:cubicBezTo>
                  <a:cubicBezTo>
                    <a:pt x="4585633" y="2627608"/>
                    <a:pt x="4538997" y="2473847"/>
                    <a:pt x="4489128" y="2310851"/>
                  </a:cubicBezTo>
                  <a:cubicBezTo>
                    <a:pt x="4442954" y="2159860"/>
                    <a:pt x="4418813" y="2005746"/>
                    <a:pt x="4263335" y="1901282"/>
                  </a:cubicBezTo>
                  <a:cubicBezTo>
                    <a:pt x="4109169" y="1797700"/>
                    <a:pt x="4041128" y="1802177"/>
                    <a:pt x="3440333" y="1934150"/>
                  </a:cubicBezTo>
                  <a:cubicBezTo>
                    <a:pt x="3094580" y="2010100"/>
                    <a:pt x="2506823" y="2189430"/>
                    <a:pt x="2166939" y="2242495"/>
                  </a:cubicBezTo>
                  <a:cubicBezTo>
                    <a:pt x="923832" y="2444365"/>
                    <a:pt x="280369" y="2084842"/>
                    <a:pt x="116247" y="1894960"/>
                  </a:cubicBezTo>
                  <a:cubicBezTo>
                    <a:pt x="6439" y="1723511"/>
                    <a:pt x="-16420" y="1614696"/>
                    <a:pt x="9979" y="1420058"/>
                  </a:cubicBezTo>
                  <a:cubicBezTo>
                    <a:pt x="179632" y="582076"/>
                    <a:pt x="1382339" y="165423"/>
                    <a:pt x="1437237" y="0"/>
                  </a:cubicBezTo>
                  <a:cubicBezTo>
                    <a:pt x="1437694" y="38551"/>
                    <a:pt x="1438150" y="77103"/>
                    <a:pt x="1438607" y="115654"/>
                  </a:cubicBezTo>
                  <a:cubicBezTo>
                    <a:pt x="-9690" y="937454"/>
                    <a:pt x="-7461" y="1496195"/>
                    <a:pt x="140716" y="1785672"/>
                  </a:cubicBezTo>
                  <a:cubicBezTo>
                    <a:pt x="301464" y="2099707"/>
                    <a:pt x="1077979" y="2217306"/>
                    <a:pt x="1724326" y="2212995"/>
                  </a:cubicBezTo>
                  <a:cubicBezTo>
                    <a:pt x="2370673" y="2208684"/>
                    <a:pt x="3638699" y="1772247"/>
                    <a:pt x="4018796" y="1759804"/>
                  </a:cubicBezTo>
                  <a:cubicBezTo>
                    <a:pt x="4640389" y="1739455"/>
                    <a:pt x="4437887" y="2580102"/>
                    <a:pt x="4735350" y="2564861"/>
                  </a:cubicBezTo>
                  <a:cubicBezTo>
                    <a:pt x="5032813" y="2549620"/>
                    <a:pt x="5331566" y="2137082"/>
                    <a:pt x="5803572" y="1668359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자유형: 도형 71">
              <a:extLst>
                <a:ext uri="{FF2B5EF4-FFF2-40B4-BE49-F238E27FC236}">
                  <a16:creationId xmlns:a16="http://schemas.microsoft.com/office/drawing/2014/main" id="{7A5228A2-537F-4673-BCCF-EA76CDAEDEE5}"/>
                </a:ext>
              </a:extLst>
            </p:cNvPr>
            <p:cNvSpPr/>
            <p:nvPr/>
          </p:nvSpPr>
          <p:spPr>
            <a:xfrm>
              <a:off x="5219827" y="1807096"/>
              <a:ext cx="876173" cy="776450"/>
            </a:xfrm>
            <a:custGeom>
              <a:avLst/>
              <a:gdLst>
                <a:gd name="connsiteX0" fmla="*/ 1290726 w 1677791"/>
                <a:gd name="connsiteY0" fmla="*/ 1211742 h 1486830"/>
                <a:gd name="connsiteX1" fmla="*/ 1212213 w 1677791"/>
                <a:gd name="connsiteY1" fmla="*/ 1263785 h 1486830"/>
                <a:gd name="connsiteX2" fmla="*/ 1210535 w 1677791"/>
                <a:gd name="connsiteY2" fmla="*/ 1272092 h 1486830"/>
                <a:gd name="connsiteX3" fmla="*/ 1210535 w 1677791"/>
                <a:gd name="connsiteY3" fmla="*/ 1321812 h 1486830"/>
                <a:gd name="connsiteX4" fmla="*/ 1212213 w 1677791"/>
                <a:gd name="connsiteY4" fmla="*/ 1330120 h 1486830"/>
                <a:gd name="connsiteX5" fmla="*/ 1290726 w 1677791"/>
                <a:gd name="connsiteY5" fmla="*/ 1382162 h 1486830"/>
                <a:gd name="connsiteX6" fmla="*/ 1375936 w 1677791"/>
                <a:gd name="connsiteY6" fmla="*/ 1296952 h 1486830"/>
                <a:gd name="connsiteX7" fmla="*/ 1290726 w 1677791"/>
                <a:gd name="connsiteY7" fmla="*/ 1211742 h 1486830"/>
                <a:gd name="connsiteX8" fmla="*/ 682149 w 1677791"/>
                <a:gd name="connsiteY8" fmla="*/ 1211742 h 1486830"/>
                <a:gd name="connsiteX9" fmla="*/ 596939 w 1677791"/>
                <a:gd name="connsiteY9" fmla="*/ 1296952 h 1486830"/>
                <a:gd name="connsiteX10" fmla="*/ 682149 w 1677791"/>
                <a:gd name="connsiteY10" fmla="*/ 1382162 h 1486830"/>
                <a:gd name="connsiteX11" fmla="*/ 767359 w 1677791"/>
                <a:gd name="connsiteY11" fmla="*/ 1296952 h 1486830"/>
                <a:gd name="connsiteX12" fmla="*/ 682149 w 1677791"/>
                <a:gd name="connsiteY12" fmla="*/ 1211742 h 1486830"/>
                <a:gd name="connsiteX13" fmla="*/ 1392841 w 1677791"/>
                <a:gd name="connsiteY13" fmla="*/ 640871 h 1486830"/>
                <a:gd name="connsiteX14" fmla="*/ 1360870 w 1677791"/>
                <a:gd name="connsiteY14" fmla="*/ 788070 h 1486830"/>
                <a:gd name="connsiteX15" fmla="*/ 625002 w 1677791"/>
                <a:gd name="connsiteY15" fmla="*/ 791267 h 1486830"/>
                <a:gd name="connsiteX16" fmla="*/ 577044 w 1677791"/>
                <a:gd name="connsiteY16" fmla="*/ 650464 h 1486830"/>
                <a:gd name="connsiteX17" fmla="*/ 1444679 w 1677791"/>
                <a:gd name="connsiteY17" fmla="*/ 433897 h 1486830"/>
                <a:gd name="connsiteX18" fmla="*/ 1406313 w 1677791"/>
                <a:gd name="connsiteY18" fmla="*/ 574698 h 1486830"/>
                <a:gd name="connsiteX19" fmla="*/ 543426 w 1677791"/>
                <a:gd name="connsiteY19" fmla="*/ 584292 h 1486830"/>
                <a:gd name="connsiteX20" fmla="*/ 492271 w 1677791"/>
                <a:gd name="connsiteY20" fmla="*/ 437094 h 1486830"/>
                <a:gd name="connsiteX21" fmla="*/ 393221 w 1677791"/>
                <a:gd name="connsiteY21" fmla="*/ 348324 h 1486830"/>
                <a:gd name="connsiteX22" fmla="*/ 580583 w 1677791"/>
                <a:gd name="connsiteY22" fmla="*/ 864764 h 1486830"/>
                <a:gd name="connsiteX23" fmla="*/ 1407174 w 1677791"/>
                <a:gd name="connsiteY23" fmla="*/ 864764 h 1486830"/>
                <a:gd name="connsiteX24" fmla="*/ 1508184 w 1677791"/>
                <a:gd name="connsiteY24" fmla="*/ 348324 h 1486830"/>
                <a:gd name="connsiteX25" fmla="*/ 34808 w 1677791"/>
                <a:gd name="connsiteY25" fmla="*/ 0 h 1486830"/>
                <a:gd name="connsiteX26" fmla="*/ 294110 w 1677791"/>
                <a:gd name="connsiteY26" fmla="*/ 64594 h 1486830"/>
                <a:gd name="connsiteX27" fmla="*/ 292553 w 1677791"/>
                <a:gd name="connsiteY27" fmla="*/ 70844 h 1486830"/>
                <a:gd name="connsiteX28" fmla="*/ 340979 w 1677791"/>
                <a:gd name="connsiteY28" fmla="*/ 204324 h 1486830"/>
                <a:gd name="connsiteX29" fmla="*/ 1536349 w 1677791"/>
                <a:gd name="connsiteY29" fmla="*/ 204324 h 1486830"/>
                <a:gd name="connsiteX30" fmla="*/ 1536474 w 1677791"/>
                <a:gd name="connsiteY30" fmla="*/ 203688 h 1486830"/>
                <a:gd name="connsiteX31" fmla="*/ 1579508 w 1677791"/>
                <a:gd name="connsiteY31" fmla="*/ 204324 h 1486830"/>
                <a:gd name="connsiteX32" fmla="*/ 1631907 w 1677791"/>
                <a:gd name="connsiteY32" fmla="*/ 204324 h 1486830"/>
                <a:gd name="connsiteX33" fmla="*/ 1631907 w 1677791"/>
                <a:gd name="connsiteY33" fmla="*/ 205098 h 1486830"/>
                <a:gd name="connsiteX34" fmla="*/ 1677791 w 1677791"/>
                <a:gd name="connsiteY34" fmla="*/ 205776 h 1486830"/>
                <a:gd name="connsiteX35" fmla="*/ 1525738 w 1677791"/>
                <a:gd name="connsiteY35" fmla="*/ 1008764 h 1486830"/>
                <a:gd name="connsiteX36" fmla="*/ 1518818 w 1677791"/>
                <a:gd name="connsiteY36" fmla="*/ 1007409 h 1486830"/>
                <a:gd name="connsiteX37" fmla="*/ 1518818 w 1677791"/>
                <a:gd name="connsiteY37" fmla="*/ 1008764 h 1486830"/>
                <a:gd name="connsiteX38" fmla="*/ 632825 w 1677791"/>
                <a:gd name="connsiteY38" fmla="*/ 1008764 h 1486830"/>
                <a:gd name="connsiteX39" fmla="*/ 668973 w 1677791"/>
                <a:gd name="connsiteY39" fmla="*/ 1108403 h 1486830"/>
                <a:gd name="connsiteX40" fmla="*/ 682149 w 1677791"/>
                <a:gd name="connsiteY40" fmla="*/ 1107074 h 1486830"/>
                <a:gd name="connsiteX41" fmla="*/ 816413 w 1677791"/>
                <a:gd name="connsiteY41" fmla="*/ 1162688 h 1486830"/>
                <a:gd name="connsiteX42" fmla="*/ 853014 w 1677791"/>
                <a:gd name="connsiteY42" fmla="*/ 1216974 h 1486830"/>
                <a:gd name="connsiteX43" fmla="*/ 1119861 w 1677791"/>
                <a:gd name="connsiteY43" fmla="*/ 1216974 h 1486830"/>
                <a:gd name="connsiteX44" fmla="*/ 1156462 w 1677791"/>
                <a:gd name="connsiteY44" fmla="*/ 1162688 h 1486830"/>
                <a:gd name="connsiteX45" fmla="*/ 1290726 w 1677791"/>
                <a:gd name="connsiteY45" fmla="*/ 1107074 h 1486830"/>
                <a:gd name="connsiteX46" fmla="*/ 1480604 w 1677791"/>
                <a:gd name="connsiteY46" fmla="*/ 1296952 h 1486830"/>
                <a:gd name="connsiteX47" fmla="*/ 1290726 w 1677791"/>
                <a:gd name="connsiteY47" fmla="*/ 1486830 h 1486830"/>
                <a:gd name="connsiteX48" fmla="*/ 1115770 w 1677791"/>
                <a:gd name="connsiteY48" fmla="*/ 1370861 h 1486830"/>
                <a:gd name="connsiteX49" fmla="*/ 1113774 w 1677791"/>
                <a:gd name="connsiteY49" fmla="*/ 1360974 h 1486830"/>
                <a:gd name="connsiteX50" fmla="*/ 859102 w 1677791"/>
                <a:gd name="connsiteY50" fmla="*/ 1360974 h 1486830"/>
                <a:gd name="connsiteX51" fmla="*/ 857106 w 1677791"/>
                <a:gd name="connsiteY51" fmla="*/ 1370861 h 1486830"/>
                <a:gd name="connsiteX52" fmla="*/ 682149 w 1677791"/>
                <a:gd name="connsiteY52" fmla="*/ 1486830 h 1486830"/>
                <a:gd name="connsiteX53" fmla="*/ 492271 w 1677791"/>
                <a:gd name="connsiteY53" fmla="*/ 1296952 h 1486830"/>
                <a:gd name="connsiteX54" fmla="*/ 507193 w 1677791"/>
                <a:gd name="connsiteY54" fmla="*/ 1223043 h 1486830"/>
                <a:gd name="connsiteX55" fmla="*/ 539822 w 1677791"/>
                <a:gd name="connsiteY55" fmla="*/ 1174647 h 1486830"/>
                <a:gd name="connsiteX56" fmla="*/ 180691 w 1677791"/>
                <a:gd name="connsiteY56" fmla="*/ 184741 h 1486830"/>
                <a:gd name="connsiteX57" fmla="*/ 0 w 1677791"/>
                <a:gd name="connsiteY57" fmla="*/ 139730 h 148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77791" h="1486830">
                  <a:moveTo>
                    <a:pt x="1290726" y="1211742"/>
                  </a:moveTo>
                  <a:cubicBezTo>
                    <a:pt x="1255431" y="1211742"/>
                    <a:pt x="1225148" y="1233202"/>
                    <a:pt x="1212213" y="1263785"/>
                  </a:cubicBezTo>
                  <a:lnTo>
                    <a:pt x="1210535" y="1272092"/>
                  </a:lnTo>
                  <a:lnTo>
                    <a:pt x="1210535" y="1321812"/>
                  </a:lnTo>
                  <a:lnTo>
                    <a:pt x="1212213" y="1330120"/>
                  </a:lnTo>
                  <a:cubicBezTo>
                    <a:pt x="1225148" y="1360703"/>
                    <a:pt x="1255431" y="1382162"/>
                    <a:pt x="1290726" y="1382162"/>
                  </a:cubicBezTo>
                  <a:cubicBezTo>
                    <a:pt x="1337786" y="1382162"/>
                    <a:pt x="1375936" y="1344012"/>
                    <a:pt x="1375936" y="1296952"/>
                  </a:cubicBezTo>
                  <a:cubicBezTo>
                    <a:pt x="1375936" y="1249892"/>
                    <a:pt x="1337786" y="1211742"/>
                    <a:pt x="1290726" y="1211742"/>
                  </a:cubicBezTo>
                  <a:close/>
                  <a:moveTo>
                    <a:pt x="682149" y="1211742"/>
                  </a:moveTo>
                  <a:cubicBezTo>
                    <a:pt x="635089" y="1211742"/>
                    <a:pt x="596939" y="1249892"/>
                    <a:pt x="596939" y="1296952"/>
                  </a:cubicBezTo>
                  <a:cubicBezTo>
                    <a:pt x="596939" y="1344012"/>
                    <a:pt x="635089" y="1382162"/>
                    <a:pt x="682149" y="1382162"/>
                  </a:cubicBezTo>
                  <a:cubicBezTo>
                    <a:pt x="729209" y="1382162"/>
                    <a:pt x="767359" y="1344012"/>
                    <a:pt x="767359" y="1296952"/>
                  </a:cubicBezTo>
                  <a:cubicBezTo>
                    <a:pt x="767359" y="1249892"/>
                    <a:pt x="729209" y="1211742"/>
                    <a:pt x="682149" y="1211742"/>
                  </a:cubicBezTo>
                  <a:close/>
                  <a:moveTo>
                    <a:pt x="1392841" y="640871"/>
                  </a:moveTo>
                  <a:lnTo>
                    <a:pt x="1360870" y="788070"/>
                  </a:lnTo>
                  <a:lnTo>
                    <a:pt x="625002" y="791267"/>
                  </a:lnTo>
                  <a:lnTo>
                    <a:pt x="577044" y="650464"/>
                  </a:lnTo>
                  <a:close/>
                  <a:moveTo>
                    <a:pt x="1444679" y="433897"/>
                  </a:moveTo>
                  <a:lnTo>
                    <a:pt x="1406313" y="574698"/>
                  </a:lnTo>
                  <a:lnTo>
                    <a:pt x="543426" y="584292"/>
                  </a:lnTo>
                  <a:lnTo>
                    <a:pt x="492271" y="437094"/>
                  </a:lnTo>
                  <a:close/>
                  <a:moveTo>
                    <a:pt x="393221" y="348324"/>
                  </a:moveTo>
                  <a:lnTo>
                    <a:pt x="580583" y="864764"/>
                  </a:lnTo>
                  <a:lnTo>
                    <a:pt x="1407174" y="864764"/>
                  </a:lnTo>
                  <a:lnTo>
                    <a:pt x="1508184" y="348324"/>
                  </a:lnTo>
                  <a:close/>
                  <a:moveTo>
                    <a:pt x="34808" y="0"/>
                  </a:moveTo>
                  <a:lnTo>
                    <a:pt x="294110" y="64594"/>
                  </a:lnTo>
                  <a:lnTo>
                    <a:pt x="292553" y="70844"/>
                  </a:lnTo>
                  <a:lnTo>
                    <a:pt x="340979" y="204324"/>
                  </a:lnTo>
                  <a:lnTo>
                    <a:pt x="1536349" y="204324"/>
                  </a:lnTo>
                  <a:lnTo>
                    <a:pt x="1536474" y="203688"/>
                  </a:lnTo>
                  <a:lnTo>
                    <a:pt x="1579508" y="204324"/>
                  </a:lnTo>
                  <a:lnTo>
                    <a:pt x="1631907" y="204324"/>
                  </a:lnTo>
                  <a:lnTo>
                    <a:pt x="1631907" y="205098"/>
                  </a:lnTo>
                  <a:lnTo>
                    <a:pt x="1677791" y="205776"/>
                  </a:lnTo>
                  <a:lnTo>
                    <a:pt x="1525738" y="1008764"/>
                  </a:lnTo>
                  <a:lnTo>
                    <a:pt x="1518818" y="1007409"/>
                  </a:lnTo>
                  <a:lnTo>
                    <a:pt x="1518818" y="1008764"/>
                  </a:lnTo>
                  <a:lnTo>
                    <a:pt x="632825" y="1008764"/>
                  </a:lnTo>
                  <a:lnTo>
                    <a:pt x="668973" y="1108403"/>
                  </a:lnTo>
                  <a:lnTo>
                    <a:pt x="682149" y="1107074"/>
                  </a:lnTo>
                  <a:cubicBezTo>
                    <a:pt x="734583" y="1107074"/>
                    <a:pt x="782052" y="1128327"/>
                    <a:pt x="816413" y="1162688"/>
                  </a:cubicBezTo>
                  <a:lnTo>
                    <a:pt x="853014" y="1216974"/>
                  </a:lnTo>
                  <a:lnTo>
                    <a:pt x="1119861" y="1216974"/>
                  </a:lnTo>
                  <a:lnTo>
                    <a:pt x="1156462" y="1162688"/>
                  </a:lnTo>
                  <a:cubicBezTo>
                    <a:pt x="1190823" y="1128327"/>
                    <a:pt x="1238293" y="1107074"/>
                    <a:pt x="1290726" y="1107074"/>
                  </a:cubicBezTo>
                  <a:cubicBezTo>
                    <a:pt x="1395593" y="1107074"/>
                    <a:pt x="1480604" y="1192085"/>
                    <a:pt x="1480604" y="1296952"/>
                  </a:cubicBezTo>
                  <a:cubicBezTo>
                    <a:pt x="1480604" y="1401819"/>
                    <a:pt x="1395593" y="1486830"/>
                    <a:pt x="1290726" y="1486830"/>
                  </a:cubicBezTo>
                  <a:cubicBezTo>
                    <a:pt x="1212076" y="1486830"/>
                    <a:pt x="1144595" y="1439012"/>
                    <a:pt x="1115770" y="1370861"/>
                  </a:cubicBezTo>
                  <a:lnTo>
                    <a:pt x="1113774" y="1360974"/>
                  </a:lnTo>
                  <a:lnTo>
                    <a:pt x="859102" y="1360974"/>
                  </a:lnTo>
                  <a:lnTo>
                    <a:pt x="857106" y="1370861"/>
                  </a:lnTo>
                  <a:cubicBezTo>
                    <a:pt x="828281" y="1439012"/>
                    <a:pt x="760800" y="1486830"/>
                    <a:pt x="682149" y="1486830"/>
                  </a:cubicBezTo>
                  <a:cubicBezTo>
                    <a:pt x="577282" y="1486830"/>
                    <a:pt x="492271" y="1401819"/>
                    <a:pt x="492271" y="1296952"/>
                  </a:cubicBezTo>
                  <a:cubicBezTo>
                    <a:pt x="492271" y="1270736"/>
                    <a:pt x="497584" y="1245760"/>
                    <a:pt x="507193" y="1223043"/>
                  </a:cubicBezTo>
                  <a:lnTo>
                    <a:pt x="539822" y="1174647"/>
                  </a:lnTo>
                  <a:lnTo>
                    <a:pt x="180691" y="184741"/>
                  </a:lnTo>
                  <a:lnTo>
                    <a:pt x="0" y="1397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aphic 131">
            <a:extLst>
              <a:ext uri="{FF2B5EF4-FFF2-40B4-BE49-F238E27FC236}">
                <a16:creationId xmlns:a16="http://schemas.microsoft.com/office/drawing/2014/main" id="{28466815-22B3-4C1F-B34E-0143A914B433}"/>
              </a:ext>
            </a:extLst>
          </p:cNvPr>
          <p:cNvGrpSpPr/>
          <p:nvPr/>
        </p:nvGrpSpPr>
        <p:grpSpPr>
          <a:xfrm>
            <a:off x="170397" y="4656054"/>
            <a:ext cx="1965609" cy="1546012"/>
            <a:chOff x="2600859" y="1545908"/>
            <a:chExt cx="5876925" cy="462238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975BA56-2BC3-4ECA-86C8-A3BF928694E3}"/>
                </a:ext>
              </a:extLst>
            </p:cNvPr>
            <p:cNvSpPr/>
            <p:nvPr/>
          </p:nvSpPr>
          <p:spPr>
            <a:xfrm>
              <a:off x="2600859" y="4358541"/>
              <a:ext cx="5876925" cy="1809750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DF6520E-9C81-4760-BD2D-25CCEBDA969B}"/>
                </a:ext>
              </a:extLst>
            </p:cNvPr>
            <p:cNvSpPr/>
            <p:nvPr/>
          </p:nvSpPr>
          <p:spPr>
            <a:xfrm>
              <a:off x="4774883" y="4990147"/>
              <a:ext cx="1228725" cy="76200"/>
            </a:xfrm>
            <a:custGeom>
              <a:avLst/>
              <a:gdLst>
                <a:gd name="connsiteX0" fmla="*/ 1233487 w 1228725"/>
                <a:gd name="connsiteY0" fmla="*/ 79058 h 76200"/>
                <a:gd name="connsiteX1" fmla="*/ 0 w 1228725"/>
                <a:gd name="connsiteY1" fmla="*/ 79058 h 76200"/>
                <a:gd name="connsiteX2" fmla="*/ 72390 w 1228725"/>
                <a:gd name="connsiteY2" fmla="*/ 0 h 76200"/>
                <a:gd name="connsiteX3" fmla="*/ 1172527 w 1228725"/>
                <a:gd name="connsiteY3" fmla="*/ 953 h 76200"/>
                <a:gd name="connsiteX4" fmla="*/ 1233487 w 1228725"/>
                <a:gd name="connsiteY4" fmla="*/ 7905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725" h="76200">
                  <a:moveTo>
                    <a:pt x="1233487" y="79058"/>
                  </a:moveTo>
                  <a:cubicBezTo>
                    <a:pt x="822008" y="79058"/>
                    <a:pt x="411480" y="79058"/>
                    <a:pt x="0" y="79058"/>
                  </a:cubicBezTo>
                  <a:cubicBezTo>
                    <a:pt x="1905" y="4763"/>
                    <a:pt x="4763" y="0"/>
                    <a:pt x="72390" y="0"/>
                  </a:cubicBezTo>
                  <a:cubicBezTo>
                    <a:pt x="439102" y="0"/>
                    <a:pt x="805815" y="0"/>
                    <a:pt x="1172527" y="953"/>
                  </a:cubicBezTo>
                  <a:cubicBezTo>
                    <a:pt x="1234440" y="953"/>
                    <a:pt x="1238250" y="5715"/>
                    <a:pt x="1233487" y="790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205262F-62C3-4D0B-8CAC-59066BD8AB93}"/>
                </a:ext>
              </a:extLst>
            </p:cNvPr>
            <p:cNvSpPr/>
            <p:nvPr/>
          </p:nvSpPr>
          <p:spPr>
            <a:xfrm>
              <a:off x="6763703" y="4726305"/>
              <a:ext cx="409575" cy="152400"/>
            </a:xfrm>
            <a:custGeom>
              <a:avLst/>
              <a:gdLst>
                <a:gd name="connsiteX0" fmla="*/ 411480 w 409575"/>
                <a:gd name="connsiteY0" fmla="*/ 153352 h 152400"/>
                <a:gd name="connsiteX1" fmla="*/ 183832 w 409575"/>
                <a:gd name="connsiteY1" fmla="*/ 151447 h 152400"/>
                <a:gd name="connsiteX2" fmla="*/ 148590 w 409575"/>
                <a:gd name="connsiteY2" fmla="*/ 112395 h 152400"/>
                <a:gd name="connsiteX3" fmla="*/ 70485 w 409575"/>
                <a:gd name="connsiteY3" fmla="*/ 62865 h 152400"/>
                <a:gd name="connsiteX4" fmla="*/ 0 w 409575"/>
                <a:gd name="connsiteY4" fmla="*/ 0 h 152400"/>
                <a:gd name="connsiteX5" fmla="*/ 187642 w 409575"/>
                <a:gd name="connsiteY5" fmla="*/ 0 h 152400"/>
                <a:gd name="connsiteX6" fmla="*/ 401003 w 409575"/>
                <a:gd name="connsiteY6" fmla="*/ 129540 h 152400"/>
                <a:gd name="connsiteX7" fmla="*/ 411480 w 409575"/>
                <a:gd name="connsiteY7" fmla="*/ 153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52400">
                  <a:moveTo>
                    <a:pt x="411480" y="153352"/>
                  </a:moveTo>
                  <a:cubicBezTo>
                    <a:pt x="331470" y="153352"/>
                    <a:pt x="257175" y="155257"/>
                    <a:pt x="183832" y="151447"/>
                  </a:cubicBezTo>
                  <a:cubicBezTo>
                    <a:pt x="171450" y="150495"/>
                    <a:pt x="154305" y="128588"/>
                    <a:pt x="148590" y="112395"/>
                  </a:cubicBezTo>
                  <a:cubicBezTo>
                    <a:pt x="134303" y="73342"/>
                    <a:pt x="111442" y="57150"/>
                    <a:pt x="70485" y="62865"/>
                  </a:cubicBezTo>
                  <a:cubicBezTo>
                    <a:pt x="28575" y="69532"/>
                    <a:pt x="4763" y="50482"/>
                    <a:pt x="0" y="0"/>
                  </a:cubicBezTo>
                  <a:cubicBezTo>
                    <a:pt x="62865" y="0"/>
                    <a:pt x="125730" y="0"/>
                    <a:pt x="187642" y="0"/>
                  </a:cubicBezTo>
                  <a:cubicBezTo>
                    <a:pt x="333375" y="0"/>
                    <a:pt x="333375" y="0"/>
                    <a:pt x="401003" y="129540"/>
                  </a:cubicBezTo>
                  <a:cubicBezTo>
                    <a:pt x="403860" y="135255"/>
                    <a:pt x="406717" y="140970"/>
                    <a:pt x="411480" y="1533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8794FEA-B383-4D7A-B6C6-45260BFF92D8}"/>
                </a:ext>
              </a:extLst>
            </p:cNvPr>
            <p:cNvSpPr/>
            <p:nvPr/>
          </p:nvSpPr>
          <p:spPr>
            <a:xfrm>
              <a:off x="3586163" y="4991100"/>
              <a:ext cx="428625" cy="76200"/>
            </a:xfrm>
            <a:custGeom>
              <a:avLst/>
              <a:gdLst>
                <a:gd name="connsiteX0" fmla="*/ 431483 w 428625"/>
                <a:gd name="connsiteY0" fmla="*/ 0 h 76200"/>
                <a:gd name="connsiteX1" fmla="*/ 341947 w 428625"/>
                <a:gd name="connsiteY1" fmla="*/ 82868 h 76200"/>
                <a:gd name="connsiteX2" fmla="*/ 46673 w 428625"/>
                <a:gd name="connsiteY2" fmla="*/ 82868 h 76200"/>
                <a:gd name="connsiteX3" fmla="*/ 0 w 428625"/>
                <a:gd name="connsiteY3" fmla="*/ 80963 h 76200"/>
                <a:gd name="connsiteX4" fmla="*/ 102870 w 428625"/>
                <a:gd name="connsiteY4" fmla="*/ 0 h 76200"/>
                <a:gd name="connsiteX5" fmla="*/ 431483 w 428625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76200">
                  <a:moveTo>
                    <a:pt x="431483" y="0"/>
                  </a:moveTo>
                  <a:cubicBezTo>
                    <a:pt x="415290" y="76200"/>
                    <a:pt x="408622" y="82868"/>
                    <a:pt x="341947" y="82868"/>
                  </a:cubicBezTo>
                  <a:cubicBezTo>
                    <a:pt x="243840" y="82868"/>
                    <a:pt x="144780" y="82868"/>
                    <a:pt x="46673" y="82868"/>
                  </a:cubicBezTo>
                  <a:cubicBezTo>
                    <a:pt x="31433" y="82868"/>
                    <a:pt x="16192" y="81915"/>
                    <a:pt x="0" y="80963"/>
                  </a:cubicBezTo>
                  <a:cubicBezTo>
                    <a:pt x="24765" y="5715"/>
                    <a:pt x="31433" y="0"/>
                    <a:pt x="102870" y="0"/>
                  </a:cubicBezTo>
                  <a:cubicBezTo>
                    <a:pt x="212408" y="0"/>
                    <a:pt x="320992" y="0"/>
                    <a:pt x="4314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897226-BE0A-4AC7-AE11-04C3CFA351CD}"/>
                </a:ext>
              </a:extLst>
            </p:cNvPr>
            <p:cNvSpPr/>
            <p:nvPr/>
          </p:nvSpPr>
          <p:spPr>
            <a:xfrm>
              <a:off x="3759517" y="4720055"/>
              <a:ext cx="514350" cy="66675"/>
            </a:xfrm>
            <a:custGeom>
              <a:avLst/>
              <a:gdLst>
                <a:gd name="connsiteX0" fmla="*/ 0 w 514350"/>
                <a:gd name="connsiteY0" fmla="*/ 65305 h 66675"/>
                <a:gd name="connsiteX1" fmla="*/ 77153 w 514350"/>
                <a:gd name="connsiteY1" fmla="*/ 2440 h 66675"/>
                <a:gd name="connsiteX2" fmla="*/ 271463 w 514350"/>
                <a:gd name="connsiteY2" fmla="*/ 4345 h 66675"/>
                <a:gd name="connsiteX3" fmla="*/ 317183 w 514350"/>
                <a:gd name="connsiteY3" fmla="*/ 18633 h 66675"/>
                <a:gd name="connsiteX4" fmla="*/ 521017 w 514350"/>
                <a:gd name="connsiteY4" fmla="*/ 8155 h 66675"/>
                <a:gd name="connsiteX5" fmla="*/ 455295 w 514350"/>
                <a:gd name="connsiteY5" fmla="*/ 69115 h 66675"/>
                <a:gd name="connsiteX6" fmla="*/ 43815 w 514350"/>
                <a:gd name="connsiteY6" fmla="*/ 69115 h 66675"/>
                <a:gd name="connsiteX7" fmla="*/ 0 w 514350"/>
                <a:gd name="connsiteY7" fmla="*/ 653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66675">
                  <a:moveTo>
                    <a:pt x="0" y="65305"/>
                  </a:moveTo>
                  <a:cubicBezTo>
                    <a:pt x="11430" y="21490"/>
                    <a:pt x="32385" y="535"/>
                    <a:pt x="77153" y="2440"/>
                  </a:cubicBezTo>
                  <a:cubicBezTo>
                    <a:pt x="141923" y="5298"/>
                    <a:pt x="206692" y="2440"/>
                    <a:pt x="271463" y="4345"/>
                  </a:cubicBezTo>
                  <a:cubicBezTo>
                    <a:pt x="284798" y="4345"/>
                    <a:pt x="297180" y="12918"/>
                    <a:pt x="317183" y="18633"/>
                  </a:cubicBezTo>
                  <a:cubicBezTo>
                    <a:pt x="338138" y="535"/>
                    <a:pt x="432435" y="-7085"/>
                    <a:pt x="521017" y="8155"/>
                  </a:cubicBezTo>
                  <a:cubicBezTo>
                    <a:pt x="511492" y="64352"/>
                    <a:pt x="507683" y="69115"/>
                    <a:pt x="455295" y="69115"/>
                  </a:cubicBezTo>
                  <a:cubicBezTo>
                    <a:pt x="318135" y="69115"/>
                    <a:pt x="180975" y="69115"/>
                    <a:pt x="43815" y="69115"/>
                  </a:cubicBezTo>
                  <a:cubicBezTo>
                    <a:pt x="29528" y="69115"/>
                    <a:pt x="16193" y="66258"/>
                    <a:pt x="0" y="653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F5CD58D-CE96-42D7-A445-DD7C9F03C0AA}"/>
                </a:ext>
              </a:extLst>
            </p:cNvPr>
            <p:cNvSpPr/>
            <p:nvPr/>
          </p:nvSpPr>
          <p:spPr>
            <a:xfrm>
              <a:off x="3704273" y="4805267"/>
              <a:ext cx="400050" cy="66675"/>
            </a:xfrm>
            <a:custGeom>
              <a:avLst/>
              <a:gdLst>
                <a:gd name="connsiteX0" fmla="*/ 404812 w 400050"/>
                <a:gd name="connsiteY0" fmla="*/ 96 h 66675"/>
                <a:gd name="connsiteX1" fmla="*/ 320993 w 400050"/>
                <a:gd name="connsiteY1" fmla="*/ 72486 h 66675"/>
                <a:gd name="connsiteX2" fmla="*/ 0 w 400050"/>
                <a:gd name="connsiteY2" fmla="*/ 71533 h 66675"/>
                <a:gd name="connsiteX3" fmla="*/ 84773 w 400050"/>
                <a:gd name="connsiteY3" fmla="*/ 96 h 66675"/>
                <a:gd name="connsiteX4" fmla="*/ 404812 w 400050"/>
                <a:gd name="connsiteY4" fmla="*/ 9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66675">
                  <a:moveTo>
                    <a:pt x="404812" y="96"/>
                  </a:moveTo>
                  <a:cubicBezTo>
                    <a:pt x="396240" y="57246"/>
                    <a:pt x="369570" y="73438"/>
                    <a:pt x="320993" y="72486"/>
                  </a:cubicBezTo>
                  <a:cubicBezTo>
                    <a:pt x="215265" y="68676"/>
                    <a:pt x="109538" y="71533"/>
                    <a:pt x="0" y="71533"/>
                  </a:cubicBezTo>
                  <a:cubicBezTo>
                    <a:pt x="13335" y="24861"/>
                    <a:pt x="33338" y="-1810"/>
                    <a:pt x="84773" y="96"/>
                  </a:cubicBezTo>
                  <a:cubicBezTo>
                    <a:pt x="190500" y="2001"/>
                    <a:pt x="296228" y="96"/>
                    <a:pt x="404812" y="9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890E6B-BE03-4D2A-A906-5B0E06AC10DD}"/>
                </a:ext>
              </a:extLst>
            </p:cNvPr>
            <p:cNvSpPr/>
            <p:nvPr/>
          </p:nvSpPr>
          <p:spPr>
            <a:xfrm>
              <a:off x="6587490" y="4897041"/>
              <a:ext cx="400050" cy="66675"/>
            </a:xfrm>
            <a:custGeom>
              <a:avLst/>
              <a:gdLst>
                <a:gd name="connsiteX0" fmla="*/ 0 w 400050"/>
                <a:gd name="connsiteY0" fmla="*/ 714 h 66675"/>
                <a:gd name="connsiteX1" fmla="*/ 344805 w 400050"/>
                <a:gd name="connsiteY1" fmla="*/ 3572 h 66675"/>
                <a:gd name="connsiteX2" fmla="*/ 402907 w 400050"/>
                <a:gd name="connsiteY2" fmla="*/ 57864 h 66675"/>
                <a:gd name="connsiteX3" fmla="*/ 394335 w 400050"/>
                <a:gd name="connsiteY3" fmla="*/ 74057 h 66675"/>
                <a:gd name="connsiteX4" fmla="*/ 273367 w 400050"/>
                <a:gd name="connsiteY4" fmla="*/ 74057 h 66675"/>
                <a:gd name="connsiteX5" fmla="*/ 74295 w 400050"/>
                <a:gd name="connsiteY5" fmla="*/ 74057 h 66675"/>
                <a:gd name="connsiteX6" fmla="*/ 0 w 400050"/>
                <a:gd name="connsiteY6" fmla="*/ 7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0" y="714"/>
                  </a:moveTo>
                  <a:cubicBezTo>
                    <a:pt x="117157" y="714"/>
                    <a:pt x="230505" y="-2143"/>
                    <a:pt x="344805" y="3572"/>
                  </a:cubicBezTo>
                  <a:cubicBezTo>
                    <a:pt x="364807" y="4524"/>
                    <a:pt x="383857" y="38814"/>
                    <a:pt x="402907" y="57864"/>
                  </a:cubicBezTo>
                  <a:cubicBezTo>
                    <a:pt x="400050" y="63579"/>
                    <a:pt x="397192" y="69294"/>
                    <a:pt x="394335" y="74057"/>
                  </a:cubicBezTo>
                  <a:cubicBezTo>
                    <a:pt x="354330" y="74057"/>
                    <a:pt x="314325" y="74057"/>
                    <a:pt x="273367" y="74057"/>
                  </a:cubicBezTo>
                  <a:cubicBezTo>
                    <a:pt x="206692" y="74057"/>
                    <a:pt x="140017" y="74057"/>
                    <a:pt x="74295" y="74057"/>
                  </a:cubicBezTo>
                  <a:cubicBezTo>
                    <a:pt x="13335" y="74057"/>
                    <a:pt x="11430" y="73104"/>
                    <a:pt x="0" y="7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25CF7C6-278D-4EAD-9326-03BAB38EEC90}"/>
                </a:ext>
              </a:extLst>
            </p:cNvPr>
            <p:cNvSpPr/>
            <p:nvPr/>
          </p:nvSpPr>
          <p:spPr>
            <a:xfrm>
              <a:off x="6642735" y="4647896"/>
              <a:ext cx="428625" cy="57150"/>
            </a:xfrm>
            <a:custGeom>
              <a:avLst/>
              <a:gdLst>
                <a:gd name="connsiteX0" fmla="*/ 430530 w 428625"/>
                <a:gd name="connsiteY0" fmla="*/ 58406 h 57150"/>
                <a:gd name="connsiteX1" fmla="*/ 49530 w 428625"/>
                <a:gd name="connsiteY1" fmla="*/ 56501 h 57150"/>
                <a:gd name="connsiteX2" fmla="*/ 0 w 428625"/>
                <a:gd name="connsiteY2" fmla="*/ 15544 h 57150"/>
                <a:gd name="connsiteX3" fmla="*/ 8572 w 428625"/>
                <a:gd name="connsiteY3" fmla="*/ 304 h 57150"/>
                <a:gd name="connsiteX4" fmla="*/ 220980 w 428625"/>
                <a:gd name="connsiteY4" fmla="*/ 304 h 57150"/>
                <a:gd name="connsiteX5" fmla="*/ 359093 w 428625"/>
                <a:gd name="connsiteY5" fmla="*/ 304 h 57150"/>
                <a:gd name="connsiteX6" fmla="*/ 430530 w 428625"/>
                <a:gd name="connsiteY6" fmla="*/ 5840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25" h="57150">
                  <a:moveTo>
                    <a:pt x="430530" y="58406"/>
                  </a:moveTo>
                  <a:cubicBezTo>
                    <a:pt x="300038" y="58406"/>
                    <a:pt x="174308" y="60311"/>
                    <a:pt x="49530" y="56501"/>
                  </a:cubicBezTo>
                  <a:cubicBezTo>
                    <a:pt x="32385" y="56501"/>
                    <a:pt x="16193" y="29831"/>
                    <a:pt x="0" y="15544"/>
                  </a:cubicBezTo>
                  <a:cubicBezTo>
                    <a:pt x="2858" y="10781"/>
                    <a:pt x="5715" y="6019"/>
                    <a:pt x="8572" y="304"/>
                  </a:cubicBezTo>
                  <a:cubicBezTo>
                    <a:pt x="79058" y="304"/>
                    <a:pt x="150495" y="304"/>
                    <a:pt x="220980" y="304"/>
                  </a:cubicBezTo>
                  <a:cubicBezTo>
                    <a:pt x="266700" y="304"/>
                    <a:pt x="313372" y="3161"/>
                    <a:pt x="359093" y="304"/>
                  </a:cubicBezTo>
                  <a:cubicBezTo>
                    <a:pt x="399097" y="-2554"/>
                    <a:pt x="420053" y="14591"/>
                    <a:pt x="430530" y="584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5EFD7D9-AAF2-4322-A5D9-1C9E262553A7}"/>
                </a:ext>
              </a:extLst>
            </p:cNvPr>
            <p:cNvSpPr/>
            <p:nvPr/>
          </p:nvSpPr>
          <p:spPr>
            <a:xfrm>
              <a:off x="6503670" y="4992874"/>
              <a:ext cx="295275" cy="76200"/>
            </a:xfrm>
            <a:custGeom>
              <a:avLst/>
              <a:gdLst>
                <a:gd name="connsiteX0" fmla="*/ 286703 w 295275"/>
                <a:gd name="connsiteY0" fmla="*/ 78236 h 76200"/>
                <a:gd name="connsiteX1" fmla="*/ 48578 w 295275"/>
                <a:gd name="connsiteY1" fmla="*/ 75379 h 76200"/>
                <a:gd name="connsiteX2" fmla="*/ 0 w 295275"/>
                <a:gd name="connsiteY2" fmla="*/ 12514 h 76200"/>
                <a:gd name="connsiteX3" fmla="*/ 9525 w 295275"/>
                <a:gd name="connsiteY3" fmla="*/ 1084 h 76200"/>
                <a:gd name="connsiteX4" fmla="*/ 243840 w 295275"/>
                <a:gd name="connsiteY4" fmla="*/ 3941 h 76200"/>
                <a:gd name="connsiteX5" fmla="*/ 296228 w 295275"/>
                <a:gd name="connsiteY5" fmla="*/ 63949 h 76200"/>
                <a:gd name="connsiteX6" fmla="*/ 286703 w 295275"/>
                <a:gd name="connsiteY6" fmla="*/ 782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76200">
                  <a:moveTo>
                    <a:pt x="286703" y="78236"/>
                  </a:moveTo>
                  <a:cubicBezTo>
                    <a:pt x="206693" y="78236"/>
                    <a:pt x="127635" y="82046"/>
                    <a:pt x="48578" y="75379"/>
                  </a:cubicBezTo>
                  <a:cubicBezTo>
                    <a:pt x="30480" y="73474"/>
                    <a:pt x="16193" y="34421"/>
                    <a:pt x="0" y="12514"/>
                  </a:cubicBezTo>
                  <a:cubicBezTo>
                    <a:pt x="2858" y="8704"/>
                    <a:pt x="6668" y="4894"/>
                    <a:pt x="9525" y="1084"/>
                  </a:cubicBezTo>
                  <a:cubicBezTo>
                    <a:pt x="87630" y="1084"/>
                    <a:pt x="165735" y="-2726"/>
                    <a:pt x="243840" y="3941"/>
                  </a:cubicBezTo>
                  <a:cubicBezTo>
                    <a:pt x="262890" y="5846"/>
                    <a:pt x="278130" y="42994"/>
                    <a:pt x="296228" y="63949"/>
                  </a:cubicBezTo>
                  <a:cubicBezTo>
                    <a:pt x="292418" y="67759"/>
                    <a:pt x="289560" y="72521"/>
                    <a:pt x="286703" y="782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8DF6130-DF1C-43BC-B24C-524E02AA5FB8}"/>
                </a:ext>
              </a:extLst>
            </p:cNvPr>
            <p:cNvSpPr/>
            <p:nvPr/>
          </p:nvSpPr>
          <p:spPr>
            <a:xfrm>
              <a:off x="3646170" y="4894448"/>
              <a:ext cx="285750" cy="76200"/>
            </a:xfrm>
            <a:custGeom>
              <a:avLst/>
              <a:gdLst>
                <a:gd name="connsiteX0" fmla="*/ 0 w 285750"/>
                <a:gd name="connsiteY0" fmla="*/ 76649 h 76200"/>
                <a:gd name="connsiteX1" fmla="*/ 102870 w 285750"/>
                <a:gd name="connsiteY1" fmla="*/ 449 h 76200"/>
                <a:gd name="connsiteX2" fmla="*/ 287655 w 285750"/>
                <a:gd name="connsiteY2" fmla="*/ 1402 h 76200"/>
                <a:gd name="connsiteX3" fmla="*/ 206692 w 285750"/>
                <a:gd name="connsiteY3" fmla="*/ 75697 h 76200"/>
                <a:gd name="connsiteX4" fmla="*/ 0 w 285750"/>
                <a:gd name="connsiteY4" fmla="*/ 766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6200">
                  <a:moveTo>
                    <a:pt x="0" y="76649"/>
                  </a:moveTo>
                  <a:cubicBezTo>
                    <a:pt x="16192" y="16642"/>
                    <a:pt x="48577" y="-3361"/>
                    <a:pt x="102870" y="449"/>
                  </a:cubicBezTo>
                  <a:cubicBezTo>
                    <a:pt x="163830" y="5212"/>
                    <a:pt x="225742" y="1402"/>
                    <a:pt x="287655" y="1402"/>
                  </a:cubicBezTo>
                  <a:cubicBezTo>
                    <a:pt x="276225" y="67124"/>
                    <a:pt x="266700" y="75697"/>
                    <a:pt x="206692" y="75697"/>
                  </a:cubicBezTo>
                  <a:cubicBezTo>
                    <a:pt x="139065" y="76649"/>
                    <a:pt x="71438" y="76649"/>
                    <a:pt x="0" y="766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C09B152-1852-440A-BC13-8805154A9B42}"/>
                </a:ext>
              </a:extLst>
            </p:cNvPr>
            <p:cNvSpPr/>
            <p:nvPr/>
          </p:nvSpPr>
          <p:spPr>
            <a:xfrm>
              <a:off x="4271963" y="4992053"/>
              <a:ext cx="238125" cy="76200"/>
            </a:xfrm>
            <a:custGeom>
              <a:avLst/>
              <a:gdLst>
                <a:gd name="connsiteX0" fmla="*/ 0 w 238125"/>
                <a:gd name="connsiteY0" fmla="*/ 81915 h 76200"/>
                <a:gd name="connsiteX1" fmla="*/ 82867 w 238125"/>
                <a:gd name="connsiteY1" fmla="*/ 0 h 76200"/>
                <a:gd name="connsiteX2" fmla="*/ 239078 w 238125"/>
                <a:gd name="connsiteY2" fmla="*/ 0 h 76200"/>
                <a:gd name="connsiteX3" fmla="*/ 155258 w 238125"/>
                <a:gd name="connsiteY3" fmla="*/ 81915 h 76200"/>
                <a:gd name="connsiteX4" fmla="*/ 0 w 238125"/>
                <a:gd name="connsiteY4" fmla="*/ 8191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1915"/>
                  </a:moveTo>
                  <a:cubicBezTo>
                    <a:pt x="12383" y="2857"/>
                    <a:pt x="16192" y="0"/>
                    <a:pt x="82867" y="0"/>
                  </a:cubicBezTo>
                  <a:cubicBezTo>
                    <a:pt x="135255" y="0"/>
                    <a:pt x="186690" y="0"/>
                    <a:pt x="239078" y="0"/>
                  </a:cubicBezTo>
                  <a:cubicBezTo>
                    <a:pt x="229553" y="79057"/>
                    <a:pt x="226695" y="81915"/>
                    <a:pt x="155258" y="81915"/>
                  </a:cubicBezTo>
                  <a:cubicBezTo>
                    <a:pt x="104775" y="81915"/>
                    <a:pt x="54292" y="81915"/>
                    <a:pt x="0" y="819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5DFD3FB-193E-4D19-87FB-7F20CE626C5E}"/>
                </a:ext>
              </a:extLst>
            </p:cNvPr>
            <p:cNvSpPr/>
            <p:nvPr/>
          </p:nvSpPr>
          <p:spPr>
            <a:xfrm>
              <a:off x="4518660" y="4991100"/>
              <a:ext cx="238125" cy="76200"/>
            </a:xfrm>
            <a:custGeom>
              <a:avLst/>
              <a:gdLst>
                <a:gd name="connsiteX0" fmla="*/ 0 w 238125"/>
                <a:gd name="connsiteY0" fmla="*/ 82868 h 76200"/>
                <a:gd name="connsiteX1" fmla="*/ 87630 w 238125"/>
                <a:gd name="connsiteY1" fmla="*/ 0 h 76200"/>
                <a:gd name="connsiteX2" fmla="*/ 238125 w 238125"/>
                <a:gd name="connsiteY2" fmla="*/ 0 h 76200"/>
                <a:gd name="connsiteX3" fmla="*/ 160020 w 238125"/>
                <a:gd name="connsiteY3" fmla="*/ 82868 h 76200"/>
                <a:gd name="connsiteX4" fmla="*/ 0 w 238125"/>
                <a:gd name="connsiteY4" fmla="*/ 828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2868"/>
                  </a:moveTo>
                  <a:cubicBezTo>
                    <a:pt x="20003" y="953"/>
                    <a:pt x="20003" y="953"/>
                    <a:pt x="87630" y="0"/>
                  </a:cubicBezTo>
                  <a:cubicBezTo>
                    <a:pt x="138113" y="0"/>
                    <a:pt x="187643" y="0"/>
                    <a:pt x="238125" y="0"/>
                  </a:cubicBezTo>
                  <a:cubicBezTo>
                    <a:pt x="235268" y="80010"/>
                    <a:pt x="231458" y="82868"/>
                    <a:pt x="160020" y="82868"/>
                  </a:cubicBezTo>
                  <a:cubicBezTo>
                    <a:pt x="107633" y="82868"/>
                    <a:pt x="56198" y="82868"/>
                    <a:pt x="0" y="828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E9B0102-C8E2-4624-9867-783A96C9DCFD}"/>
                </a:ext>
              </a:extLst>
            </p:cNvPr>
            <p:cNvSpPr/>
            <p:nvPr/>
          </p:nvSpPr>
          <p:spPr>
            <a:xfrm>
              <a:off x="4019550" y="4991629"/>
              <a:ext cx="247650" cy="76200"/>
            </a:xfrm>
            <a:custGeom>
              <a:avLst/>
              <a:gdLst>
                <a:gd name="connsiteX0" fmla="*/ 247650 w 247650"/>
                <a:gd name="connsiteY0" fmla="*/ 423 h 76200"/>
                <a:gd name="connsiteX1" fmla="*/ 151447 w 247650"/>
                <a:gd name="connsiteY1" fmla="*/ 83291 h 76200"/>
                <a:gd name="connsiteX2" fmla="*/ 0 w 247650"/>
                <a:gd name="connsiteY2" fmla="*/ 83291 h 76200"/>
                <a:gd name="connsiteX3" fmla="*/ 92392 w 247650"/>
                <a:gd name="connsiteY3" fmla="*/ 423 h 76200"/>
                <a:gd name="connsiteX4" fmla="*/ 247650 w 247650"/>
                <a:gd name="connsiteY4" fmla="*/ 42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76200">
                  <a:moveTo>
                    <a:pt x="247650" y="423"/>
                  </a:moveTo>
                  <a:cubicBezTo>
                    <a:pt x="225742" y="83291"/>
                    <a:pt x="225742" y="83291"/>
                    <a:pt x="151447" y="83291"/>
                  </a:cubicBezTo>
                  <a:cubicBezTo>
                    <a:pt x="101917" y="83291"/>
                    <a:pt x="51435" y="83291"/>
                    <a:pt x="0" y="83291"/>
                  </a:cubicBezTo>
                  <a:cubicBezTo>
                    <a:pt x="17145" y="5186"/>
                    <a:pt x="21908" y="1376"/>
                    <a:pt x="92392" y="423"/>
                  </a:cubicBezTo>
                  <a:cubicBezTo>
                    <a:pt x="143828" y="-529"/>
                    <a:pt x="193358" y="423"/>
                    <a:pt x="247650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2D49276-6539-4EF7-8CE4-B54C0ED59F85}"/>
                </a:ext>
              </a:extLst>
            </p:cNvPr>
            <p:cNvSpPr/>
            <p:nvPr/>
          </p:nvSpPr>
          <p:spPr>
            <a:xfrm>
              <a:off x="6256972" y="4990583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44768 w 247650"/>
                <a:gd name="connsiteY1" fmla="*/ 75765 h 76200"/>
                <a:gd name="connsiteX2" fmla="*/ 0 w 247650"/>
                <a:gd name="connsiteY2" fmla="*/ 1470 h 76200"/>
                <a:gd name="connsiteX3" fmla="*/ 204788 w 247650"/>
                <a:gd name="connsiteY3" fmla="*/ 4327 h 76200"/>
                <a:gd name="connsiteX4" fmla="*/ 255270 w 247650"/>
                <a:gd name="connsiteY4" fmla="*/ 65287 h 76200"/>
                <a:gd name="connsiteX5" fmla="*/ 246697 w 247650"/>
                <a:gd name="connsiteY5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79070" y="78622"/>
                    <a:pt x="111443" y="82432"/>
                    <a:pt x="44768" y="75765"/>
                  </a:cubicBezTo>
                  <a:cubicBezTo>
                    <a:pt x="29528" y="73860"/>
                    <a:pt x="19050" y="33855"/>
                    <a:pt x="0" y="1470"/>
                  </a:cubicBezTo>
                  <a:cubicBezTo>
                    <a:pt x="79058" y="1470"/>
                    <a:pt x="142875" y="-3293"/>
                    <a:pt x="204788" y="4327"/>
                  </a:cubicBezTo>
                  <a:cubicBezTo>
                    <a:pt x="223838" y="7185"/>
                    <a:pt x="238125" y="44332"/>
                    <a:pt x="255270" y="65287"/>
                  </a:cubicBezTo>
                  <a:cubicBezTo>
                    <a:pt x="252413" y="70050"/>
                    <a:pt x="249555" y="74812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436F2E-6B54-421C-9B7E-7C6143C8732A}"/>
                </a:ext>
              </a:extLst>
            </p:cNvPr>
            <p:cNvSpPr/>
            <p:nvPr/>
          </p:nvSpPr>
          <p:spPr>
            <a:xfrm>
              <a:off x="6014085" y="4991921"/>
              <a:ext cx="247650" cy="76200"/>
            </a:xfrm>
            <a:custGeom>
              <a:avLst/>
              <a:gdLst>
                <a:gd name="connsiteX0" fmla="*/ 241935 w 247650"/>
                <a:gd name="connsiteY0" fmla="*/ 80141 h 76200"/>
                <a:gd name="connsiteX1" fmla="*/ 44768 w 247650"/>
                <a:gd name="connsiteY1" fmla="*/ 77284 h 76200"/>
                <a:gd name="connsiteX2" fmla="*/ 0 w 247650"/>
                <a:gd name="connsiteY2" fmla="*/ 1084 h 76200"/>
                <a:gd name="connsiteX3" fmla="*/ 212408 w 247650"/>
                <a:gd name="connsiteY3" fmla="*/ 3941 h 76200"/>
                <a:gd name="connsiteX4" fmla="*/ 252413 w 247650"/>
                <a:gd name="connsiteY4" fmla="*/ 62996 h 76200"/>
                <a:gd name="connsiteX5" fmla="*/ 241935 w 247650"/>
                <a:gd name="connsiteY5" fmla="*/ 8014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1935" y="80141"/>
                  </a:moveTo>
                  <a:cubicBezTo>
                    <a:pt x="176213" y="80141"/>
                    <a:pt x="110490" y="83951"/>
                    <a:pt x="44768" y="77284"/>
                  </a:cubicBezTo>
                  <a:cubicBezTo>
                    <a:pt x="29528" y="75379"/>
                    <a:pt x="19050" y="36326"/>
                    <a:pt x="0" y="1084"/>
                  </a:cubicBezTo>
                  <a:cubicBezTo>
                    <a:pt x="80963" y="1084"/>
                    <a:pt x="147638" y="-2726"/>
                    <a:pt x="212408" y="3941"/>
                  </a:cubicBezTo>
                  <a:cubicBezTo>
                    <a:pt x="227647" y="5846"/>
                    <a:pt x="239078" y="42994"/>
                    <a:pt x="252413" y="62996"/>
                  </a:cubicBezTo>
                  <a:cubicBezTo>
                    <a:pt x="248603" y="68711"/>
                    <a:pt x="244793" y="74426"/>
                    <a:pt x="241935" y="8014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2A52B6B-AF64-49A0-AA9A-65C0E049D5D1}"/>
                </a:ext>
              </a:extLst>
            </p:cNvPr>
            <p:cNvSpPr/>
            <p:nvPr/>
          </p:nvSpPr>
          <p:spPr>
            <a:xfrm>
              <a:off x="3937635" y="4894559"/>
              <a:ext cx="238125" cy="76200"/>
            </a:xfrm>
            <a:custGeom>
              <a:avLst/>
              <a:gdLst>
                <a:gd name="connsiteX0" fmla="*/ 0 w 238125"/>
                <a:gd name="connsiteY0" fmla="*/ 76538 h 76200"/>
                <a:gd name="connsiteX1" fmla="*/ 83820 w 238125"/>
                <a:gd name="connsiteY1" fmla="*/ 338 h 76200"/>
                <a:gd name="connsiteX2" fmla="*/ 240030 w 238125"/>
                <a:gd name="connsiteY2" fmla="*/ 1291 h 76200"/>
                <a:gd name="connsiteX3" fmla="*/ 157163 w 238125"/>
                <a:gd name="connsiteY3" fmla="*/ 76538 h 76200"/>
                <a:gd name="connsiteX4" fmla="*/ 0 w 238125"/>
                <a:gd name="connsiteY4" fmla="*/ 765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76538"/>
                  </a:moveTo>
                  <a:cubicBezTo>
                    <a:pt x="11430" y="25103"/>
                    <a:pt x="30480" y="-3472"/>
                    <a:pt x="83820" y="338"/>
                  </a:cubicBezTo>
                  <a:cubicBezTo>
                    <a:pt x="135255" y="5101"/>
                    <a:pt x="187643" y="1291"/>
                    <a:pt x="240030" y="1291"/>
                  </a:cubicBezTo>
                  <a:cubicBezTo>
                    <a:pt x="224790" y="73681"/>
                    <a:pt x="221933" y="75586"/>
                    <a:pt x="157163" y="76538"/>
                  </a:cubicBezTo>
                  <a:cubicBezTo>
                    <a:pt x="107633" y="76538"/>
                    <a:pt x="57150" y="76538"/>
                    <a:pt x="0" y="765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8283F72-A9EE-40E4-B43A-9A9F31EF4E8F}"/>
                </a:ext>
              </a:extLst>
            </p:cNvPr>
            <p:cNvSpPr/>
            <p:nvPr/>
          </p:nvSpPr>
          <p:spPr>
            <a:xfrm>
              <a:off x="4186238" y="4896803"/>
              <a:ext cx="228600" cy="66675"/>
            </a:xfrm>
            <a:custGeom>
              <a:avLst/>
              <a:gdLst>
                <a:gd name="connsiteX0" fmla="*/ 0 w 228600"/>
                <a:gd name="connsiteY0" fmla="*/ 74295 h 66675"/>
                <a:gd name="connsiteX1" fmla="*/ 76200 w 228600"/>
                <a:gd name="connsiteY1" fmla="*/ 0 h 66675"/>
                <a:gd name="connsiteX2" fmla="*/ 232410 w 228600"/>
                <a:gd name="connsiteY2" fmla="*/ 0 h 66675"/>
                <a:gd name="connsiteX3" fmla="*/ 156210 w 228600"/>
                <a:gd name="connsiteY3" fmla="*/ 74295 h 66675"/>
                <a:gd name="connsiteX4" fmla="*/ 0 w 228600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0" y="74295"/>
                  </a:moveTo>
                  <a:cubicBezTo>
                    <a:pt x="10478" y="5715"/>
                    <a:pt x="16192" y="0"/>
                    <a:pt x="76200" y="0"/>
                  </a:cubicBezTo>
                  <a:cubicBezTo>
                    <a:pt x="127635" y="0"/>
                    <a:pt x="180022" y="0"/>
                    <a:pt x="232410" y="0"/>
                  </a:cubicBezTo>
                  <a:cubicBezTo>
                    <a:pt x="220980" y="73342"/>
                    <a:pt x="219075" y="74295"/>
                    <a:pt x="156210" y="74295"/>
                  </a:cubicBezTo>
                  <a:cubicBezTo>
                    <a:pt x="103822" y="74295"/>
                    <a:pt x="52388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C74A50B-72A7-421A-9565-DDC0EDFB7A76}"/>
                </a:ext>
              </a:extLst>
            </p:cNvPr>
            <p:cNvSpPr/>
            <p:nvPr/>
          </p:nvSpPr>
          <p:spPr>
            <a:xfrm>
              <a:off x="7262813" y="4991139"/>
              <a:ext cx="257175" cy="76200"/>
            </a:xfrm>
            <a:custGeom>
              <a:avLst/>
              <a:gdLst>
                <a:gd name="connsiteX0" fmla="*/ 0 w 257175"/>
                <a:gd name="connsiteY0" fmla="*/ 1866 h 76200"/>
                <a:gd name="connsiteX1" fmla="*/ 200025 w 257175"/>
                <a:gd name="connsiteY1" fmla="*/ 4724 h 76200"/>
                <a:gd name="connsiteX2" fmla="*/ 264795 w 257175"/>
                <a:gd name="connsiteY2" fmla="*/ 63779 h 76200"/>
                <a:gd name="connsiteX3" fmla="*/ 258127 w 257175"/>
                <a:gd name="connsiteY3" fmla="*/ 76161 h 76200"/>
                <a:gd name="connsiteX4" fmla="*/ 55245 w 257175"/>
                <a:gd name="connsiteY4" fmla="*/ 73304 h 76200"/>
                <a:gd name="connsiteX5" fmla="*/ 0 w 257175"/>
                <a:gd name="connsiteY5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6200">
                  <a:moveTo>
                    <a:pt x="0" y="1866"/>
                  </a:moveTo>
                  <a:cubicBezTo>
                    <a:pt x="76200" y="1866"/>
                    <a:pt x="139065" y="-3849"/>
                    <a:pt x="200025" y="4724"/>
                  </a:cubicBezTo>
                  <a:cubicBezTo>
                    <a:pt x="223838" y="7581"/>
                    <a:pt x="242888" y="42824"/>
                    <a:pt x="264795" y="63779"/>
                  </a:cubicBezTo>
                  <a:cubicBezTo>
                    <a:pt x="262890" y="67589"/>
                    <a:pt x="260985" y="72351"/>
                    <a:pt x="258127" y="76161"/>
                  </a:cubicBezTo>
                  <a:cubicBezTo>
                    <a:pt x="190500" y="76161"/>
                    <a:pt x="121920" y="80924"/>
                    <a:pt x="55245" y="73304"/>
                  </a:cubicBezTo>
                  <a:cubicBezTo>
                    <a:pt x="38100" y="70446"/>
                    <a:pt x="23813" y="32346"/>
                    <a:pt x="0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CC3A5F9-19BA-4C40-9D69-8C503300BDE6}"/>
                </a:ext>
              </a:extLst>
            </p:cNvPr>
            <p:cNvSpPr/>
            <p:nvPr/>
          </p:nvSpPr>
          <p:spPr>
            <a:xfrm>
              <a:off x="6786563" y="4991535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59055 w 247650"/>
                <a:gd name="connsiteY1" fmla="*/ 75765 h 76200"/>
                <a:gd name="connsiteX2" fmla="*/ 0 w 247650"/>
                <a:gd name="connsiteY2" fmla="*/ 16710 h 76200"/>
                <a:gd name="connsiteX3" fmla="*/ 9525 w 247650"/>
                <a:gd name="connsiteY3" fmla="*/ 1470 h 76200"/>
                <a:gd name="connsiteX4" fmla="*/ 204788 w 247650"/>
                <a:gd name="connsiteY4" fmla="*/ 4327 h 76200"/>
                <a:gd name="connsiteX5" fmla="*/ 255270 w 247650"/>
                <a:gd name="connsiteY5" fmla="*/ 64335 h 76200"/>
                <a:gd name="connsiteX6" fmla="*/ 246697 w 247650"/>
                <a:gd name="connsiteY6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83832" y="78622"/>
                    <a:pt x="120015" y="84337"/>
                    <a:pt x="59055" y="75765"/>
                  </a:cubicBezTo>
                  <a:cubicBezTo>
                    <a:pt x="37147" y="72907"/>
                    <a:pt x="20003" y="36712"/>
                    <a:pt x="0" y="16710"/>
                  </a:cubicBezTo>
                  <a:cubicBezTo>
                    <a:pt x="2857" y="11947"/>
                    <a:pt x="6668" y="7185"/>
                    <a:pt x="9525" y="1470"/>
                  </a:cubicBezTo>
                  <a:cubicBezTo>
                    <a:pt x="74295" y="1470"/>
                    <a:pt x="140018" y="-3293"/>
                    <a:pt x="204788" y="4327"/>
                  </a:cubicBezTo>
                  <a:cubicBezTo>
                    <a:pt x="223838" y="6232"/>
                    <a:pt x="239078" y="43380"/>
                    <a:pt x="255270" y="64335"/>
                  </a:cubicBezTo>
                  <a:cubicBezTo>
                    <a:pt x="252413" y="69097"/>
                    <a:pt x="249555" y="73860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20BD38A-956E-4A16-9EA7-18B17646697C}"/>
                </a:ext>
              </a:extLst>
            </p:cNvPr>
            <p:cNvSpPr/>
            <p:nvPr/>
          </p:nvSpPr>
          <p:spPr>
            <a:xfrm>
              <a:off x="4431983" y="4896803"/>
              <a:ext cx="219075" cy="66675"/>
            </a:xfrm>
            <a:custGeom>
              <a:avLst/>
              <a:gdLst>
                <a:gd name="connsiteX0" fmla="*/ 225742 w 219075"/>
                <a:gd name="connsiteY0" fmla="*/ 0 h 66675"/>
                <a:gd name="connsiteX1" fmla="*/ 156210 w 219075"/>
                <a:gd name="connsiteY1" fmla="*/ 74295 h 66675"/>
                <a:gd name="connsiteX2" fmla="*/ 0 w 219075"/>
                <a:gd name="connsiteY2" fmla="*/ 74295 h 66675"/>
                <a:gd name="connsiteX3" fmla="*/ 70485 w 219075"/>
                <a:gd name="connsiteY3" fmla="*/ 0 h 66675"/>
                <a:gd name="connsiteX4" fmla="*/ 225742 w 21907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5742" y="0"/>
                  </a:moveTo>
                  <a:cubicBezTo>
                    <a:pt x="219075" y="73342"/>
                    <a:pt x="218122" y="74295"/>
                    <a:pt x="156210" y="74295"/>
                  </a:cubicBezTo>
                  <a:cubicBezTo>
                    <a:pt x="104775" y="74295"/>
                    <a:pt x="52388" y="74295"/>
                    <a:pt x="0" y="74295"/>
                  </a:cubicBezTo>
                  <a:cubicBezTo>
                    <a:pt x="4763" y="4763"/>
                    <a:pt x="9525" y="0"/>
                    <a:pt x="70485" y="0"/>
                  </a:cubicBezTo>
                  <a:cubicBezTo>
                    <a:pt x="120967" y="0"/>
                    <a:pt x="171450" y="0"/>
                    <a:pt x="2257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65CED4A-42B1-46F3-95E2-D81ABCDAB69C}"/>
                </a:ext>
              </a:extLst>
            </p:cNvPr>
            <p:cNvSpPr/>
            <p:nvPr/>
          </p:nvSpPr>
          <p:spPr>
            <a:xfrm>
              <a:off x="7028497" y="4990186"/>
              <a:ext cx="257175" cy="76200"/>
            </a:xfrm>
            <a:custGeom>
              <a:avLst/>
              <a:gdLst>
                <a:gd name="connsiteX0" fmla="*/ 10478 w 257175"/>
                <a:gd name="connsiteY0" fmla="*/ 1866 h 76200"/>
                <a:gd name="connsiteX1" fmla="*/ 189547 w 257175"/>
                <a:gd name="connsiteY1" fmla="*/ 4724 h 76200"/>
                <a:gd name="connsiteX2" fmla="*/ 258128 w 257175"/>
                <a:gd name="connsiteY2" fmla="*/ 62826 h 76200"/>
                <a:gd name="connsiteX3" fmla="*/ 249555 w 257175"/>
                <a:gd name="connsiteY3" fmla="*/ 78066 h 76200"/>
                <a:gd name="connsiteX4" fmla="*/ 49530 w 257175"/>
                <a:gd name="connsiteY4" fmla="*/ 75208 h 76200"/>
                <a:gd name="connsiteX5" fmla="*/ 0 w 257175"/>
                <a:gd name="connsiteY5" fmla="*/ 14249 h 76200"/>
                <a:gd name="connsiteX6" fmla="*/ 10478 w 257175"/>
                <a:gd name="connsiteY6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76200">
                  <a:moveTo>
                    <a:pt x="10478" y="1866"/>
                  </a:moveTo>
                  <a:cubicBezTo>
                    <a:pt x="70485" y="1866"/>
                    <a:pt x="131445" y="-3849"/>
                    <a:pt x="189547" y="4724"/>
                  </a:cubicBezTo>
                  <a:cubicBezTo>
                    <a:pt x="214313" y="8533"/>
                    <a:pt x="235268" y="42824"/>
                    <a:pt x="258128" y="62826"/>
                  </a:cubicBezTo>
                  <a:cubicBezTo>
                    <a:pt x="255270" y="67589"/>
                    <a:pt x="252413" y="72351"/>
                    <a:pt x="249555" y="78066"/>
                  </a:cubicBezTo>
                  <a:cubicBezTo>
                    <a:pt x="182880" y="78066"/>
                    <a:pt x="116205" y="82829"/>
                    <a:pt x="49530" y="75208"/>
                  </a:cubicBezTo>
                  <a:cubicBezTo>
                    <a:pt x="31433" y="73304"/>
                    <a:pt x="16193" y="36156"/>
                    <a:pt x="0" y="14249"/>
                  </a:cubicBezTo>
                  <a:cubicBezTo>
                    <a:pt x="4763" y="9486"/>
                    <a:pt x="7620" y="5676"/>
                    <a:pt x="10478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F634D4B-F6A4-4F30-8377-5309D6B5DF22}"/>
                </a:ext>
              </a:extLst>
            </p:cNvPr>
            <p:cNvSpPr/>
            <p:nvPr/>
          </p:nvSpPr>
          <p:spPr>
            <a:xfrm>
              <a:off x="4675822" y="4896803"/>
              <a:ext cx="219075" cy="66675"/>
            </a:xfrm>
            <a:custGeom>
              <a:avLst/>
              <a:gdLst>
                <a:gd name="connsiteX0" fmla="*/ 0 w 219075"/>
                <a:gd name="connsiteY0" fmla="*/ 74295 h 66675"/>
                <a:gd name="connsiteX1" fmla="*/ 66675 w 219075"/>
                <a:gd name="connsiteY1" fmla="*/ 0 h 66675"/>
                <a:gd name="connsiteX2" fmla="*/ 216218 w 219075"/>
                <a:gd name="connsiteY2" fmla="*/ 0 h 66675"/>
                <a:gd name="connsiteX3" fmla="*/ 159068 w 219075"/>
                <a:gd name="connsiteY3" fmla="*/ 74295 h 66675"/>
                <a:gd name="connsiteX4" fmla="*/ 0 w 219075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4295"/>
                  </a:moveTo>
                  <a:cubicBezTo>
                    <a:pt x="4763" y="2857"/>
                    <a:pt x="6668" y="0"/>
                    <a:pt x="66675" y="0"/>
                  </a:cubicBezTo>
                  <a:cubicBezTo>
                    <a:pt x="117158" y="0"/>
                    <a:pt x="166688" y="0"/>
                    <a:pt x="216218" y="0"/>
                  </a:cubicBezTo>
                  <a:cubicBezTo>
                    <a:pt x="224790" y="66675"/>
                    <a:pt x="219075" y="74295"/>
                    <a:pt x="159068" y="74295"/>
                  </a:cubicBezTo>
                  <a:cubicBezTo>
                    <a:pt x="105728" y="74295"/>
                    <a:pt x="53340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5B7C884-ADFE-4162-9893-847D6AB592B6}"/>
                </a:ext>
              </a:extLst>
            </p:cNvPr>
            <p:cNvSpPr/>
            <p:nvPr/>
          </p:nvSpPr>
          <p:spPr>
            <a:xfrm>
              <a:off x="4919230" y="4896803"/>
              <a:ext cx="209550" cy="66675"/>
            </a:xfrm>
            <a:custGeom>
              <a:avLst/>
              <a:gdLst>
                <a:gd name="connsiteX0" fmla="*/ 213793 w 209550"/>
                <a:gd name="connsiteY0" fmla="*/ 0 h 66675"/>
                <a:gd name="connsiteX1" fmla="*/ 153786 w 209550"/>
                <a:gd name="connsiteY1" fmla="*/ 74295 h 66675"/>
                <a:gd name="connsiteX2" fmla="*/ 3290 w 209550"/>
                <a:gd name="connsiteY2" fmla="*/ 74295 h 66675"/>
                <a:gd name="connsiteX3" fmla="*/ 59488 w 209550"/>
                <a:gd name="connsiteY3" fmla="*/ 0 h 66675"/>
                <a:gd name="connsiteX4" fmla="*/ 213793 w 20955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793" y="0"/>
                  </a:moveTo>
                  <a:cubicBezTo>
                    <a:pt x="219508" y="73342"/>
                    <a:pt x="218555" y="74295"/>
                    <a:pt x="153786" y="74295"/>
                  </a:cubicBezTo>
                  <a:cubicBezTo>
                    <a:pt x="103303" y="74295"/>
                    <a:pt x="52820" y="74295"/>
                    <a:pt x="3290" y="74295"/>
                  </a:cubicBezTo>
                  <a:cubicBezTo>
                    <a:pt x="-5282" y="6667"/>
                    <a:pt x="-520" y="0"/>
                    <a:pt x="59488" y="0"/>
                  </a:cubicBezTo>
                  <a:cubicBezTo>
                    <a:pt x="109970" y="0"/>
                    <a:pt x="160453" y="0"/>
                    <a:pt x="21379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46F500B-7B3E-4EBD-925C-936DF5D6046A}"/>
                </a:ext>
              </a:extLst>
            </p:cNvPr>
            <p:cNvSpPr/>
            <p:nvPr/>
          </p:nvSpPr>
          <p:spPr>
            <a:xfrm>
              <a:off x="6341745" y="4896285"/>
              <a:ext cx="238125" cy="76200"/>
            </a:xfrm>
            <a:custGeom>
              <a:avLst/>
              <a:gdLst>
                <a:gd name="connsiteX0" fmla="*/ 230505 w 238125"/>
                <a:gd name="connsiteY0" fmla="*/ 74812 h 76200"/>
                <a:gd name="connsiteX1" fmla="*/ 50483 w 238125"/>
                <a:gd name="connsiteY1" fmla="*/ 71955 h 76200"/>
                <a:gd name="connsiteX2" fmla="*/ 0 w 238125"/>
                <a:gd name="connsiteY2" fmla="*/ 14805 h 76200"/>
                <a:gd name="connsiteX3" fmla="*/ 10478 w 238125"/>
                <a:gd name="connsiteY3" fmla="*/ 1470 h 76200"/>
                <a:gd name="connsiteX4" fmla="*/ 194310 w 238125"/>
                <a:gd name="connsiteY4" fmla="*/ 4327 h 76200"/>
                <a:gd name="connsiteX5" fmla="*/ 242888 w 238125"/>
                <a:gd name="connsiteY5" fmla="*/ 60525 h 76200"/>
                <a:gd name="connsiteX6" fmla="*/ 230505 w 238125"/>
                <a:gd name="connsiteY6" fmla="*/ 748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76200">
                  <a:moveTo>
                    <a:pt x="230505" y="74812"/>
                  </a:moveTo>
                  <a:cubicBezTo>
                    <a:pt x="170498" y="74812"/>
                    <a:pt x="109538" y="79575"/>
                    <a:pt x="50483" y="71955"/>
                  </a:cubicBezTo>
                  <a:cubicBezTo>
                    <a:pt x="31433" y="69097"/>
                    <a:pt x="16193" y="34807"/>
                    <a:pt x="0" y="14805"/>
                  </a:cubicBezTo>
                  <a:cubicBezTo>
                    <a:pt x="3810" y="10042"/>
                    <a:pt x="7620" y="5280"/>
                    <a:pt x="10478" y="1470"/>
                  </a:cubicBezTo>
                  <a:cubicBezTo>
                    <a:pt x="71438" y="1470"/>
                    <a:pt x="133350" y="-3293"/>
                    <a:pt x="194310" y="4327"/>
                  </a:cubicBezTo>
                  <a:cubicBezTo>
                    <a:pt x="212408" y="6232"/>
                    <a:pt x="226695" y="41475"/>
                    <a:pt x="242888" y="60525"/>
                  </a:cubicBezTo>
                  <a:cubicBezTo>
                    <a:pt x="239078" y="65287"/>
                    <a:pt x="234315" y="70050"/>
                    <a:pt x="230505" y="748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A4CC71B-7A99-4FB7-89D1-42166B9D54BE}"/>
                </a:ext>
              </a:extLst>
            </p:cNvPr>
            <p:cNvSpPr/>
            <p:nvPr/>
          </p:nvSpPr>
          <p:spPr>
            <a:xfrm>
              <a:off x="6104572" y="4898946"/>
              <a:ext cx="238125" cy="66675"/>
            </a:xfrm>
            <a:custGeom>
              <a:avLst/>
              <a:gdLst>
                <a:gd name="connsiteX0" fmla="*/ 240983 w 238125"/>
                <a:gd name="connsiteY0" fmla="*/ 72152 h 66675"/>
                <a:gd name="connsiteX1" fmla="*/ 50483 w 238125"/>
                <a:gd name="connsiteY1" fmla="*/ 69294 h 66675"/>
                <a:gd name="connsiteX2" fmla="*/ 0 w 238125"/>
                <a:gd name="connsiteY2" fmla="*/ 18812 h 66675"/>
                <a:gd name="connsiteX3" fmla="*/ 9525 w 238125"/>
                <a:gd name="connsiteY3" fmla="*/ 714 h 66675"/>
                <a:gd name="connsiteX4" fmla="*/ 208597 w 238125"/>
                <a:gd name="connsiteY4" fmla="*/ 3572 h 66675"/>
                <a:gd name="connsiteX5" fmla="*/ 240983 w 238125"/>
                <a:gd name="connsiteY5" fmla="*/ 721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66675">
                  <a:moveTo>
                    <a:pt x="240983" y="72152"/>
                  </a:moveTo>
                  <a:cubicBezTo>
                    <a:pt x="167640" y="72152"/>
                    <a:pt x="108585" y="75962"/>
                    <a:pt x="50483" y="69294"/>
                  </a:cubicBezTo>
                  <a:cubicBezTo>
                    <a:pt x="32385" y="67389"/>
                    <a:pt x="17145" y="35957"/>
                    <a:pt x="0" y="18812"/>
                  </a:cubicBezTo>
                  <a:cubicBezTo>
                    <a:pt x="2858" y="13097"/>
                    <a:pt x="6668" y="6429"/>
                    <a:pt x="9525" y="714"/>
                  </a:cubicBezTo>
                  <a:cubicBezTo>
                    <a:pt x="76200" y="714"/>
                    <a:pt x="142875" y="-2143"/>
                    <a:pt x="208597" y="3572"/>
                  </a:cubicBezTo>
                  <a:cubicBezTo>
                    <a:pt x="219075" y="4524"/>
                    <a:pt x="226695" y="41672"/>
                    <a:pt x="240983" y="721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5D687F2-5DC3-4413-8FFC-90496A8E2697}"/>
                </a:ext>
              </a:extLst>
            </p:cNvPr>
            <p:cNvSpPr/>
            <p:nvPr/>
          </p:nvSpPr>
          <p:spPr>
            <a:xfrm>
              <a:off x="5869305" y="4897133"/>
              <a:ext cx="228600" cy="66675"/>
            </a:xfrm>
            <a:custGeom>
              <a:avLst/>
              <a:gdLst>
                <a:gd name="connsiteX0" fmla="*/ 13335 w 228600"/>
                <a:gd name="connsiteY0" fmla="*/ 622 h 66675"/>
                <a:gd name="connsiteX1" fmla="*/ 193357 w 228600"/>
                <a:gd name="connsiteY1" fmla="*/ 1574 h 66675"/>
                <a:gd name="connsiteX2" fmla="*/ 229552 w 228600"/>
                <a:gd name="connsiteY2" fmla="*/ 73964 h 66675"/>
                <a:gd name="connsiteX3" fmla="*/ 38100 w 228600"/>
                <a:gd name="connsiteY3" fmla="*/ 71107 h 66675"/>
                <a:gd name="connsiteX4" fmla="*/ 0 w 228600"/>
                <a:gd name="connsiteY4" fmla="*/ 13957 h 66675"/>
                <a:gd name="connsiteX5" fmla="*/ 13335 w 228600"/>
                <a:gd name="connsiteY5" fmla="*/ 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66675">
                  <a:moveTo>
                    <a:pt x="13335" y="622"/>
                  </a:moveTo>
                  <a:cubicBezTo>
                    <a:pt x="73342" y="622"/>
                    <a:pt x="133350" y="-1283"/>
                    <a:pt x="193357" y="1574"/>
                  </a:cubicBezTo>
                  <a:cubicBezTo>
                    <a:pt x="237172" y="3480"/>
                    <a:pt x="221932" y="41580"/>
                    <a:pt x="229552" y="73964"/>
                  </a:cubicBezTo>
                  <a:cubicBezTo>
                    <a:pt x="162877" y="73964"/>
                    <a:pt x="100013" y="77774"/>
                    <a:pt x="38100" y="71107"/>
                  </a:cubicBezTo>
                  <a:cubicBezTo>
                    <a:pt x="23813" y="69202"/>
                    <a:pt x="12382" y="33960"/>
                    <a:pt x="0" y="13957"/>
                  </a:cubicBezTo>
                  <a:cubicBezTo>
                    <a:pt x="4763" y="9195"/>
                    <a:pt x="9525" y="5385"/>
                    <a:pt x="13335" y="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B6B8FA6-288E-419D-B931-22E222F5B255}"/>
                </a:ext>
              </a:extLst>
            </p:cNvPr>
            <p:cNvSpPr/>
            <p:nvPr/>
          </p:nvSpPr>
          <p:spPr>
            <a:xfrm>
              <a:off x="5632132" y="4900613"/>
              <a:ext cx="228600" cy="66675"/>
            </a:xfrm>
            <a:custGeom>
              <a:avLst/>
              <a:gdLst>
                <a:gd name="connsiteX0" fmla="*/ 217170 w 228600"/>
                <a:gd name="connsiteY0" fmla="*/ 0 h 66675"/>
                <a:gd name="connsiteX1" fmla="*/ 228600 w 228600"/>
                <a:gd name="connsiteY1" fmla="*/ 69532 h 66675"/>
                <a:gd name="connsiteX2" fmla="*/ 28575 w 228600"/>
                <a:gd name="connsiteY2" fmla="*/ 66675 h 66675"/>
                <a:gd name="connsiteX3" fmla="*/ 0 w 228600"/>
                <a:gd name="connsiteY3" fmla="*/ 0 h 66675"/>
                <a:gd name="connsiteX4" fmla="*/ 217170 w 22860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17170" y="0"/>
                  </a:moveTo>
                  <a:cubicBezTo>
                    <a:pt x="220980" y="20955"/>
                    <a:pt x="223838" y="40957"/>
                    <a:pt x="228600" y="69532"/>
                  </a:cubicBezTo>
                  <a:cubicBezTo>
                    <a:pt x="159068" y="69532"/>
                    <a:pt x="93345" y="72390"/>
                    <a:pt x="28575" y="66675"/>
                  </a:cubicBezTo>
                  <a:cubicBezTo>
                    <a:pt x="19050" y="65722"/>
                    <a:pt x="11430" y="28575"/>
                    <a:pt x="0" y="0"/>
                  </a:cubicBezTo>
                  <a:cubicBezTo>
                    <a:pt x="80010" y="0"/>
                    <a:pt x="147638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311507C-4F37-4DB2-A55E-BBEA09C8664E}"/>
                </a:ext>
              </a:extLst>
            </p:cNvPr>
            <p:cNvSpPr/>
            <p:nvPr/>
          </p:nvSpPr>
          <p:spPr>
            <a:xfrm>
              <a:off x="5396837" y="4897041"/>
              <a:ext cx="228600" cy="66675"/>
            </a:xfrm>
            <a:custGeom>
              <a:avLst/>
              <a:gdLst>
                <a:gd name="connsiteX0" fmla="*/ 232438 w 228600"/>
                <a:gd name="connsiteY0" fmla="*/ 74057 h 66675"/>
                <a:gd name="connsiteX1" fmla="*/ 29556 w 228600"/>
                <a:gd name="connsiteY1" fmla="*/ 73104 h 66675"/>
                <a:gd name="connsiteX2" fmla="*/ 2885 w 228600"/>
                <a:gd name="connsiteY2" fmla="*/ 714 h 66675"/>
                <a:gd name="connsiteX3" fmla="*/ 200053 w 228600"/>
                <a:gd name="connsiteY3" fmla="*/ 3572 h 66675"/>
                <a:gd name="connsiteX4" fmla="*/ 232438 w 228600"/>
                <a:gd name="connsiteY4" fmla="*/ 740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32438" y="74057"/>
                  </a:moveTo>
                  <a:cubicBezTo>
                    <a:pt x="152428" y="74057"/>
                    <a:pt x="91468" y="76914"/>
                    <a:pt x="29556" y="73104"/>
                  </a:cubicBezTo>
                  <a:cubicBezTo>
                    <a:pt x="-22832" y="70247"/>
                    <a:pt x="12410" y="31194"/>
                    <a:pt x="2885" y="714"/>
                  </a:cubicBezTo>
                  <a:cubicBezTo>
                    <a:pt x="72418" y="714"/>
                    <a:pt x="136235" y="-2143"/>
                    <a:pt x="200053" y="3572"/>
                  </a:cubicBezTo>
                  <a:cubicBezTo>
                    <a:pt x="211483" y="5477"/>
                    <a:pt x="218151" y="42624"/>
                    <a:pt x="232438" y="740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FD11911-A42E-41DC-96D0-5C76E5076370}"/>
                </a:ext>
              </a:extLst>
            </p:cNvPr>
            <p:cNvSpPr/>
            <p:nvPr/>
          </p:nvSpPr>
          <p:spPr>
            <a:xfrm>
              <a:off x="5160451" y="4896803"/>
              <a:ext cx="209550" cy="66675"/>
            </a:xfrm>
            <a:custGeom>
              <a:avLst/>
              <a:gdLst>
                <a:gd name="connsiteX0" fmla="*/ 2099 w 209550"/>
                <a:gd name="connsiteY0" fmla="*/ 75247 h 66675"/>
                <a:gd name="connsiteX1" fmla="*/ 61155 w 209550"/>
                <a:gd name="connsiteY1" fmla="*/ 0 h 66675"/>
                <a:gd name="connsiteX2" fmla="*/ 209744 w 209550"/>
                <a:gd name="connsiteY2" fmla="*/ 0 h 66675"/>
                <a:gd name="connsiteX3" fmla="*/ 156405 w 209550"/>
                <a:gd name="connsiteY3" fmla="*/ 75247 h 66675"/>
                <a:gd name="connsiteX4" fmla="*/ 2099 w 209550"/>
                <a:gd name="connsiteY4" fmla="*/ 752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9" y="75247"/>
                  </a:moveTo>
                  <a:cubicBezTo>
                    <a:pt x="-3616" y="2857"/>
                    <a:pt x="-1711" y="953"/>
                    <a:pt x="61155" y="0"/>
                  </a:cubicBezTo>
                  <a:cubicBezTo>
                    <a:pt x="110684" y="0"/>
                    <a:pt x="161167" y="0"/>
                    <a:pt x="209744" y="0"/>
                  </a:cubicBezTo>
                  <a:cubicBezTo>
                    <a:pt x="222127" y="72390"/>
                    <a:pt x="221174" y="75247"/>
                    <a:pt x="156405" y="75247"/>
                  </a:cubicBezTo>
                  <a:cubicBezTo>
                    <a:pt x="104969" y="75247"/>
                    <a:pt x="53534" y="75247"/>
                    <a:pt x="2099" y="752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DC3AFA7-B01E-4DB3-9843-3180CE70D846}"/>
                </a:ext>
              </a:extLst>
            </p:cNvPr>
            <p:cNvSpPr/>
            <p:nvPr/>
          </p:nvSpPr>
          <p:spPr>
            <a:xfrm>
              <a:off x="7214235" y="4898190"/>
              <a:ext cx="247650" cy="66675"/>
            </a:xfrm>
            <a:custGeom>
              <a:avLst/>
              <a:gdLst>
                <a:gd name="connsiteX0" fmla="*/ 241935 w 247650"/>
                <a:gd name="connsiteY0" fmla="*/ 72907 h 66675"/>
                <a:gd name="connsiteX1" fmla="*/ 60008 w 247650"/>
                <a:gd name="connsiteY1" fmla="*/ 70050 h 66675"/>
                <a:gd name="connsiteX2" fmla="*/ 0 w 247650"/>
                <a:gd name="connsiteY2" fmla="*/ 14805 h 66675"/>
                <a:gd name="connsiteX3" fmla="*/ 6668 w 247650"/>
                <a:gd name="connsiteY3" fmla="*/ 1470 h 66675"/>
                <a:gd name="connsiteX4" fmla="*/ 192405 w 247650"/>
                <a:gd name="connsiteY4" fmla="*/ 4328 h 66675"/>
                <a:gd name="connsiteX5" fmla="*/ 250508 w 247650"/>
                <a:gd name="connsiteY5" fmla="*/ 58620 h 66675"/>
                <a:gd name="connsiteX6" fmla="*/ 241935 w 247650"/>
                <a:gd name="connsiteY6" fmla="*/ 7290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66675">
                  <a:moveTo>
                    <a:pt x="241935" y="72907"/>
                  </a:moveTo>
                  <a:cubicBezTo>
                    <a:pt x="180975" y="72907"/>
                    <a:pt x="119063" y="77670"/>
                    <a:pt x="60008" y="70050"/>
                  </a:cubicBezTo>
                  <a:cubicBezTo>
                    <a:pt x="38100" y="67192"/>
                    <a:pt x="20003" y="33855"/>
                    <a:pt x="0" y="14805"/>
                  </a:cubicBezTo>
                  <a:cubicBezTo>
                    <a:pt x="1905" y="10042"/>
                    <a:pt x="4763" y="5280"/>
                    <a:pt x="6668" y="1470"/>
                  </a:cubicBezTo>
                  <a:cubicBezTo>
                    <a:pt x="68580" y="1470"/>
                    <a:pt x="131445" y="-3293"/>
                    <a:pt x="192405" y="4328"/>
                  </a:cubicBezTo>
                  <a:cubicBezTo>
                    <a:pt x="213360" y="7185"/>
                    <a:pt x="230505" y="39570"/>
                    <a:pt x="250508" y="58620"/>
                  </a:cubicBezTo>
                  <a:cubicBezTo>
                    <a:pt x="246697" y="62430"/>
                    <a:pt x="243840" y="68145"/>
                    <a:pt x="241935" y="729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45F03BC-C0D0-4496-9D56-A6BA14CD0642}"/>
                </a:ext>
              </a:extLst>
            </p:cNvPr>
            <p:cNvSpPr/>
            <p:nvPr/>
          </p:nvSpPr>
          <p:spPr>
            <a:xfrm>
              <a:off x="6979920" y="4897238"/>
              <a:ext cx="238125" cy="66675"/>
            </a:xfrm>
            <a:custGeom>
              <a:avLst/>
              <a:gdLst>
                <a:gd name="connsiteX0" fmla="*/ 237173 w 238125"/>
                <a:gd name="connsiteY0" fmla="*/ 73860 h 66675"/>
                <a:gd name="connsiteX1" fmla="*/ 58103 w 238125"/>
                <a:gd name="connsiteY1" fmla="*/ 71003 h 66675"/>
                <a:gd name="connsiteX2" fmla="*/ 0 w 238125"/>
                <a:gd name="connsiteY2" fmla="*/ 17662 h 66675"/>
                <a:gd name="connsiteX3" fmla="*/ 8573 w 238125"/>
                <a:gd name="connsiteY3" fmla="*/ 1470 h 66675"/>
                <a:gd name="connsiteX4" fmla="*/ 190500 w 238125"/>
                <a:gd name="connsiteY4" fmla="*/ 4328 h 66675"/>
                <a:gd name="connsiteX5" fmla="*/ 245745 w 238125"/>
                <a:gd name="connsiteY5" fmla="*/ 59572 h 66675"/>
                <a:gd name="connsiteX6" fmla="*/ 237173 w 238125"/>
                <a:gd name="connsiteY6" fmla="*/ 7386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66675">
                  <a:moveTo>
                    <a:pt x="237173" y="73860"/>
                  </a:moveTo>
                  <a:cubicBezTo>
                    <a:pt x="177165" y="73860"/>
                    <a:pt x="117158" y="78622"/>
                    <a:pt x="58103" y="71003"/>
                  </a:cubicBezTo>
                  <a:cubicBezTo>
                    <a:pt x="37148" y="68145"/>
                    <a:pt x="19050" y="35760"/>
                    <a:pt x="0" y="17662"/>
                  </a:cubicBezTo>
                  <a:cubicBezTo>
                    <a:pt x="2858" y="11947"/>
                    <a:pt x="5715" y="7185"/>
                    <a:pt x="8573" y="1470"/>
                  </a:cubicBezTo>
                  <a:cubicBezTo>
                    <a:pt x="69533" y="1470"/>
                    <a:pt x="130493" y="-3293"/>
                    <a:pt x="190500" y="4328"/>
                  </a:cubicBezTo>
                  <a:cubicBezTo>
                    <a:pt x="211455" y="7185"/>
                    <a:pt x="227648" y="40522"/>
                    <a:pt x="245745" y="59572"/>
                  </a:cubicBezTo>
                  <a:cubicBezTo>
                    <a:pt x="242888" y="63382"/>
                    <a:pt x="240030" y="68145"/>
                    <a:pt x="237173" y="738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730973-D023-4A59-BCDB-5003FBFBDE39}"/>
                </a:ext>
              </a:extLst>
            </p:cNvPr>
            <p:cNvSpPr/>
            <p:nvPr/>
          </p:nvSpPr>
          <p:spPr>
            <a:xfrm>
              <a:off x="4129088" y="4804300"/>
              <a:ext cx="219075" cy="66675"/>
            </a:xfrm>
            <a:custGeom>
              <a:avLst/>
              <a:gdLst>
                <a:gd name="connsiteX0" fmla="*/ 0 w 219075"/>
                <a:gd name="connsiteY0" fmla="*/ 72500 h 66675"/>
                <a:gd name="connsiteX1" fmla="*/ 74295 w 219075"/>
                <a:gd name="connsiteY1" fmla="*/ 110 h 66675"/>
                <a:gd name="connsiteX2" fmla="*/ 226695 w 219075"/>
                <a:gd name="connsiteY2" fmla="*/ 1062 h 66675"/>
                <a:gd name="connsiteX3" fmla="*/ 152400 w 219075"/>
                <a:gd name="connsiteY3" fmla="*/ 73452 h 66675"/>
                <a:gd name="connsiteX4" fmla="*/ 0 w 219075"/>
                <a:gd name="connsiteY4" fmla="*/ 7250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2500"/>
                  </a:moveTo>
                  <a:cubicBezTo>
                    <a:pt x="6667" y="21065"/>
                    <a:pt x="25717" y="-1795"/>
                    <a:pt x="74295" y="110"/>
                  </a:cubicBezTo>
                  <a:cubicBezTo>
                    <a:pt x="123825" y="2967"/>
                    <a:pt x="174308" y="1062"/>
                    <a:pt x="226695" y="1062"/>
                  </a:cubicBezTo>
                  <a:cubicBezTo>
                    <a:pt x="223838" y="55355"/>
                    <a:pt x="202883" y="77262"/>
                    <a:pt x="152400" y="73452"/>
                  </a:cubicBezTo>
                  <a:cubicBezTo>
                    <a:pt x="102870" y="68690"/>
                    <a:pt x="52388" y="72500"/>
                    <a:pt x="0" y="7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068C366-3514-48BC-94B7-E263006FAD73}"/>
                </a:ext>
              </a:extLst>
            </p:cNvPr>
            <p:cNvSpPr/>
            <p:nvPr/>
          </p:nvSpPr>
          <p:spPr>
            <a:xfrm>
              <a:off x="4364355" y="4804195"/>
              <a:ext cx="219075" cy="66675"/>
            </a:xfrm>
            <a:custGeom>
              <a:avLst/>
              <a:gdLst>
                <a:gd name="connsiteX0" fmla="*/ 221933 w 219075"/>
                <a:gd name="connsiteY0" fmla="*/ 1168 h 66675"/>
                <a:gd name="connsiteX1" fmla="*/ 148590 w 219075"/>
                <a:gd name="connsiteY1" fmla="*/ 72605 h 66675"/>
                <a:gd name="connsiteX2" fmla="*/ 0 w 219075"/>
                <a:gd name="connsiteY2" fmla="*/ 71653 h 66675"/>
                <a:gd name="connsiteX3" fmla="*/ 69533 w 219075"/>
                <a:gd name="connsiteY3" fmla="*/ 215 h 66675"/>
                <a:gd name="connsiteX4" fmla="*/ 221933 w 219075"/>
                <a:gd name="connsiteY4" fmla="*/ 116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1933" y="1168"/>
                  </a:moveTo>
                  <a:cubicBezTo>
                    <a:pt x="222885" y="63080"/>
                    <a:pt x="195263" y="76415"/>
                    <a:pt x="148590" y="72605"/>
                  </a:cubicBezTo>
                  <a:cubicBezTo>
                    <a:pt x="100013" y="68795"/>
                    <a:pt x="51435" y="71653"/>
                    <a:pt x="0" y="71653"/>
                  </a:cubicBezTo>
                  <a:cubicBezTo>
                    <a:pt x="2858" y="23075"/>
                    <a:pt x="20003" y="-2642"/>
                    <a:pt x="69533" y="215"/>
                  </a:cubicBezTo>
                  <a:cubicBezTo>
                    <a:pt x="120967" y="4025"/>
                    <a:pt x="171450" y="1168"/>
                    <a:pt x="221933" y="11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8988637-4671-4A71-8FF3-28EAC76A33DA}"/>
                </a:ext>
              </a:extLst>
            </p:cNvPr>
            <p:cNvSpPr/>
            <p:nvPr/>
          </p:nvSpPr>
          <p:spPr>
            <a:xfrm>
              <a:off x="5069205" y="4806209"/>
              <a:ext cx="200025" cy="66675"/>
            </a:xfrm>
            <a:custGeom>
              <a:avLst/>
              <a:gdLst>
                <a:gd name="connsiteX0" fmla="*/ 0 w 200025"/>
                <a:gd name="connsiteY0" fmla="*/ 70591 h 66675"/>
                <a:gd name="connsiteX1" fmla="*/ 61913 w 200025"/>
                <a:gd name="connsiteY1" fmla="*/ 106 h 66675"/>
                <a:gd name="connsiteX2" fmla="*/ 184785 w 200025"/>
                <a:gd name="connsiteY2" fmla="*/ 2963 h 66675"/>
                <a:gd name="connsiteX3" fmla="*/ 207645 w 200025"/>
                <a:gd name="connsiteY3" fmla="*/ 33443 h 66675"/>
                <a:gd name="connsiteX4" fmla="*/ 183832 w 200025"/>
                <a:gd name="connsiteY4" fmla="*/ 68686 h 66675"/>
                <a:gd name="connsiteX5" fmla="*/ 0 w 200025"/>
                <a:gd name="connsiteY5" fmla="*/ 705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66675">
                  <a:moveTo>
                    <a:pt x="0" y="70591"/>
                  </a:moveTo>
                  <a:cubicBezTo>
                    <a:pt x="952" y="2011"/>
                    <a:pt x="1905" y="106"/>
                    <a:pt x="61913" y="106"/>
                  </a:cubicBezTo>
                  <a:cubicBezTo>
                    <a:pt x="102870" y="106"/>
                    <a:pt x="143827" y="-847"/>
                    <a:pt x="184785" y="2963"/>
                  </a:cubicBezTo>
                  <a:cubicBezTo>
                    <a:pt x="193357" y="3916"/>
                    <a:pt x="208597" y="23918"/>
                    <a:pt x="207645" y="33443"/>
                  </a:cubicBezTo>
                  <a:cubicBezTo>
                    <a:pt x="206692" y="46778"/>
                    <a:pt x="193357" y="68686"/>
                    <a:pt x="183832" y="68686"/>
                  </a:cubicBezTo>
                  <a:cubicBezTo>
                    <a:pt x="121920" y="71543"/>
                    <a:pt x="60960" y="70591"/>
                    <a:pt x="0" y="705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6D82BE1-5B1F-4D5B-AC3B-0604C8BA7D32}"/>
                </a:ext>
              </a:extLst>
            </p:cNvPr>
            <p:cNvSpPr/>
            <p:nvPr/>
          </p:nvSpPr>
          <p:spPr>
            <a:xfrm>
              <a:off x="4838094" y="4805892"/>
              <a:ext cx="200025" cy="66675"/>
            </a:xfrm>
            <a:custGeom>
              <a:avLst/>
              <a:gdLst>
                <a:gd name="connsiteX0" fmla="*/ 207299 w 200025"/>
                <a:gd name="connsiteY0" fmla="*/ 423 h 66675"/>
                <a:gd name="connsiteX1" fmla="*/ 153006 w 200025"/>
                <a:gd name="connsiteY1" fmla="*/ 72813 h 66675"/>
                <a:gd name="connsiteX2" fmla="*/ 2511 w 200025"/>
                <a:gd name="connsiteY2" fmla="*/ 71861 h 66675"/>
                <a:gd name="connsiteX3" fmla="*/ 54899 w 200025"/>
                <a:gd name="connsiteY3" fmla="*/ 423 h 66675"/>
                <a:gd name="connsiteX4" fmla="*/ 207299 w 200025"/>
                <a:gd name="connsiteY4" fmla="*/ 4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207299" y="423"/>
                  </a:moveTo>
                  <a:cubicBezTo>
                    <a:pt x="213966" y="52811"/>
                    <a:pt x="201584" y="75671"/>
                    <a:pt x="153006" y="72813"/>
                  </a:cubicBezTo>
                  <a:cubicBezTo>
                    <a:pt x="102524" y="69003"/>
                    <a:pt x="52041" y="71861"/>
                    <a:pt x="2511" y="71861"/>
                  </a:cubicBezTo>
                  <a:cubicBezTo>
                    <a:pt x="-5109" y="11853"/>
                    <a:pt x="2511" y="1376"/>
                    <a:pt x="54899" y="423"/>
                  </a:cubicBezTo>
                  <a:cubicBezTo>
                    <a:pt x="104429" y="-529"/>
                    <a:pt x="154911" y="423"/>
                    <a:pt x="207299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90ED21D-236F-40BA-ABD7-9EC835CBA9A8}"/>
                </a:ext>
              </a:extLst>
            </p:cNvPr>
            <p:cNvSpPr/>
            <p:nvPr/>
          </p:nvSpPr>
          <p:spPr>
            <a:xfrm>
              <a:off x="4603433" y="4805363"/>
              <a:ext cx="209550" cy="66675"/>
            </a:xfrm>
            <a:custGeom>
              <a:avLst/>
              <a:gdLst>
                <a:gd name="connsiteX0" fmla="*/ 213360 w 209550"/>
                <a:gd name="connsiteY0" fmla="*/ 953 h 66675"/>
                <a:gd name="connsiteX1" fmla="*/ 151447 w 209550"/>
                <a:gd name="connsiteY1" fmla="*/ 72390 h 66675"/>
                <a:gd name="connsiteX2" fmla="*/ 0 w 209550"/>
                <a:gd name="connsiteY2" fmla="*/ 71438 h 66675"/>
                <a:gd name="connsiteX3" fmla="*/ 63817 w 209550"/>
                <a:gd name="connsiteY3" fmla="*/ 0 h 66675"/>
                <a:gd name="connsiteX4" fmla="*/ 213360 w 209550"/>
                <a:gd name="connsiteY4" fmla="*/ 95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360" y="953"/>
                  </a:moveTo>
                  <a:cubicBezTo>
                    <a:pt x="216217" y="55245"/>
                    <a:pt x="200025" y="76200"/>
                    <a:pt x="151447" y="72390"/>
                  </a:cubicBezTo>
                  <a:cubicBezTo>
                    <a:pt x="100965" y="68580"/>
                    <a:pt x="50483" y="71438"/>
                    <a:pt x="0" y="71438"/>
                  </a:cubicBezTo>
                  <a:cubicBezTo>
                    <a:pt x="2858" y="6668"/>
                    <a:pt x="7620" y="953"/>
                    <a:pt x="63817" y="0"/>
                  </a:cubicBezTo>
                  <a:cubicBezTo>
                    <a:pt x="113347" y="0"/>
                    <a:pt x="162877" y="953"/>
                    <a:pt x="213360" y="95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ACD2D33-D74C-4219-B165-75CB7BC54E3E}"/>
                </a:ext>
              </a:extLst>
            </p:cNvPr>
            <p:cNvSpPr/>
            <p:nvPr/>
          </p:nvSpPr>
          <p:spPr>
            <a:xfrm>
              <a:off x="5300082" y="4808220"/>
              <a:ext cx="200025" cy="57150"/>
            </a:xfrm>
            <a:custGeom>
              <a:avLst/>
              <a:gdLst>
                <a:gd name="connsiteX0" fmla="*/ 201558 w 200025"/>
                <a:gd name="connsiteY0" fmla="*/ 65723 h 57150"/>
                <a:gd name="connsiteX1" fmla="*/ 5343 w 200025"/>
                <a:gd name="connsiteY1" fmla="*/ 65723 h 57150"/>
                <a:gd name="connsiteX2" fmla="*/ 54873 w 200025"/>
                <a:gd name="connsiteY2" fmla="*/ 0 h 57150"/>
                <a:gd name="connsiteX3" fmla="*/ 154886 w 200025"/>
                <a:gd name="connsiteY3" fmla="*/ 953 h 57150"/>
                <a:gd name="connsiteX4" fmla="*/ 201558 w 200025"/>
                <a:gd name="connsiteY4" fmla="*/ 6572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1558" y="65723"/>
                  </a:moveTo>
                  <a:cubicBezTo>
                    <a:pt x="136788" y="65723"/>
                    <a:pt x="71066" y="65723"/>
                    <a:pt x="5343" y="65723"/>
                  </a:cubicBezTo>
                  <a:cubicBezTo>
                    <a:pt x="-6087" y="3810"/>
                    <a:pt x="-3229" y="953"/>
                    <a:pt x="54873" y="0"/>
                  </a:cubicBezTo>
                  <a:cubicBezTo>
                    <a:pt x="88211" y="0"/>
                    <a:pt x="121548" y="0"/>
                    <a:pt x="154886" y="953"/>
                  </a:cubicBezTo>
                  <a:cubicBezTo>
                    <a:pt x="212036" y="1905"/>
                    <a:pt x="212988" y="2858"/>
                    <a:pt x="201558" y="657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1E64B8C-ECF4-4657-AE18-2E7EC3A9592E}"/>
                </a:ext>
              </a:extLst>
            </p:cNvPr>
            <p:cNvSpPr/>
            <p:nvPr/>
          </p:nvSpPr>
          <p:spPr>
            <a:xfrm>
              <a:off x="5532120" y="4812982"/>
              <a:ext cx="209550" cy="57150"/>
            </a:xfrm>
            <a:custGeom>
              <a:avLst/>
              <a:gdLst>
                <a:gd name="connsiteX0" fmla="*/ 0 w 209550"/>
                <a:gd name="connsiteY0" fmla="*/ 58103 h 57150"/>
                <a:gd name="connsiteX1" fmla="*/ 0 w 209550"/>
                <a:gd name="connsiteY1" fmla="*/ 0 h 57150"/>
                <a:gd name="connsiteX2" fmla="*/ 200025 w 209550"/>
                <a:gd name="connsiteY2" fmla="*/ 0 h 57150"/>
                <a:gd name="connsiteX3" fmla="*/ 209550 w 209550"/>
                <a:gd name="connsiteY3" fmla="*/ 58103 h 57150"/>
                <a:gd name="connsiteX4" fmla="*/ 0 w 209550"/>
                <a:gd name="connsiteY4" fmla="*/ 58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58103"/>
                  </a:moveTo>
                  <a:cubicBezTo>
                    <a:pt x="0" y="39053"/>
                    <a:pt x="0" y="22860"/>
                    <a:pt x="0" y="0"/>
                  </a:cubicBezTo>
                  <a:cubicBezTo>
                    <a:pt x="66675" y="0"/>
                    <a:pt x="131445" y="0"/>
                    <a:pt x="200025" y="0"/>
                  </a:cubicBezTo>
                  <a:cubicBezTo>
                    <a:pt x="202883" y="18098"/>
                    <a:pt x="205740" y="34290"/>
                    <a:pt x="209550" y="58103"/>
                  </a:cubicBezTo>
                  <a:cubicBezTo>
                    <a:pt x="140018" y="58103"/>
                    <a:pt x="72390" y="58103"/>
                    <a:pt x="0" y="581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39AD6AE-1D1A-4E50-8892-BA395BC1D940}"/>
                </a:ext>
              </a:extLst>
            </p:cNvPr>
            <p:cNvSpPr/>
            <p:nvPr/>
          </p:nvSpPr>
          <p:spPr>
            <a:xfrm>
              <a:off x="5751195" y="4809041"/>
              <a:ext cx="219075" cy="66675"/>
            </a:xfrm>
            <a:custGeom>
              <a:avLst/>
              <a:gdLst>
                <a:gd name="connsiteX0" fmla="*/ 11430 w 219075"/>
                <a:gd name="connsiteY0" fmla="*/ 1084 h 66675"/>
                <a:gd name="connsiteX1" fmla="*/ 190500 w 219075"/>
                <a:gd name="connsiteY1" fmla="*/ 3941 h 66675"/>
                <a:gd name="connsiteX2" fmla="*/ 227648 w 219075"/>
                <a:gd name="connsiteY2" fmla="*/ 55376 h 66675"/>
                <a:gd name="connsiteX3" fmla="*/ 218123 w 219075"/>
                <a:gd name="connsiteY3" fmla="*/ 67759 h 66675"/>
                <a:gd name="connsiteX4" fmla="*/ 34290 w 219075"/>
                <a:gd name="connsiteY4" fmla="*/ 64901 h 66675"/>
                <a:gd name="connsiteX5" fmla="*/ 0 w 219075"/>
                <a:gd name="connsiteY5" fmla="*/ 13466 h 66675"/>
                <a:gd name="connsiteX6" fmla="*/ 11430 w 219075"/>
                <a:gd name="connsiteY6" fmla="*/ 10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66675">
                  <a:moveTo>
                    <a:pt x="11430" y="1084"/>
                  </a:moveTo>
                  <a:cubicBezTo>
                    <a:pt x="71438" y="1084"/>
                    <a:pt x="131445" y="-2726"/>
                    <a:pt x="190500" y="3941"/>
                  </a:cubicBezTo>
                  <a:cubicBezTo>
                    <a:pt x="204788" y="4894"/>
                    <a:pt x="215265" y="37279"/>
                    <a:pt x="227648" y="55376"/>
                  </a:cubicBezTo>
                  <a:cubicBezTo>
                    <a:pt x="224790" y="59186"/>
                    <a:pt x="220980" y="63949"/>
                    <a:pt x="218123" y="67759"/>
                  </a:cubicBezTo>
                  <a:cubicBezTo>
                    <a:pt x="157163" y="67759"/>
                    <a:pt x="95250" y="70616"/>
                    <a:pt x="34290" y="64901"/>
                  </a:cubicBezTo>
                  <a:cubicBezTo>
                    <a:pt x="21908" y="63949"/>
                    <a:pt x="11430" y="31564"/>
                    <a:pt x="0" y="13466"/>
                  </a:cubicBezTo>
                  <a:cubicBezTo>
                    <a:pt x="3810" y="9656"/>
                    <a:pt x="7620" y="5846"/>
                    <a:pt x="11430" y="10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ACC0BB1-1455-4E8F-94CA-AB5F9369DC84}"/>
                </a:ext>
              </a:extLst>
            </p:cNvPr>
            <p:cNvSpPr/>
            <p:nvPr/>
          </p:nvSpPr>
          <p:spPr>
            <a:xfrm>
              <a:off x="5978843" y="4811316"/>
              <a:ext cx="228600" cy="57150"/>
            </a:xfrm>
            <a:custGeom>
              <a:avLst/>
              <a:gdLst>
                <a:gd name="connsiteX0" fmla="*/ 234315 w 228600"/>
                <a:gd name="connsiteY0" fmla="*/ 65484 h 57150"/>
                <a:gd name="connsiteX1" fmla="*/ 40957 w 228600"/>
                <a:gd name="connsiteY1" fmla="*/ 63579 h 57150"/>
                <a:gd name="connsiteX2" fmla="*/ 0 w 228600"/>
                <a:gd name="connsiteY2" fmla="*/ 15954 h 57150"/>
                <a:gd name="connsiteX3" fmla="*/ 9525 w 228600"/>
                <a:gd name="connsiteY3" fmla="*/ 714 h 57150"/>
                <a:gd name="connsiteX4" fmla="*/ 195263 w 228600"/>
                <a:gd name="connsiteY4" fmla="*/ 3572 h 57150"/>
                <a:gd name="connsiteX5" fmla="*/ 234315 w 228600"/>
                <a:gd name="connsiteY5" fmla="*/ 654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4315" y="65484"/>
                  </a:moveTo>
                  <a:cubicBezTo>
                    <a:pt x="160972" y="65484"/>
                    <a:pt x="100965" y="68342"/>
                    <a:pt x="40957" y="63579"/>
                  </a:cubicBezTo>
                  <a:cubicBezTo>
                    <a:pt x="25717" y="62627"/>
                    <a:pt x="13335" y="32147"/>
                    <a:pt x="0" y="15954"/>
                  </a:cubicBezTo>
                  <a:cubicBezTo>
                    <a:pt x="2857" y="11192"/>
                    <a:pt x="6667" y="6429"/>
                    <a:pt x="9525" y="714"/>
                  </a:cubicBezTo>
                  <a:cubicBezTo>
                    <a:pt x="71438" y="714"/>
                    <a:pt x="134302" y="-2143"/>
                    <a:pt x="195263" y="3572"/>
                  </a:cubicBezTo>
                  <a:cubicBezTo>
                    <a:pt x="208597" y="3572"/>
                    <a:pt x="218122" y="36909"/>
                    <a:pt x="234315" y="654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A49A72-AD7F-4C03-86B8-3C3E308609B3}"/>
                </a:ext>
              </a:extLst>
            </p:cNvPr>
            <p:cNvSpPr/>
            <p:nvPr/>
          </p:nvSpPr>
          <p:spPr>
            <a:xfrm>
              <a:off x="7164705" y="4811899"/>
              <a:ext cx="238125" cy="57150"/>
            </a:xfrm>
            <a:custGeom>
              <a:avLst/>
              <a:gdLst>
                <a:gd name="connsiteX0" fmla="*/ 245745 w 238125"/>
                <a:gd name="connsiteY0" fmla="*/ 63949 h 57150"/>
                <a:gd name="connsiteX1" fmla="*/ 49530 w 238125"/>
                <a:gd name="connsiteY1" fmla="*/ 62044 h 57150"/>
                <a:gd name="connsiteX2" fmla="*/ 0 w 238125"/>
                <a:gd name="connsiteY2" fmla="*/ 13466 h 57150"/>
                <a:gd name="connsiteX3" fmla="*/ 4763 w 238125"/>
                <a:gd name="connsiteY3" fmla="*/ 1084 h 57150"/>
                <a:gd name="connsiteX4" fmla="*/ 189547 w 238125"/>
                <a:gd name="connsiteY4" fmla="*/ 3941 h 57150"/>
                <a:gd name="connsiteX5" fmla="*/ 245745 w 238125"/>
                <a:gd name="connsiteY5" fmla="*/ 63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245745" y="63949"/>
                  </a:moveTo>
                  <a:cubicBezTo>
                    <a:pt x="170497" y="63949"/>
                    <a:pt x="109538" y="67759"/>
                    <a:pt x="49530" y="62044"/>
                  </a:cubicBezTo>
                  <a:cubicBezTo>
                    <a:pt x="31432" y="60139"/>
                    <a:pt x="16192" y="30611"/>
                    <a:pt x="0" y="13466"/>
                  </a:cubicBezTo>
                  <a:cubicBezTo>
                    <a:pt x="1905" y="9656"/>
                    <a:pt x="3810" y="4894"/>
                    <a:pt x="4763" y="1084"/>
                  </a:cubicBezTo>
                  <a:cubicBezTo>
                    <a:pt x="66675" y="1084"/>
                    <a:pt x="128588" y="-2726"/>
                    <a:pt x="189547" y="3941"/>
                  </a:cubicBezTo>
                  <a:cubicBezTo>
                    <a:pt x="207645" y="5846"/>
                    <a:pt x="221932" y="37279"/>
                    <a:pt x="245745" y="639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A054C08-E665-4C5D-AF43-F4E93166B4E9}"/>
                </a:ext>
              </a:extLst>
            </p:cNvPr>
            <p:cNvSpPr/>
            <p:nvPr/>
          </p:nvSpPr>
          <p:spPr>
            <a:xfrm>
              <a:off x="6658928" y="4808477"/>
              <a:ext cx="238125" cy="57150"/>
            </a:xfrm>
            <a:custGeom>
              <a:avLst/>
              <a:gdLst>
                <a:gd name="connsiteX0" fmla="*/ 0 w 238125"/>
                <a:gd name="connsiteY0" fmla="*/ 1648 h 57150"/>
                <a:gd name="connsiteX1" fmla="*/ 179070 w 238125"/>
                <a:gd name="connsiteY1" fmla="*/ 3553 h 57150"/>
                <a:gd name="connsiteX2" fmla="*/ 239078 w 238125"/>
                <a:gd name="connsiteY2" fmla="*/ 48320 h 57150"/>
                <a:gd name="connsiteX3" fmla="*/ 231457 w 238125"/>
                <a:gd name="connsiteY3" fmla="*/ 65466 h 57150"/>
                <a:gd name="connsiteX4" fmla="*/ 38100 w 238125"/>
                <a:gd name="connsiteY4" fmla="*/ 62608 h 57150"/>
                <a:gd name="connsiteX5" fmla="*/ 0 w 238125"/>
                <a:gd name="connsiteY5" fmla="*/ 16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0" y="1648"/>
                  </a:moveTo>
                  <a:cubicBezTo>
                    <a:pt x="68580" y="1648"/>
                    <a:pt x="124778" y="-3115"/>
                    <a:pt x="179070" y="3553"/>
                  </a:cubicBezTo>
                  <a:cubicBezTo>
                    <a:pt x="200978" y="6410"/>
                    <a:pt x="219075" y="32128"/>
                    <a:pt x="239078" y="48320"/>
                  </a:cubicBezTo>
                  <a:cubicBezTo>
                    <a:pt x="236220" y="54035"/>
                    <a:pt x="234315" y="59750"/>
                    <a:pt x="231457" y="65466"/>
                  </a:cubicBezTo>
                  <a:cubicBezTo>
                    <a:pt x="166688" y="65466"/>
                    <a:pt x="101917" y="68323"/>
                    <a:pt x="38100" y="62608"/>
                  </a:cubicBezTo>
                  <a:cubicBezTo>
                    <a:pt x="25717" y="62608"/>
                    <a:pt x="16192" y="30223"/>
                    <a:pt x="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008F6A6-E47C-44CB-BD13-D5A5CAF101B1}"/>
                </a:ext>
              </a:extLst>
            </p:cNvPr>
            <p:cNvSpPr/>
            <p:nvPr/>
          </p:nvSpPr>
          <p:spPr>
            <a:xfrm>
              <a:off x="6216968" y="4810946"/>
              <a:ext cx="219075" cy="66675"/>
            </a:xfrm>
            <a:custGeom>
              <a:avLst/>
              <a:gdLst>
                <a:gd name="connsiteX0" fmla="*/ 206692 w 219075"/>
                <a:gd name="connsiteY0" fmla="*/ 66806 h 66675"/>
                <a:gd name="connsiteX1" fmla="*/ 60960 w 219075"/>
                <a:gd name="connsiteY1" fmla="*/ 66806 h 66675"/>
                <a:gd name="connsiteX2" fmla="*/ 0 w 219075"/>
                <a:gd name="connsiteY2" fmla="*/ 1084 h 66675"/>
                <a:gd name="connsiteX3" fmla="*/ 181927 w 219075"/>
                <a:gd name="connsiteY3" fmla="*/ 3941 h 66675"/>
                <a:gd name="connsiteX4" fmla="*/ 220980 w 219075"/>
                <a:gd name="connsiteY4" fmla="*/ 56329 h 66675"/>
                <a:gd name="connsiteX5" fmla="*/ 206692 w 219075"/>
                <a:gd name="connsiteY5" fmla="*/ 668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66675">
                  <a:moveTo>
                    <a:pt x="206692" y="66806"/>
                  </a:moveTo>
                  <a:cubicBezTo>
                    <a:pt x="158115" y="66806"/>
                    <a:pt x="109538" y="66806"/>
                    <a:pt x="60960" y="66806"/>
                  </a:cubicBezTo>
                  <a:cubicBezTo>
                    <a:pt x="6667" y="66806"/>
                    <a:pt x="6667" y="65854"/>
                    <a:pt x="0" y="1084"/>
                  </a:cubicBezTo>
                  <a:cubicBezTo>
                    <a:pt x="60960" y="1084"/>
                    <a:pt x="121920" y="-2726"/>
                    <a:pt x="181927" y="3941"/>
                  </a:cubicBezTo>
                  <a:cubicBezTo>
                    <a:pt x="196215" y="5846"/>
                    <a:pt x="207645" y="38231"/>
                    <a:pt x="220980" y="56329"/>
                  </a:cubicBezTo>
                  <a:cubicBezTo>
                    <a:pt x="215265" y="59186"/>
                    <a:pt x="211455" y="62996"/>
                    <a:pt x="206692" y="668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5C38AF5-D48C-4AE3-8752-FF2226D686D2}"/>
                </a:ext>
              </a:extLst>
            </p:cNvPr>
            <p:cNvSpPr/>
            <p:nvPr/>
          </p:nvSpPr>
          <p:spPr>
            <a:xfrm>
              <a:off x="6434138" y="4808477"/>
              <a:ext cx="228600" cy="66675"/>
            </a:xfrm>
            <a:custGeom>
              <a:avLst/>
              <a:gdLst>
                <a:gd name="connsiteX0" fmla="*/ 11430 w 228600"/>
                <a:gd name="connsiteY0" fmla="*/ 1648 h 66675"/>
                <a:gd name="connsiteX1" fmla="*/ 180022 w 228600"/>
                <a:gd name="connsiteY1" fmla="*/ 3553 h 66675"/>
                <a:gd name="connsiteX2" fmla="*/ 234315 w 228600"/>
                <a:gd name="connsiteY2" fmla="*/ 52130 h 66675"/>
                <a:gd name="connsiteX3" fmla="*/ 224790 w 228600"/>
                <a:gd name="connsiteY3" fmla="*/ 67370 h 66675"/>
                <a:gd name="connsiteX4" fmla="*/ 42863 w 228600"/>
                <a:gd name="connsiteY4" fmla="*/ 64513 h 66675"/>
                <a:gd name="connsiteX5" fmla="*/ 0 w 228600"/>
                <a:gd name="connsiteY5" fmla="*/ 14030 h 66675"/>
                <a:gd name="connsiteX6" fmla="*/ 11430 w 228600"/>
                <a:gd name="connsiteY6" fmla="*/ 16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66675">
                  <a:moveTo>
                    <a:pt x="11430" y="1648"/>
                  </a:moveTo>
                  <a:cubicBezTo>
                    <a:pt x="67628" y="1648"/>
                    <a:pt x="124778" y="-3115"/>
                    <a:pt x="180022" y="3553"/>
                  </a:cubicBezTo>
                  <a:cubicBezTo>
                    <a:pt x="200025" y="6410"/>
                    <a:pt x="216218" y="34985"/>
                    <a:pt x="234315" y="52130"/>
                  </a:cubicBezTo>
                  <a:cubicBezTo>
                    <a:pt x="231457" y="56893"/>
                    <a:pt x="227647" y="62608"/>
                    <a:pt x="224790" y="67370"/>
                  </a:cubicBezTo>
                  <a:cubicBezTo>
                    <a:pt x="163830" y="67370"/>
                    <a:pt x="102870" y="71180"/>
                    <a:pt x="42863" y="64513"/>
                  </a:cubicBezTo>
                  <a:cubicBezTo>
                    <a:pt x="26670" y="62608"/>
                    <a:pt x="14288" y="32128"/>
                    <a:pt x="0" y="14030"/>
                  </a:cubicBezTo>
                  <a:cubicBezTo>
                    <a:pt x="4763" y="11173"/>
                    <a:pt x="8572" y="6410"/>
                    <a:pt x="1143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DCE5BB9-CB3F-4CEB-8067-D252F4372245}"/>
                </a:ext>
              </a:extLst>
            </p:cNvPr>
            <p:cNvSpPr/>
            <p:nvPr/>
          </p:nvSpPr>
          <p:spPr>
            <a:xfrm>
              <a:off x="4291965" y="4722371"/>
              <a:ext cx="209550" cy="66675"/>
            </a:xfrm>
            <a:custGeom>
              <a:avLst/>
              <a:gdLst>
                <a:gd name="connsiteX0" fmla="*/ 214313 w 209550"/>
                <a:gd name="connsiteY0" fmla="*/ 1076 h 66675"/>
                <a:gd name="connsiteX1" fmla="*/ 148590 w 209550"/>
                <a:gd name="connsiteY1" fmla="*/ 67751 h 66675"/>
                <a:gd name="connsiteX2" fmla="*/ 0 w 209550"/>
                <a:gd name="connsiteY2" fmla="*/ 66799 h 66675"/>
                <a:gd name="connsiteX3" fmla="*/ 65722 w 209550"/>
                <a:gd name="connsiteY3" fmla="*/ 124 h 66675"/>
                <a:gd name="connsiteX4" fmla="*/ 214313 w 209550"/>
                <a:gd name="connsiteY4" fmla="*/ 107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4313" y="1076"/>
                  </a:moveTo>
                  <a:cubicBezTo>
                    <a:pt x="213360" y="52511"/>
                    <a:pt x="192405" y="70609"/>
                    <a:pt x="148590" y="67751"/>
                  </a:cubicBezTo>
                  <a:cubicBezTo>
                    <a:pt x="100013" y="64894"/>
                    <a:pt x="51435" y="66799"/>
                    <a:pt x="0" y="66799"/>
                  </a:cubicBezTo>
                  <a:cubicBezTo>
                    <a:pt x="2857" y="18221"/>
                    <a:pt x="20955" y="-1781"/>
                    <a:pt x="65722" y="124"/>
                  </a:cubicBezTo>
                  <a:cubicBezTo>
                    <a:pt x="114300" y="2981"/>
                    <a:pt x="162877" y="1076"/>
                    <a:pt x="214313" y="10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9D3A6D4-41BB-42B9-AE8C-1D9C52676A72}"/>
                </a:ext>
              </a:extLst>
            </p:cNvPr>
            <p:cNvSpPr/>
            <p:nvPr/>
          </p:nvSpPr>
          <p:spPr>
            <a:xfrm>
              <a:off x="4520436" y="4722354"/>
              <a:ext cx="209550" cy="66675"/>
            </a:xfrm>
            <a:custGeom>
              <a:avLst/>
              <a:gdLst>
                <a:gd name="connsiteX0" fmla="*/ 209679 w 209550"/>
                <a:gd name="connsiteY0" fmla="*/ 1094 h 66675"/>
                <a:gd name="connsiteX1" fmla="*/ 145862 w 209550"/>
                <a:gd name="connsiteY1" fmla="*/ 67769 h 66675"/>
                <a:gd name="connsiteX2" fmla="*/ 129 w 209550"/>
                <a:gd name="connsiteY2" fmla="*/ 66816 h 66675"/>
                <a:gd name="connsiteX3" fmla="*/ 62042 w 209550"/>
                <a:gd name="connsiteY3" fmla="*/ 141 h 66675"/>
                <a:gd name="connsiteX4" fmla="*/ 209679 w 209550"/>
                <a:gd name="connsiteY4" fmla="*/ 10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679" y="1094"/>
                  </a:moveTo>
                  <a:cubicBezTo>
                    <a:pt x="211584" y="54434"/>
                    <a:pt x="189677" y="70626"/>
                    <a:pt x="145862" y="67769"/>
                  </a:cubicBezTo>
                  <a:cubicBezTo>
                    <a:pt x="98237" y="64911"/>
                    <a:pt x="49659" y="66816"/>
                    <a:pt x="129" y="66816"/>
                  </a:cubicBezTo>
                  <a:cubicBezTo>
                    <a:pt x="-1776" y="15381"/>
                    <a:pt x="17274" y="-1764"/>
                    <a:pt x="62042" y="141"/>
                  </a:cubicBezTo>
                  <a:cubicBezTo>
                    <a:pt x="110619" y="2999"/>
                    <a:pt x="160149" y="1094"/>
                    <a:pt x="209679" y="10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3EE681C-CDCD-40BA-A893-F320876801A6}"/>
                </a:ext>
              </a:extLst>
            </p:cNvPr>
            <p:cNvSpPr/>
            <p:nvPr/>
          </p:nvSpPr>
          <p:spPr>
            <a:xfrm>
              <a:off x="4975116" y="4723133"/>
              <a:ext cx="200025" cy="66675"/>
            </a:xfrm>
            <a:custGeom>
              <a:avLst/>
              <a:gdLst>
                <a:gd name="connsiteX0" fmla="*/ 1696 w 200025"/>
                <a:gd name="connsiteY0" fmla="*/ 66037 h 66675"/>
                <a:gd name="connsiteX1" fmla="*/ 55037 w 200025"/>
                <a:gd name="connsiteY1" fmla="*/ 315 h 66675"/>
                <a:gd name="connsiteX2" fmla="*/ 201721 w 200025"/>
                <a:gd name="connsiteY2" fmla="*/ 1267 h 66675"/>
                <a:gd name="connsiteX3" fmla="*/ 147429 w 200025"/>
                <a:gd name="connsiteY3" fmla="*/ 66990 h 66675"/>
                <a:gd name="connsiteX4" fmla="*/ 1696 w 200025"/>
                <a:gd name="connsiteY4" fmla="*/ 6603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696" y="66037"/>
                  </a:moveTo>
                  <a:cubicBezTo>
                    <a:pt x="-5924" y="13650"/>
                    <a:pt x="12174" y="-2543"/>
                    <a:pt x="55037" y="315"/>
                  </a:cubicBezTo>
                  <a:cubicBezTo>
                    <a:pt x="103614" y="3172"/>
                    <a:pt x="152191" y="1267"/>
                    <a:pt x="201721" y="1267"/>
                  </a:cubicBezTo>
                  <a:cubicBezTo>
                    <a:pt x="209341" y="49845"/>
                    <a:pt x="195054" y="69847"/>
                    <a:pt x="147429" y="66990"/>
                  </a:cubicBezTo>
                  <a:cubicBezTo>
                    <a:pt x="99804" y="64132"/>
                    <a:pt x="51226" y="66037"/>
                    <a:pt x="1696" y="660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FA18100-6581-458C-9D9F-F434BB93BD9C}"/>
                </a:ext>
              </a:extLst>
            </p:cNvPr>
            <p:cNvSpPr/>
            <p:nvPr/>
          </p:nvSpPr>
          <p:spPr>
            <a:xfrm>
              <a:off x="4749626" y="4723313"/>
              <a:ext cx="200025" cy="66675"/>
            </a:xfrm>
            <a:custGeom>
              <a:avLst/>
              <a:gdLst>
                <a:gd name="connsiteX0" fmla="*/ 1444 w 200025"/>
                <a:gd name="connsiteY0" fmla="*/ 65857 h 66675"/>
                <a:gd name="connsiteX1" fmla="*/ 54784 w 200025"/>
                <a:gd name="connsiteY1" fmla="*/ 135 h 66675"/>
                <a:gd name="connsiteX2" fmla="*/ 200517 w 200025"/>
                <a:gd name="connsiteY2" fmla="*/ 1087 h 66675"/>
                <a:gd name="connsiteX3" fmla="*/ 150987 w 200025"/>
                <a:gd name="connsiteY3" fmla="*/ 66810 h 66675"/>
                <a:gd name="connsiteX4" fmla="*/ 1444 w 200025"/>
                <a:gd name="connsiteY4" fmla="*/ 658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444" y="65857"/>
                  </a:moveTo>
                  <a:cubicBezTo>
                    <a:pt x="-5223" y="16327"/>
                    <a:pt x="10969" y="-1770"/>
                    <a:pt x="54784" y="135"/>
                  </a:cubicBezTo>
                  <a:cubicBezTo>
                    <a:pt x="103362" y="2993"/>
                    <a:pt x="151939" y="1087"/>
                    <a:pt x="200517" y="1087"/>
                  </a:cubicBezTo>
                  <a:cubicBezTo>
                    <a:pt x="210994" y="49665"/>
                    <a:pt x="196707" y="68715"/>
                    <a:pt x="150987" y="66810"/>
                  </a:cubicBezTo>
                  <a:cubicBezTo>
                    <a:pt x="101457" y="63952"/>
                    <a:pt x="50974" y="65857"/>
                    <a:pt x="1444" y="658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AD71EDB-DF73-4854-9F8E-B11C0D0FD2B9}"/>
                </a:ext>
              </a:extLst>
            </p:cNvPr>
            <p:cNvSpPr/>
            <p:nvPr/>
          </p:nvSpPr>
          <p:spPr>
            <a:xfrm>
              <a:off x="5638800" y="4726407"/>
              <a:ext cx="219075" cy="57150"/>
            </a:xfrm>
            <a:custGeom>
              <a:avLst/>
              <a:gdLst>
                <a:gd name="connsiteX0" fmla="*/ 224790 w 219075"/>
                <a:gd name="connsiteY0" fmla="*/ 63715 h 57150"/>
                <a:gd name="connsiteX1" fmla="*/ 34290 w 219075"/>
                <a:gd name="connsiteY1" fmla="*/ 61810 h 57150"/>
                <a:gd name="connsiteX2" fmla="*/ 0 w 219075"/>
                <a:gd name="connsiteY2" fmla="*/ 15138 h 57150"/>
                <a:gd name="connsiteX3" fmla="*/ 10478 w 219075"/>
                <a:gd name="connsiteY3" fmla="*/ 850 h 57150"/>
                <a:gd name="connsiteX4" fmla="*/ 187643 w 219075"/>
                <a:gd name="connsiteY4" fmla="*/ 2755 h 57150"/>
                <a:gd name="connsiteX5" fmla="*/ 224790 w 219075"/>
                <a:gd name="connsiteY5" fmla="*/ 637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24790" y="63715"/>
                  </a:moveTo>
                  <a:cubicBezTo>
                    <a:pt x="149543" y="63715"/>
                    <a:pt x="91440" y="66573"/>
                    <a:pt x="34290" y="61810"/>
                  </a:cubicBezTo>
                  <a:cubicBezTo>
                    <a:pt x="21907" y="60858"/>
                    <a:pt x="11430" y="31330"/>
                    <a:pt x="0" y="15138"/>
                  </a:cubicBezTo>
                  <a:cubicBezTo>
                    <a:pt x="3810" y="10375"/>
                    <a:pt x="6668" y="5613"/>
                    <a:pt x="10478" y="850"/>
                  </a:cubicBezTo>
                  <a:cubicBezTo>
                    <a:pt x="69532" y="850"/>
                    <a:pt x="128588" y="-2007"/>
                    <a:pt x="187643" y="2755"/>
                  </a:cubicBezTo>
                  <a:cubicBezTo>
                    <a:pt x="199072" y="3708"/>
                    <a:pt x="207645" y="35140"/>
                    <a:pt x="224790" y="637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A6CB832-FD70-456A-9AFC-48EA12022827}"/>
                </a:ext>
              </a:extLst>
            </p:cNvPr>
            <p:cNvSpPr/>
            <p:nvPr/>
          </p:nvSpPr>
          <p:spPr>
            <a:xfrm>
              <a:off x="5196840" y="4728210"/>
              <a:ext cx="200025" cy="57150"/>
            </a:xfrm>
            <a:custGeom>
              <a:avLst/>
              <a:gdLst>
                <a:gd name="connsiteX0" fmla="*/ 202882 w 200025"/>
                <a:gd name="connsiteY0" fmla="*/ 0 h 57150"/>
                <a:gd name="connsiteX1" fmla="*/ 202882 w 200025"/>
                <a:gd name="connsiteY1" fmla="*/ 57150 h 57150"/>
                <a:gd name="connsiteX2" fmla="*/ 0 w 200025"/>
                <a:gd name="connsiteY2" fmla="*/ 57150 h 57150"/>
                <a:gd name="connsiteX3" fmla="*/ 6667 w 200025"/>
                <a:gd name="connsiteY3" fmla="*/ 0 h 57150"/>
                <a:gd name="connsiteX4" fmla="*/ 202882 w 200025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2882" y="0"/>
                  </a:moveTo>
                  <a:cubicBezTo>
                    <a:pt x="202882" y="20003"/>
                    <a:pt x="202882" y="36195"/>
                    <a:pt x="202882" y="57150"/>
                  </a:cubicBezTo>
                  <a:cubicBezTo>
                    <a:pt x="136207" y="57150"/>
                    <a:pt x="71438" y="57150"/>
                    <a:pt x="0" y="57150"/>
                  </a:cubicBezTo>
                  <a:cubicBezTo>
                    <a:pt x="2857" y="37147"/>
                    <a:pt x="4763" y="20003"/>
                    <a:pt x="6667" y="0"/>
                  </a:cubicBezTo>
                  <a:cubicBezTo>
                    <a:pt x="73342" y="0"/>
                    <a:pt x="136207" y="0"/>
                    <a:pt x="20288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F16563F-C23F-4259-8342-F56F1A55D466}"/>
                </a:ext>
              </a:extLst>
            </p:cNvPr>
            <p:cNvSpPr/>
            <p:nvPr/>
          </p:nvSpPr>
          <p:spPr>
            <a:xfrm>
              <a:off x="6524625" y="4726013"/>
              <a:ext cx="219075" cy="57150"/>
            </a:xfrm>
            <a:custGeom>
              <a:avLst/>
              <a:gdLst>
                <a:gd name="connsiteX0" fmla="*/ 216218 w 219075"/>
                <a:gd name="connsiteY0" fmla="*/ 64109 h 57150"/>
                <a:gd name="connsiteX1" fmla="*/ 46672 w 219075"/>
                <a:gd name="connsiteY1" fmla="*/ 62204 h 57150"/>
                <a:gd name="connsiteX2" fmla="*/ 0 w 219075"/>
                <a:gd name="connsiteY2" fmla="*/ 15532 h 57150"/>
                <a:gd name="connsiteX3" fmla="*/ 8572 w 219075"/>
                <a:gd name="connsiteY3" fmla="*/ 1244 h 57150"/>
                <a:gd name="connsiteX4" fmla="*/ 180975 w 219075"/>
                <a:gd name="connsiteY4" fmla="*/ 3149 h 57150"/>
                <a:gd name="connsiteX5" fmla="*/ 224790 w 219075"/>
                <a:gd name="connsiteY5" fmla="*/ 48869 h 57150"/>
                <a:gd name="connsiteX6" fmla="*/ 21621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6218" y="64109"/>
                  </a:moveTo>
                  <a:cubicBezTo>
                    <a:pt x="159068" y="64109"/>
                    <a:pt x="101918" y="67919"/>
                    <a:pt x="46672" y="62204"/>
                  </a:cubicBezTo>
                  <a:cubicBezTo>
                    <a:pt x="29528" y="60299"/>
                    <a:pt x="15240" y="31724"/>
                    <a:pt x="0" y="15532"/>
                  </a:cubicBezTo>
                  <a:cubicBezTo>
                    <a:pt x="2857" y="10769"/>
                    <a:pt x="5715" y="6007"/>
                    <a:pt x="8572" y="1244"/>
                  </a:cubicBezTo>
                  <a:cubicBezTo>
                    <a:pt x="66675" y="1244"/>
                    <a:pt x="123825" y="-2566"/>
                    <a:pt x="180975" y="3149"/>
                  </a:cubicBezTo>
                  <a:cubicBezTo>
                    <a:pt x="197168" y="5054"/>
                    <a:pt x="210503" y="32677"/>
                    <a:pt x="224790" y="48869"/>
                  </a:cubicBezTo>
                  <a:cubicBezTo>
                    <a:pt x="221932" y="54584"/>
                    <a:pt x="219075" y="59347"/>
                    <a:pt x="21621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26B53D9-9A15-4CCD-BE8D-22B2A3D87488}"/>
                </a:ext>
              </a:extLst>
            </p:cNvPr>
            <p:cNvSpPr/>
            <p:nvPr/>
          </p:nvSpPr>
          <p:spPr>
            <a:xfrm>
              <a:off x="5855970" y="4726407"/>
              <a:ext cx="219075" cy="57150"/>
            </a:xfrm>
            <a:custGeom>
              <a:avLst/>
              <a:gdLst>
                <a:gd name="connsiteX0" fmla="*/ 216218 w 219075"/>
                <a:gd name="connsiteY0" fmla="*/ 62763 h 57150"/>
                <a:gd name="connsiteX1" fmla="*/ 38100 w 219075"/>
                <a:gd name="connsiteY1" fmla="*/ 60858 h 57150"/>
                <a:gd name="connsiteX2" fmla="*/ 0 w 219075"/>
                <a:gd name="connsiteY2" fmla="*/ 850 h 57150"/>
                <a:gd name="connsiteX3" fmla="*/ 189548 w 219075"/>
                <a:gd name="connsiteY3" fmla="*/ 2755 h 57150"/>
                <a:gd name="connsiteX4" fmla="*/ 224790 w 219075"/>
                <a:gd name="connsiteY4" fmla="*/ 50380 h 57150"/>
                <a:gd name="connsiteX5" fmla="*/ 216218 w 219075"/>
                <a:gd name="connsiteY5" fmla="*/ 627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16218" y="62763"/>
                  </a:moveTo>
                  <a:cubicBezTo>
                    <a:pt x="157163" y="62763"/>
                    <a:pt x="97155" y="65620"/>
                    <a:pt x="38100" y="60858"/>
                  </a:cubicBezTo>
                  <a:cubicBezTo>
                    <a:pt x="25718" y="59905"/>
                    <a:pt x="17145" y="28473"/>
                    <a:pt x="0" y="850"/>
                  </a:cubicBezTo>
                  <a:cubicBezTo>
                    <a:pt x="73343" y="850"/>
                    <a:pt x="132398" y="-2007"/>
                    <a:pt x="189548" y="2755"/>
                  </a:cubicBezTo>
                  <a:cubicBezTo>
                    <a:pt x="202883" y="3708"/>
                    <a:pt x="213360" y="34188"/>
                    <a:pt x="224790" y="50380"/>
                  </a:cubicBezTo>
                  <a:cubicBezTo>
                    <a:pt x="221933" y="55143"/>
                    <a:pt x="219075" y="58953"/>
                    <a:pt x="216218" y="627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D88A3EF-736E-468C-82FB-F8871AD43CE2}"/>
                </a:ext>
              </a:extLst>
            </p:cNvPr>
            <p:cNvSpPr/>
            <p:nvPr/>
          </p:nvSpPr>
          <p:spPr>
            <a:xfrm>
              <a:off x="6303645" y="4726013"/>
              <a:ext cx="219075" cy="57150"/>
            </a:xfrm>
            <a:custGeom>
              <a:avLst/>
              <a:gdLst>
                <a:gd name="connsiteX0" fmla="*/ 212408 w 219075"/>
                <a:gd name="connsiteY0" fmla="*/ 64109 h 57150"/>
                <a:gd name="connsiteX1" fmla="*/ 47625 w 219075"/>
                <a:gd name="connsiteY1" fmla="*/ 62204 h 57150"/>
                <a:gd name="connsiteX2" fmla="*/ 0 w 219075"/>
                <a:gd name="connsiteY2" fmla="*/ 16484 h 57150"/>
                <a:gd name="connsiteX3" fmla="*/ 10478 w 219075"/>
                <a:gd name="connsiteY3" fmla="*/ 1244 h 57150"/>
                <a:gd name="connsiteX4" fmla="*/ 179070 w 219075"/>
                <a:gd name="connsiteY4" fmla="*/ 3149 h 57150"/>
                <a:gd name="connsiteX5" fmla="*/ 224790 w 219075"/>
                <a:gd name="connsiteY5" fmla="*/ 49822 h 57150"/>
                <a:gd name="connsiteX6" fmla="*/ 21240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2408" y="64109"/>
                  </a:moveTo>
                  <a:cubicBezTo>
                    <a:pt x="157163" y="64109"/>
                    <a:pt x="101918" y="67919"/>
                    <a:pt x="47625" y="62204"/>
                  </a:cubicBezTo>
                  <a:cubicBezTo>
                    <a:pt x="30480" y="60299"/>
                    <a:pt x="15240" y="32677"/>
                    <a:pt x="0" y="16484"/>
                  </a:cubicBezTo>
                  <a:cubicBezTo>
                    <a:pt x="3810" y="11722"/>
                    <a:pt x="6668" y="6007"/>
                    <a:pt x="10478" y="1244"/>
                  </a:cubicBezTo>
                  <a:cubicBezTo>
                    <a:pt x="66675" y="1244"/>
                    <a:pt x="122873" y="-2566"/>
                    <a:pt x="179070" y="3149"/>
                  </a:cubicBezTo>
                  <a:cubicBezTo>
                    <a:pt x="195263" y="5054"/>
                    <a:pt x="209550" y="33629"/>
                    <a:pt x="224790" y="49822"/>
                  </a:cubicBezTo>
                  <a:cubicBezTo>
                    <a:pt x="220028" y="54584"/>
                    <a:pt x="216218" y="59347"/>
                    <a:pt x="21240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1695CFF-87CF-4449-8149-393396008421}"/>
                </a:ext>
              </a:extLst>
            </p:cNvPr>
            <p:cNvSpPr/>
            <p:nvPr/>
          </p:nvSpPr>
          <p:spPr>
            <a:xfrm>
              <a:off x="5427345" y="4729163"/>
              <a:ext cx="190500" cy="57150"/>
            </a:xfrm>
            <a:custGeom>
              <a:avLst/>
              <a:gdLst>
                <a:gd name="connsiteX0" fmla="*/ 195263 w 190500"/>
                <a:gd name="connsiteY0" fmla="*/ 0 h 57150"/>
                <a:gd name="connsiteX1" fmla="*/ 198120 w 190500"/>
                <a:gd name="connsiteY1" fmla="*/ 57150 h 57150"/>
                <a:gd name="connsiteX2" fmla="*/ 0 w 190500"/>
                <a:gd name="connsiteY2" fmla="*/ 57150 h 57150"/>
                <a:gd name="connsiteX3" fmla="*/ 0 w 190500"/>
                <a:gd name="connsiteY3" fmla="*/ 0 h 57150"/>
                <a:gd name="connsiteX4" fmla="*/ 195263 w 190500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5263" y="0"/>
                  </a:moveTo>
                  <a:cubicBezTo>
                    <a:pt x="196215" y="20955"/>
                    <a:pt x="197168" y="37147"/>
                    <a:pt x="198120" y="57150"/>
                  </a:cubicBezTo>
                  <a:cubicBezTo>
                    <a:pt x="129540" y="57150"/>
                    <a:pt x="66675" y="57150"/>
                    <a:pt x="0" y="57150"/>
                  </a:cubicBezTo>
                  <a:cubicBezTo>
                    <a:pt x="0" y="38100"/>
                    <a:pt x="0" y="20955"/>
                    <a:pt x="0" y="0"/>
                  </a:cubicBezTo>
                  <a:cubicBezTo>
                    <a:pt x="62865" y="0"/>
                    <a:pt x="126683" y="0"/>
                    <a:pt x="195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B575705-0E21-4F4E-94EE-DACE552CB70A}"/>
                </a:ext>
              </a:extLst>
            </p:cNvPr>
            <p:cNvSpPr/>
            <p:nvPr/>
          </p:nvSpPr>
          <p:spPr>
            <a:xfrm>
              <a:off x="6084570" y="4725061"/>
              <a:ext cx="219075" cy="57150"/>
            </a:xfrm>
            <a:custGeom>
              <a:avLst/>
              <a:gdLst>
                <a:gd name="connsiteX0" fmla="*/ 10478 w 219075"/>
                <a:gd name="connsiteY0" fmla="*/ 1244 h 57150"/>
                <a:gd name="connsiteX1" fmla="*/ 175260 w 219075"/>
                <a:gd name="connsiteY1" fmla="*/ 3149 h 57150"/>
                <a:gd name="connsiteX2" fmla="*/ 219075 w 219075"/>
                <a:gd name="connsiteY2" fmla="*/ 47917 h 57150"/>
                <a:gd name="connsiteX3" fmla="*/ 209550 w 219075"/>
                <a:gd name="connsiteY3" fmla="*/ 63157 h 57150"/>
                <a:gd name="connsiteX4" fmla="*/ 32385 w 219075"/>
                <a:gd name="connsiteY4" fmla="*/ 61252 h 57150"/>
                <a:gd name="connsiteX5" fmla="*/ 0 w 219075"/>
                <a:gd name="connsiteY5" fmla="*/ 14579 h 57150"/>
                <a:gd name="connsiteX6" fmla="*/ 10478 w 219075"/>
                <a:gd name="connsiteY6" fmla="*/ 12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478" y="1244"/>
                  </a:moveTo>
                  <a:cubicBezTo>
                    <a:pt x="65723" y="1244"/>
                    <a:pt x="120968" y="-2566"/>
                    <a:pt x="175260" y="3149"/>
                  </a:cubicBezTo>
                  <a:cubicBezTo>
                    <a:pt x="191453" y="5054"/>
                    <a:pt x="204788" y="32677"/>
                    <a:pt x="219075" y="47917"/>
                  </a:cubicBezTo>
                  <a:cubicBezTo>
                    <a:pt x="216218" y="52679"/>
                    <a:pt x="212408" y="58394"/>
                    <a:pt x="209550" y="63157"/>
                  </a:cubicBezTo>
                  <a:cubicBezTo>
                    <a:pt x="150495" y="63157"/>
                    <a:pt x="90488" y="66014"/>
                    <a:pt x="32385" y="61252"/>
                  </a:cubicBezTo>
                  <a:cubicBezTo>
                    <a:pt x="20003" y="60299"/>
                    <a:pt x="10478" y="30771"/>
                    <a:pt x="0" y="14579"/>
                  </a:cubicBezTo>
                  <a:cubicBezTo>
                    <a:pt x="3810" y="10769"/>
                    <a:pt x="7620" y="6007"/>
                    <a:pt x="10478" y="12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83FD68-0082-4A08-9B9E-BB76D97CF922}"/>
                </a:ext>
              </a:extLst>
            </p:cNvPr>
            <p:cNvSpPr/>
            <p:nvPr/>
          </p:nvSpPr>
          <p:spPr>
            <a:xfrm>
              <a:off x="7117080" y="4726562"/>
              <a:ext cx="228600" cy="57150"/>
            </a:xfrm>
            <a:custGeom>
              <a:avLst/>
              <a:gdLst>
                <a:gd name="connsiteX0" fmla="*/ 222885 w 228600"/>
                <a:gd name="connsiteY0" fmla="*/ 63560 h 57150"/>
                <a:gd name="connsiteX1" fmla="*/ 49530 w 228600"/>
                <a:gd name="connsiteY1" fmla="*/ 61656 h 57150"/>
                <a:gd name="connsiteX2" fmla="*/ 0 w 228600"/>
                <a:gd name="connsiteY2" fmla="*/ 14983 h 57150"/>
                <a:gd name="connsiteX3" fmla="*/ 6667 w 228600"/>
                <a:gd name="connsiteY3" fmla="*/ 1648 h 57150"/>
                <a:gd name="connsiteX4" fmla="*/ 174307 w 228600"/>
                <a:gd name="connsiteY4" fmla="*/ 3553 h 57150"/>
                <a:gd name="connsiteX5" fmla="*/ 229552 w 228600"/>
                <a:gd name="connsiteY5" fmla="*/ 51178 h 57150"/>
                <a:gd name="connsiteX6" fmla="*/ 222885 w 228600"/>
                <a:gd name="connsiteY6" fmla="*/ 635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57150">
                  <a:moveTo>
                    <a:pt x="222885" y="63560"/>
                  </a:moveTo>
                  <a:cubicBezTo>
                    <a:pt x="164782" y="63560"/>
                    <a:pt x="106680" y="67370"/>
                    <a:pt x="49530" y="61656"/>
                  </a:cubicBezTo>
                  <a:cubicBezTo>
                    <a:pt x="31432" y="59750"/>
                    <a:pt x="16192" y="31175"/>
                    <a:pt x="0" y="14983"/>
                  </a:cubicBezTo>
                  <a:cubicBezTo>
                    <a:pt x="1905" y="10220"/>
                    <a:pt x="4763" y="6410"/>
                    <a:pt x="6667" y="1648"/>
                  </a:cubicBezTo>
                  <a:cubicBezTo>
                    <a:pt x="62865" y="1648"/>
                    <a:pt x="119063" y="-3115"/>
                    <a:pt x="174307" y="3553"/>
                  </a:cubicBezTo>
                  <a:cubicBezTo>
                    <a:pt x="194310" y="6410"/>
                    <a:pt x="211455" y="34985"/>
                    <a:pt x="229552" y="51178"/>
                  </a:cubicBezTo>
                  <a:cubicBezTo>
                    <a:pt x="227647" y="55941"/>
                    <a:pt x="225742" y="59750"/>
                    <a:pt x="222885" y="635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7CC6F5F-BBE8-4BD4-A8A8-6FAA2EB61B5F}"/>
                </a:ext>
              </a:extLst>
            </p:cNvPr>
            <p:cNvSpPr/>
            <p:nvPr/>
          </p:nvSpPr>
          <p:spPr>
            <a:xfrm>
              <a:off x="4257675" y="4641254"/>
              <a:ext cx="200025" cy="57150"/>
            </a:xfrm>
            <a:custGeom>
              <a:avLst/>
              <a:gdLst>
                <a:gd name="connsiteX0" fmla="*/ 208597 w 200025"/>
                <a:gd name="connsiteY0" fmla="*/ 1231 h 57150"/>
                <a:gd name="connsiteX1" fmla="*/ 141922 w 200025"/>
                <a:gd name="connsiteY1" fmla="*/ 64096 h 57150"/>
                <a:gd name="connsiteX2" fmla="*/ 0 w 200025"/>
                <a:gd name="connsiteY2" fmla="*/ 63143 h 57150"/>
                <a:gd name="connsiteX3" fmla="*/ 66675 w 200025"/>
                <a:gd name="connsiteY3" fmla="*/ 278 h 57150"/>
                <a:gd name="connsiteX4" fmla="*/ 208597 w 200025"/>
                <a:gd name="connsiteY4" fmla="*/ 12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8597" y="1231"/>
                  </a:moveTo>
                  <a:cubicBezTo>
                    <a:pt x="205740" y="54571"/>
                    <a:pt x="181928" y="66953"/>
                    <a:pt x="141922" y="64096"/>
                  </a:cubicBezTo>
                  <a:cubicBezTo>
                    <a:pt x="95250" y="61238"/>
                    <a:pt x="48578" y="63143"/>
                    <a:pt x="0" y="63143"/>
                  </a:cubicBezTo>
                  <a:cubicBezTo>
                    <a:pt x="2858" y="16471"/>
                    <a:pt x="23813" y="-2579"/>
                    <a:pt x="66675" y="278"/>
                  </a:cubicBezTo>
                  <a:cubicBezTo>
                    <a:pt x="113347" y="3136"/>
                    <a:pt x="160020" y="1231"/>
                    <a:pt x="208597" y="12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C555C22-DC91-430B-9EC2-7555D7EB947B}"/>
                </a:ext>
              </a:extLst>
            </p:cNvPr>
            <p:cNvSpPr/>
            <p:nvPr/>
          </p:nvSpPr>
          <p:spPr>
            <a:xfrm>
              <a:off x="3810952" y="4637148"/>
              <a:ext cx="209550" cy="66675"/>
            </a:xfrm>
            <a:custGeom>
              <a:avLst/>
              <a:gdLst>
                <a:gd name="connsiteX0" fmla="*/ 0 w 209550"/>
                <a:gd name="connsiteY0" fmla="*/ 68202 h 66675"/>
                <a:gd name="connsiteX1" fmla="*/ 216218 w 209550"/>
                <a:gd name="connsiteY1" fmla="*/ 9147 h 66675"/>
                <a:gd name="connsiteX2" fmla="*/ 151448 w 209550"/>
                <a:gd name="connsiteY2" fmla="*/ 69155 h 66675"/>
                <a:gd name="connsiteX3" fmla="*/ 0 w 209550"/>
                <a:gd name="connsiteY3" fmla="*/ 6820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66675">
                  <a:moveTo>
                    <a:pt x="0" y="68202"/>
                  </a:moveTo>
                  <a:cubicBezTo>
                    <a:pt x="24765" y="-3235"/>
                    <a:pt x="52388" y="-9903"/>
                    <a:pt x="216218" y="9147"/>
                  </a:cubicBezTo>
                  <a:cubicBezTo>
                    <a:pt x="212407" y="49152"/>
                    <a:pt x="195263" y="71060"/>
                    <a:pt x="151448" y="69155"/>
                  </a:cubicBezTo>
                  <a:cubicBezTo>
                    <a:pt x="100965" y="66297"/>
                    <a:pt x="51435" y="68202"/>
                    <a:pt x="0" y="682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E0AE5A-645C-43E2-BAF4-B05947323280}"/>
                </a:ext>
              </a:extLst>
            </p:cNvPr>
            <p:cNvSpPr/>
            <p:nvPr/>
          </p:nvSpPr>
          <p:spPr>
            <a:xfrm>
              <a:off x="4479608" y="4642337"/>
              <a:ext cx="200025" cy="57150"/>
            </a:xfrm>
            <a:custGeom>
              <a:avLst/>
              <a:gdLst>
                <a:gd name="connsiteX0" fmla="*/ 0 w 200025"/>
                <a:gd name="connsiteY0" fmla="*/ 63013 h 57150"/>
                <a:gd name="connsiteX1" fmla="*/ 62865 w 200025"/>
                <a:gd name="connsiteY1" fmla="*/ 148 h 57150"/>
                <a:gd name="connsiteX2" fmla="*/ 202883 w 200025"/>
                <a:gd name="connsiteY2" fmla="*/ 1101 h 57150"/>
                <a:gd name="connsiteX3" fmla="*/ 144780 w 200025"/>
                <a:gd name="connsiteY3" fmla="*/ 63966 h 57150"/>
                <a:gd name="connsiteX4" fmla="*/ 0 w 200025"/>
                <a:gd name="connsiteY4" fmla="*/ 6301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0" y="63013"/>
                  </a:moveTo>
                  <a:cubicBezTo>
                    <a:pt x="0" y="14436"/>
                    <a:pt x="20955" y="-1756"/>
                    <a:pt x="62865" y="148"/>
                  </a:cubicBezTo>
                  <a:cubicBezTo>
                    <a:pt x="109538" y="2053"/>
                    <a:pt x="156210" y="1101"/>
                    <a:pt x="202883" y="1101"/>
                  </a:cubicBezTo>
                  <a:cubicBezTo>
                    <a:pt x="205740" y="51583"/>
                    <a:pt x="186690" y="66823"/>
                    <a:pt x="144780" y="63966"/>
                  </a:cubicBezTo>
                  <a:cubicBezTo>
                    <a:pt x="97155" y="61108"/>
                    <a:pt x="50483" y="63013"/>
                    <a:pt x="0" y="630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6586012-EC99-42F4-8FA0-F3BA86851B4E}"/>
                </a:ext>
              </a:extLst>
            </p:cNvPr>
            <p:cNvSpPr/>
            <p:nvPr/>
          </p:nvSpPr>
          <p:spPr>
            <a:xfrm>
              <a:off x="4034790" y="4641359"/>
              <a:ext cx="209550" cy="57150"/>
            </a:xfrm>
            <a:custGeom>
              <a:avLst/>
              <a:gdLst>
                <a:gd name="connsiteX0" fmla="*/ 0 w 209550"/>
                <a:gd name="connsiteY0" fmla="*/ 63991 h 57150"/>
                <a:gd name="connsiteX1" fmla="*/ 75247 w 209550"/>
                <a:gd name="connsiteY1" fmla="*/ 173 h 57150"/>
                <a:gd name="connsiteX2" fmla="*/ 212407 w 209550"/>
                <a:gd name="connsiteY2" fmla="*/ 1126 h 57150"/>
                <a:gd name="connsiteX3" fmla="*/ 147638 w 209550"/>
                <a:gd name="connsiteY3" fmla="*/ 64943 h 57150"/>
                <a:gd name="connsiteX4" fmla="*/ 0 w 209550"/>
                <a:gd name="connsiteY4" fmla="*/ 6399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63991"/>
                  </a:moveTo>
                  <a:cubicBezTo>
                    <a:pt x="8572" y="11603"/>
                    <a:pt x="34290" y="-1732"/>
                    <a:pt x="75247" y="173"/>
                  </a:cubicBezTo>
                  <a:cubicBezTo>
                    <a:pt x="120015" y="3031"/>
                    <a:pt x="165735" y="1126"/>
                    <a:pt x="212407" y="1126"/>
                  </a:cubicBezTo>
                  <a:cubicBezTo>
                    <a:pt x="206692" y="45893"/>
                    <a:pt x="190500" y="66848"/>
                    <a:pt x="147638" y="64943"/>
                  </a:cubicBezTo>
                  <a:cubicBezTo>
                    <a:pt x="100013" y="61133"/>
                    <a:pt x="51435" y="63991"/>
                    <a:pt x="0" y="639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F958670-5F71-456A-8BBB-50AF47072F26}"/>
                </a:ext>
              </a:extLst>
            </p:cNvPr>
            <p:cNvSpPr/>
            <p:nvPr/>
          </p:nvSpPr>
          <p:spPr>
            <a:xfrm>
              <a:off x="5139481" y="4643323"/>
              <a:ext cx="190500" cy="57150"/>
            </a:xfrm>
            <a:custGeom>
              <a:avLst/>
              <a:gdLst>
                <a:gd name="connsiteX0" fmla="*/ 193566 w 190500"/>
                <a:gd name="connsiteY0" fmla="*/ 115 h 57150"/>
                <a:gd name="connsiteX1" fmla="*/ 193566 w 190500"/>
                <a:gd name="connsiteY1" fmla="*/ 58217 h 57150"/>
                <a:gd name="connsiteX2" fmla="*/ 4019 w 190500"/>
                <a:gd name="connsiteY2" fmla="*/ 58217 h 57150"/>
                <a:gd name="connsiteX3" fmla="*/ 46881 w 190500"/>
                <a:gd name="connsiteY3" fmla="*/ 115 h 57150"/>
                <a:gd name="connsiteX4" fmla="*/ 193566 w 190500"/>
                <a:gd name="connsiteY4" fmla="*/ 1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566" y="115"/>
                  </a:moveTo>
                  <a:cubicBezTo>
                    <a:pt x="193566" y="23927"/>
                    <a:pt x="193566" y="39167"/>
                    <a:pt x="193566" y="58217"/>
                  </a:cubicBezTo>
                  <a:cubicBezTo>
                    <a:pt x="129749" y="58217"/>
                    <a:pt x="67836" y="58217"/>
                    <a:pt x="4019" y="58217"/>
                  </a:cubicBezTo>
                  <a:cubicBezTo>
                    <a:pt x="-6459" y="20117"/>
                    <a:pt x="2114" y="-1790"/>
                    <a:pt x="46881" y="115"/>
                  </a:cubicBezTo>
                  <a:cubicBezTo>
                    <a:pt x="95459" y="1067"/>
                    <a:pt x="143084" y="115"/>
                    <a:pt x="193566" y="1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15B641D-03E3-4008-A985-A3ABB61980A0}"/>
                </a:ext>
              </a:extLst>
            </p:cNvPr>
            <p:cNvSpPr/>
            <p:nvPr/>
          </p:nvSpPr>
          <p:spPr>
            <a:xfrm>
              <a:off x="4920341" y="4643120"/>
              <a:ext cx="190500" cy="57150"/>
            </a:xfrm>
            <a:custGeom>
              <a:avLst/>
              <a:gdLst>
                <a:gd name="connsiteX0" fmla="*/ 193631 w 190500"/>
                <a:gd name="connsiteY0" fmla="*/ 1270 h 57150"/>
                <a:gd name="connsiteX1" fmla="*/ 145054 w 190500"/>
                <a:gd name="connsiteY1" fmla="*/ 63183 h 57150"/>
                <a:gd name="connsiteX2" fmla="*/ 4084 w 190500"/>
                <a:gd name="connsiteY2" fmla="*/ 62230 h 57150"/>
                <a:gd name="connsiteX3" fmla="*/ 31706 w 190500"/>
                <a:gd name="connsiteY3" fmla="*/ 1270 h 57150"/>
                <a:gd name="connsiteX4" fmla="*/ 193631 w 190500"/>
                <a:gd name="connsiteY4" fmla="*/ 127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631" y="1270"/>
                  </a:moveTo>
                  <a:cubicBezTo>
                    <a:pt x="206014" y="52705"/>
                    <a:pt x="186011" y="66040"/>
                    <a:pt x="145054" y="63183"/>
                  </a:cubicBezTo>
                  <a:cubicBezTo>
                    <a:pt x="99334" y="60325"/>
                    <a:pt x="53614" y="62230"/>
                    <a:pt x="4084" y="62230"/>
                  </a:cubicBezTo>
                  <a:cubicBezTo>
                    <a:pt x="-1631" y="32702"/>
                    <a:pt x="-7346" y="4127"/>
                    <a:pt x="31706" y="1270"/>
                  </a:cubicBezTo>
                  <a:cubicBezTo>
                    <a:pt x="85046" y="-1588"/>
                    <a:pt x="139339" y="1270"/>
                    <a:pt x="193631" y="12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DB02A3F-88E1-491D-9833-0E4EC790AEF3}"/>
                </a:ext>
              </a:extLst>
            </p:cNvPr>
            <p:cNvSpPr/>
            <p:nvPr/>
          </p:nvSpPr>
          <p:spPr>
            <a:xfrm>
              <a:off x="4701181" y="4642454"/>
              <a:ext cx="190500" cy="57150"/>
            </a:xfrm>
            <a:custGeom>
              <a:avLst/>
              <a:gdLst>
                <a:gd name="connsiteX0" fmla="*/ 197527 w 190500"/>
                <a:gd name="connsiteY0" fmla="*/ 984 h 57150"/>
                <a:gd name="connsiteX1" fmla="*/ 144187 w 190500"/>
                <a:gd name="connsiteY1" fmla="*/ 63849 h 57150"/>
                <a:gd name="connsiteX2" fmla="*/ 1312 w 190500"/>
                <a:gd name="connsiteY2" fmla="*/ 62896 h 57150"/>
                <a:gd name="connsiteX3" fmla="*/ 49889 w 190500"/>
                <a:gd name="connsiteY3" fmla="*/ 31 h 57150"/>
                <a:gd name="connsiteX4" fmla="*/ 197527 w 190500"/>
                <a:gd name="connsiteY4" fmla="*/ 9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7527" y="984"/>
                  </a:moveTo>
                  <a:cubicBezTo>
                    <a:pt x="203242" y="51466"/>
                    <a:pt x="184192" y="66706"/>
                    <a:pt x="144187" y="63849"/>
                  </a:cubicBezTo>
                  <a:cubicBezTo>
                    <a:pt x="97514" y="60991"/>
                    <a:pt x="49889" y="62896"/>
                    <a:pt x="1312" y="62896"/>
                  </a:cubicBezTo>
                  <a:cubicBezTo>
                    <a:pt x="-4403" y="20034"/>
                    <a:pt x="7979" y="-921"/>
                    <a:pt x="49889" y="31"/>
                  </a:cubicBezTo>
                  <a:cubicBezTo>
                    <a:pt x="99419" y="1936"/>
                    <a:pt x="147997" y="984"/>
                    <a:pt x="197527" y="9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CE3A93C-7A77-4B65-A4A9-465918103CBF}"/>
                </a:ext>
              </a:extLst>
            </p:cNvPr>
            <p:cNvSpPr/>
            <p:nvPr/>
          </p:nvSpPr>
          <p:spPr>
            <a:xfrm>
              <a:off x="5357446" y="4644141"/>
              <a:ext cx="190500" cy="57150"/>
            </a:xfrm>
            <a:custGeom>
              <a:avLst/>
              <a:gdLst>
                <a:gd name="connsiteX0" fmla="*/ 190866 w 190500"/>
                <a:gd name="connsiteY0" fmla="*/ 59303 h 57150"/>
                <a:gd name="connsiteX1" fmla="*/ 5129 w 190500"/>
                <a:gd name="connsiteY1" fmla="*/ 59303 h 57150"/>
                <a:gd name="connsiteX2" fmla="*/ 47039 w 190500"/>
                <a:gd name="connsiteY2" fmla="*/ 249 h 57150"/>
                <a:gd name="connsiteX3" fmla="*/ 150861 w 190500"/>
                <a:gd name="connsiteY3" fmla="*/ 2153 h 57150"/>
                <a:gd name="connsiteX4" fmla="*/ 190866 w 190500"/>
                <a:gd name="connsiteY4" fmla="*/ 593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0866" y="59303"/>
                  </a:moveTo>
                  <a:cubicBezTo>
                    <a:pt x="128954" y="59303"/>
                    <a:pt x="67994" y="59303"/>
                    <a:pt x="5129" y="59303"/>
                  </a:cubicBezTo>
                  <a:cubicBezTo>
                    <a:pt x="-7254" y="19299"/>
                    <a:pt x="1319" y="-2609"/>
                    <a:pt x="47039" y="249"/>
                  </a:cubicBezTo>
                  <a:cubicBezTo>
                    <a:pt x="81329" y="2153"/>
                    <a:pt x="116571" y="3106"/>
                    <a:pt x="150861" y="2153"/>
                  </a:cubicBezTo>
                  <a:cubicBezTo>
                    <a:pt x="188961" y="249"/>
                    <a:pt x="204201" y="14536"/>
                    <a:pt x="190866" y="593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460F6C0-294D-4B98-9332-17BB1A3B9D8C}"/>
                </a:ext>
              </a:extLst>
            </p:cNvPr>
            <p:cNvSpPr/>
            <p:nvPr/>
          </p:nvSpPr>
          <p:spPr>
            <a:xfrm>
              <a:off x="5575348" y="4646180"/>
              <a:ext cx="190500" cy="47625"/>
            </a:xfrm>
            <a:custGeom>
              <a:avLst/>
              <a:gdLst>
                <a:gd name="connsiteX0" fmla="*/ 192039 w 190500"/>
                <a:gd name="connsiteY0" fmla="*/ 56313 h 47625"/>
                <a:gd name="connsiteX1" fmla="*/ 6302 w 190500"/>
                <a:gd name="connsiteY1" fmla="*/ 56313 h 47625"/>
                <a:gd name="connsiteX2" fmla="*/ 42496 w 190500"/>
                <a:gd name="connsiteY2" fmla="*/ 115 h 47625"/>
                <a:gd name="connsiteX3" fmla="*/ 151082 w 190500"/>
                <a:gd name="connsiteY3" fmla="*/ 115 h 47625"/>
                <a:gd name="connsiteX4" fmla="*/ 192039 w 190500"/>
                <a:gd name="connsiteY4" fmla="*/ 563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47625">
                  <a:moveTo>
                    <a:pt x="192039" y="56313"/>
                  </a:moveTo>
                  <a:cubicBezTo>
                    <a:pt x="130127" y="56313"/>
                    <a:pt x="69167" y="56313"/>
                    <a:pt x="6302" y="56313"/>
                  </a:cubicBezTo>
                  <a:cubicBezTo>
                    <a:pt x="-6081" y="20117"/>
                    <a:pt x="-3223" y="-1790"/>
                    <a:pt x="42496" y="115"/>
                  </a:cubicBezTo>
                  <a:cubicBezTo>
                    <a:pt x="78692" y="2020"/>
                    <a:pt x="114886" y="2020"/>
                    <a:pt x="151082" y="115"/>
                  </a:cubicBezTo>
                  <a:cubicBezTo>
                    <a:pt x="192039" y="-837"/>
                    <a:pt x="200611" y="19165"/>
                    <a:pt x="192039" y="563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95AB1F-B0AF-4DC5-ABE8-1989770B0BB1}"/>
                </a:ext>
              </a:extLst>
            </p:cNvPr>
            <p:cNvSpPr/>
            <p:nvPr/>
          </p:nvSpPr>
          <p:spPr>
            <a:xfrm>
              <a:off x="6421755" y="4648302"/>
              <a:ext cx="219075" cy="57150"/>
            </a:xfrm>
            <a:custGeom>
              <a:avLst/>
              <a:gdLst>
                <a:gd name="connsiteX0" fmla="*/ 0 w 219075"/>
                <a:gd name="connsiteY0" fmla="*/ 850 h 57150"/>
                <a:gd name="connsiteX1" fmla="*/ 180022 w 219075"/>
                <a:gd name="connsiteY1" fmla="*/ 2755 h 57150"/>
                <a:gd name="connsiteX2" fmla="*/ 221932 w 219075"/>
                <a:gd name="connsiteY2" fmla="*/ 42760 h 57150"/>
                <a:gd name="connsiteX3" fmla="*/ 215265 w 219075"/>
                <a:gd name="connsiteY3" fmla="*/ 57048 h 57150"/>
                <a:gd name="connsiteX4" fmla="*/ 44767 w 219075"/>
                <a:gd name="connsiteY4" fmla="*/ 55143 h 57150"/>
                <a:gd name="connsiteX5" fmla="*/ 0 w 219075"/>
                <a:gd name="connsiteY5" fmla="*/ 8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0" y="850"/>
                  </a:moveTo>
                  <a:cubicBezTo>
                    <a:pt x="70485" y="850"/>
                    <a:pt x="125730" y="-2007"/>
                    <a:pt x="180022" y="2755"/>
                  </a:cubicBezTo>
                  <a:cubicBezTo>
                    <a:pt x="195263" y="3708"/>
                    <a:pt x="207645" y="28473"/>
                    <a:pt x="221932" y="42760"/>
                  </a:cubicBezTo>
                  <a:cubicBezTo>
                    <a:pt x="220027" y="47523"/>
                    <a:pt x="217170" y="52285"/>
                    <a:pt x="215265" y="57048"/>
                  </a:cubicBezTo>
                  <a:cubicBezTo>
                    <a:pt x="158115" y="57048"/>
                    <a:pt x="100965" y="59905"/>
                    <a:pt x="44767" y="55143"/>
                  </a:cubicBezTo>
                  <a:cubicBezTo>
                    <a:pt x="31432" y="54190"/>
                    <a:pt x="20002" y="26568"/>
                    <a:pt x="0" y="8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5CFF411-08B3-4DA3-B779-9941453E8734}"/>
                </a:ext>
              </a:extLst>
            </p:cNvPr>
            <p:cNvSpPr/>
            <p:nvPr/>
          </p:nvSpPr>
          <p:spPr>
            <a:xfrm>
              <a:off x="5998845" y="4648302"/>
              <a:ext cx="209550" cy="57150"/>
            </a:xfrm>
            <a:custGeom>
              <a:avLst/>
              <a:gdLst>
                <a:gd name="connsiteX0" fmla="*/ 201930 w 209550"/>
                <a:gd name="connsiteY0" fmla="*/ 58000 h 57150"/>
                <a:gd name="connsiteX1" fmla="*/ 42863 w 209550"/>
                <a:gd name="connsiteY1" fmla="*/ 56095 h 57150"/>
                <a:gd name="connsiteX2" fmla="*/ 0 w 209550"/>
                <a:gd name="connsiteY2" fmla="*/ 18948 h 57150"/>
                <a:gd name="connsiteX3" fmla="*/ 9525 w 209550"/>
                <a:gd name="connsiteY3" fmla="*/ 850 h 57150"/>
                <a:gd name="connsiteX4" fmla="*/ 180975 w 209550"/>
                <a:gd name="connsiteY4" fmla="*/ 2755 h 57150"/>
                <a:gd name="connsiteX5" fmla="*/ 212408 w 209550"/>
                <a:gd name="connsiteY5" fmla="*/ 45618 h 57150"/>
                <a:gd name="connsiteX6" fmla="*/ 201930 w 209550"/>
                <a:gd name="connsiteY6" fmla="*/ 580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1930" y="58000"/>
                  </a:moveTo>
                  <a:cubicBezTo>
                    <a:pt x="148590" y="58000"/>
                    <a:pt x="95250" y="60858"/>
                    <a:pt x="42863" y="56095"/>
                  </a:cubicBezTo>
                  <a:cubicBezTo>
                    <a:pt x="27623" y="55143"/>
                    <a:pt x="14288" y="32283"/>
                    <a:pt x="0" y="18948"/>
                  </a:cubicBezTo>
                  <a:cubicBezTo>
                    <a:pt x="2858" y="13233"/>
                    <a:pt x="5715" y="6565"/>
                    <a:pt x="9525" y="850"/>
                  </a:cubicBezTo>
                  <a:cubicBezTo>
                    <a:pt x="66675" y="850"/>
                    <a:pt x="123825" y="-2007"/>
                    <a:pt x="180975" y="2755"/>
                  </a:cubicBezTo>
                  <a:cubicBezTo>
                    <a:pt x="192405" y="3708"/>
                    <a:pt x="201930" y="30378"/>
                    <a:pt x="212408" y="45618"/>
                  </a:cubicBezTo>
                  <a:cubicBezTo>
                    <a:pt x="207645" y="49428"/>
                    <a:pt x="204788" y="54190"/>
                    <a:pt x="201930" y="5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3D0545E-E60A-4815-B233-A89B7764832C}"/>
                </a:ext>
              </a:extLst>
            </p:cNvPr>
            <p:cNvSpPr/>
            <p:nvPr/>
          </p:nvSpPr>
          <p:spPr>
            <a:xfrm>
              <a:off x="5789295" y="4651057"/>
              <a:ext cx="200025" cy="47625"/>
            </a:xfrm>
            <a:custGeom>
              <a:avLst/>
              <a:gdLst>
                <a:gd name="connsiteX0" fmla="*/ 191453 w 200025"/>
                <a:gd name="connsiteY0" fmla="*/ 0 h 47625"/>
                <a:gd name="connsiteX1" fmla="*/ 200025 w 200025"/>
                <a:gd name="connsiteY1" fmla="*/ 52388 h 47625"/>
                <a:gd name="connsiteX2" fmla="*/ 9525 w 200025"/>
                <a:gd name="connsiteY2" fmla="*/ 52388 h 47625"/>
                <a:gd name="connsiteX3" fmla="*/ 0 w 200025"/>
                <a:gd name="connsiteY3" fmla="*/ 0 h 47625"/>
                <a:gd name="connsiteX4" fmla="*/ 191453 w 200025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47625">
                  <a:moveTo>
                    <a:pt x="191453" y="0"/>
                  </a:moveTo>
                  <a:cubicBezTo>
                    <a:pt x="194310" y="19050"/>
                    <a:pt x="197168" y="34290"/>
                    <a:pt x="200025" y="52388"/>
                  </a:cubicBezTo>
                  <a:cubicBezTo>
                    <a:pt x="135255" y="52388"/>
                    <a:pt x="74295" y="52388"/>
                    <a:pt x="9525" y="52388"/>
                  </a:cubicBezTo>
                  <a:cubicBezTo>
                    <a:pt x="6668" y="36195"/>
                    <a:pt x="3810" y="20003"/>
                    <a:pt x="0" y="0"/>
                  </a:cubicBezTo>
                  <a:cubicBezTo>
                    <a:pt x="65723" y="0"/>
                    <a:pt x="128588" y="0"/>
                    <a:pt x="1914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577AAE-9F62-4572-8BCB-9CC0525830B8}"/>
                </a:ext>
              </a:extLst>
            </p:cNvPr>
            <p:cNvSpPr/>
            <p:nvPr/>
          </p:nvSpPr>
          <p:spPr>
            <a:xfrm>
              <a:off x="6214110" y="4649255"/>
              <a:ext cx="209550" cy="57150"/>
            </a:xfrm>
            <a:custGeom>
              <a:avLst/>
              <a:gdLst>
                <a:gd name="connsiteX0" fmla="*/ 204788 w 209550"/>
                <a:gd name="connsiteY0" fmla="*/ 57048 h 57150"/>
                <a:gd name="connsiteX1" fmla="*/ 39053 w 209550"/>
                <a:gd name="connsiteY1" fmla="*/ 55143 h 57150"/>
                <a:gd name="connsiteX2" fmla="*/ 0 w 209550"/>
                <a:gd name="connsiteY2" fmla="*/ 15138 h 57150"/>
                <a:gd name="connsiteX3" fmla="*/ 8572 w 209550"/>
                <a:gd name="connsiteY3" fmla="*/ 850 h 57150"/>
                <a:gd name="connsiteX4" fmla="*/ 176213 w 209550"/>
                <a:gd name="connsiteY4" fmla="*/ 2755 h 57150"/>
                <a:gd name="connsiteX5" fmla="*/ 213360 w 209550"/>
                <a:gd name="connsiteY5" fmla="*/ 45618 h 57150"/>
                <a:gd name="connsiteX6" fmla="*/ 204788 w 209550"/>
                <a:gd name="connsiteY6" fmla="*/ 570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4788" y="57048"/>
                  </a:moveTo>
                  <a:cubicBezTo>
                    <a:pt x="149543" y="57048"/>
                    <a:pt x="94297" y="59905"/>
                    <a:pt x="39053" y="55143"/>
                  </a:cubicBezTo>
                  <a:cubicBezTo>
                    <a:pt x="24765" y="54190"/>
                    <a:pt x="12383" y="29425"/>
                    <a:pt x="0" y="15138"/>
                  </a:cubicBezTo>
                  <a:cubicBezTo>
                    <a:pt x="2858" y="10375"/>
                    <a:pt x="5715" y="5613"/>
                    <a:pt x="8572" y="850"/>
                  </a:cubicBezTo>
                  <a:cubicBezTo>
                    <a:pt x="64770" y="850"/>
                    <a:pt x="120968" y="-2007"/>
                    <a:pt x="176213" y="2755"/>
                  </a:cubicBezTo>
                  <a:cubicBezTo>
                    <a:pt x="189547" y="3708"/>
                    <a:pt x="200978" y="30378"/>
                    <a:pt x="213360" y="45618"/>
                  </a:cubicBezTo>
                  <a:cubicBezTo>
                    <a:pt x="209550" y="49428"/>
                    <a:pt x="206693" y="53238"/>
                    <a:pt x="204788" y="570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6ABDD09-5703-4508-9F44-C5D233A5CCCD}"/>
                </a:ext>
              </a:extLst>
            </p:cNvPr>
            <p:cNvSpPr/>
            <p:nvPr/>
          </p:nvSpPr>
          <p:spPr>
            <a:xfrm>
              <a:off x="7072313" y="4649813"/>
              <a:ext cx="228600" cy="57150"/>
            </a:xfrm>
            <a:custGeom>
              <a:avLst/>
              <a:gdLst>
                <a:gd name="connsiteX0" fmla="*/ 230505 w 228600"/>
                <a:gd name="connsiteY0" fmla="*/ 57442 h 57150"/>
                <a:gd name="connsiteX1" fmla="*/ 49530 w 228600"/>
                <a:gd name="connsiteY1" fmla="*/ 55537 h 57150"/>
                <a:gd name="connsiteX2" fmla="*/ 0 w 228600"/>
                <a:gd name="connsiteY2" fmla="*/ 15532 h 57150"/>
                <a:gd name="connsiteX3" fmla="*/ 6668 w 228600"/>
                <a:gd name="connsiteY3" fmla="*/ 1244 h 57150"/>
                <a:gd name="connsiteX4" fmla="*/ 174307 w 228600"/>
                <a:gd name="connsiteY4" fmla="*/ 3149 h 57150"/>
                <a:gd name="connsiteX5" fmla="*/ 230505 w 228600"/>
                <a:gd name="connsiteY5" fmla="*/ 574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0505" y="57442"/>
                  </a:moveTo>
                  <a:cubicBezTo>
                    <a:pt x="159068" y="57442"/>
                    <a:pt x="103822" y="61252"/>
                    <a:pt x="49530" y="55537"/>
                  </a:cubicBezTo>
                  <a:cubicBezTo>
                    <a:pt x="32385" y="53632"/>
                    <a:pt x="16193" y="28867"/>
                    <a:pt x="0" y="15532"/>
                  </a:cubicBezTo>
                  <a:cubicBezTo>
                    <a:pt x="1905" y="10769"/>
                    <a:pt x="3810" y="6007"/>
                    <a:pt x="6668" y="1244"/>
                  </a:cubicBezTo>
                  <a:cubicBezTo>
                    <a:pt x="62865" y="1244"/>
                    <a:pt x="119063" y="-2566"/>
                    <a:pt x="174307" y="3149"/>
                  </a:cubicBezTo>
                  <a:cubicBezTo>
                    <a:pt x="190500" y="5054"/>
                    <a:pt x="204788" y="31724"/>
                    <a:pt x="230505" y="574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B378367-40AF-4A7D-B472-195A260223FF}"/>
                </a:ext>
              </a:extLst>
            </p:cNvPr>
            <p:cNvSpPr/>
            <p:nvPr/>
          </p:nvSpPr>
          <p:spPr>
            <a:xfrm>
              <a:off x="4471035" y="4581525"/>
              <a:ext cx="171450" cy="38100"/>
            </a:xfrm>
            <a:custGeom>
              <a:avLst/>
              <a:gdLst>
                <a:gd name="connsiteX0" fmla="*/ 0 w 171450"/>
                <a:gd name="connsiteY0" fmla="*/ 32385 h 38100"/>
                <a:gd name="connsiteX1" fmla="*/ 180023 w 171450"/>
                <a:gd name="connsiteY1" fmla="*/ 0 h 38100"/>
                <a:gd name="connsiteX2" fmla="*/ 0 w 171450"/>
                <a:gd name="connsiteY2" fmla="*/ 3238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8100">
                  <a:moveTo>
                    <a:pt x="0" y="32385"/>
                  </a:moveTo>
                  <a:cubicBezTo>
                    <a:pt x="51435" y="-22860"/>
                    <a:pt x="119063" y="16193"/>
                    <a:pt x="180023" y="0"/>
                  </a:cubicBezTo>
                  <a:cubicBezTo>
                    <a:pt x="173355" y="49530"/>
                    <a:pt x="119063" y="59055"/>
                    <a:pt x="0" y="3238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F6C6318-8B5E-4E6F-A197-7F819FF718C9}"/>
                </a:ext>
              </a:extLst>
            </p:cNvPr>
            <p:cNvSpPr/>
            <p:nvPr/>
          </p:nvSpPr>
          <p:spPr>
            <a:xfrm>
              <a:off x="5070157" y="4583760"/>
              <a:ext cx="180975" cy="38100"/>
            </a:xfrm>
            <a:custGeom>
              <a:avLst/>
              <a:gdLst>
                <a:gd name="connsiteX0" fmla="*/ 187643 w 180975"/>
                <a:gd name="connsiteY0" fmla="*/ 14909 h 38100"/>
                <a:gd name="connsiteX1" fmla="*/ 158115 w 180975"/>
                <a:gd name="connsiteY1" fmla="*/ 41580 h 38100"/>
                <a:gd name="connsiteX2" fmla="*/ 7620 w 180975"/>
                <a:gd name="connsiteY2" fmla="*/ 42532 h 38100"/>
                <a:gd name="connsiteX3" fmla="*/ 0 w 180975"/>
                <a:gd name="connsiteY3" fmla="*/ 26340 h 38100"/>
                <a:gd name="connsiteX4" fmla="*/ 34290 w 180975"/>
                <a:gd name="connsiteY4" fmla="*/ 1575 h 38100"/>
                <a:gd name="connsiteX5" fmla="*/ 176213 w 180975"/>
                <a:gd name="connsiteY5" fmla="*/ 622 h 38100"/>
                <a:gd name="connsiteX6" fmla="*/ 187643 w 180975"/>
                <a:gd name="connsiteY6" fmla="*/ 14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87643" y="14909"/>
                  </a:moveTo>
                  <a:cubicBezTo>
                    <a:pt x="178118" y="24434"/>
                    <a:pt x="168593" y="40627"/>
                    <a:pt x="158115" y="41580"/>
                  </a:cubicBezTo>
                  <a:cubicBezTo>
                    <a:pt x="107633" y="44437"/>
                    <a:pt x="58103" y="42532"/>
                    <a:pt x="7620" y="42532"/>
                  </a:cubicBezTo>
                  <a:cubicBezTo>
                    <a:pt x="4763" y="36817"/>
                    <a:pt x="1905" y="32055"/>
                    <a:pt x="0" y="26340"/>
                  </a:cubicBezTo>
                  <a:cubicBezTo>
                    <a:pt x="11430" y="17767"/>
                    <a:pt x="21908" y="1575"/>
                    <a:pt x="34290" y="1575"/>
                  </a:cubicBezTo>
                  <a:cubicBezTo>
                    <a:pt x="80963" y="-1283"/>
                    <a:pt x="128588" y="622"/>
                    <a:pt x="176213" y="622"/>
                  </a:cubicBezTo>
                  <a:cubicBezTo>
                    <a:pt x="180023" y="5384"/>
                    <a:pt x="183833" y="10147"/>
                    <a:pt x="187643" y="149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ACADCBF-0763-49C8-B260-BB20D44D1106}"/>
                </a:ext>
              </a:extLst>
            </p:cNvPr>
            <p:cNvSpPr/>
            <p:nvPr/>
          </p:nvSpPr>
          <p:spPr>
            <a:xfrm>
              <a:off x="4671060" y="4580985"/>
              <a:ext cx="190500" cy="38100"/>
            </a:xfrm>
            <a:custGeom>
              <a:avLst/>
              <a:gdLst>
                <a:gd name="connsiteX0" fmla="*/ 0 w 190500"/>
                <a:gd name="connsiteY0" fmla="*/ 45307 h 38100"/>
                <a:gd name="connsiteX1" fmla="*/ 192405 w 190500"/>
                <a:gd name="connsiteY1" fmla="*/ 8160 h 38100"/>
                <a:gd name="connsiteX2" fmla="*/ 154305 w 190500"/>
                <a:gd name="connsiteY2" fmla="*/ 43402 h 38100"/>
                <a:gd name="connsiteX3" fmla="*/ 0 w 190500"/>
                <a:gd name="connsiteY3" fmla="*/ 4530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8100">
                  <a:moveTo>
                    <a:pt x="0" y="45307"/>
                  </a:moveTo>
                  <a:cubicBezTo>
                    <a:pt x="14288" y="-2318"/>
                    <a:pt x="50483" y="-8033"/>
                    <a:pt x="192405" y="8160"/>
                  </a:cubicBezTo>
                  <a:cubicBezTo>
                    <a:pt x="175260" y="24352"/>
                    <a:pt x="165735" y="42450"/>
                    <a:pt x="154305" y="43402"/>
                  </a:cubicBezTo>
                  <a:cubicBezTo>
                    <a:pt x="104775" y="47212"/>
                    <a:pt x="55245" y="45307"/>
                    <a:pt x="0" y="453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2628360-2AE7-4DB4-98B1-20BC60EC8FFA}"/>
                </a:ext>
              </a:extLst>
            </p:cNvPr>
            <p:cNvSpPr/>
            <p:nvPr/>
          </p:nvSpPr>
          <p:spPr>
            <a:xfrm>
              <a:off x="4269105" y="4579460"/>
              <a:ext cx="180975" cy="47625"/>
            </a:xfrm>
            <a:custGeom>
              <a:avLst/>
              <a:gdLst>
                <a:gd name="connsiteX0" fmla="*/ 180975 w 180975"/>
                <a:gd name="connsiteY0" fmla="*/ 8732 h 47625"/>
                <a:gd name="connsiteX1" fmla="*/ 0 w 180975"/>
                <a:gd name="connsiteY1" fmla="*/ 42070 h 47625"/>
                <a:gd name="connsiteX2" fmla="*/ 180975 w 180975"/>
                <a:gd name="connsiteY2" fmla="*/ 873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0975" y="8732"/>
                  </a:moveTo>
                  <a:cubicBezTo>
                    <a:pt x="171450" y="50642"/>
                    <a:pt x="108585" y="62072"/>
                    <a:pt x="0" y="42070"/>
                  </a:cubicBezTo>
                  <a:cubicBezTo>
                    <a:pt x="11430" y="159"/>
                    <a:pt x="62865" y="-9366"/>
                    <a:pt x="180975" y="87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6BA79C7-7020-4FB4-A678-59B5E9806B46}"/>
                </a:ext>
              </a:extLst>
            </p:cNvPr>
            <p:cNvSpPr/>
            <p:nvPr/>
          </p:nvSpPr>
          <p:spPr>
            <a:xfrm>
              <a:off x="4873942" y="4582499"/>
              <a:ext cx="180975" cy="38100"/>
            </a:xfrm>
            <a:custGeom>
              <a:avLst/>
              <a:gdLst>
                <a:gd name="connsiteX0" fmla="*/ 0 w 180975"/>
                <a:gd name="connsiteY0" fmla="*/ 44746 h 38100"/>
                <a:gd name="connsiteX1" fmla="*/ 188595 w 180975"/>
                <a:gd name="connsiteY1" fmla="*/ 4741 h 38100"/>
                <a:gd name="connsiteX2" fmla="*/ 151448 w 180975"/>
                <a:gd name="connsiteY2" fmla="*/ 42841 h 38100"/>
                <a:gd name="connsiteX3" fmla="*/ 0 w 180975"/>
                <a:gd name="connsiteY3" fmla="*/ 447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38100">
                  <a:moveTo>
                    <a:pt x="0" y="44746"/>
                  </a:moveTo>
                  <a:cubicBezTo>
                    <a:pt x="10478" y="-3831"/>
                    <a:pt x="14288" y="-4784"/>
                    <a:pt x="188595" y="4741"/>
                  </a:cubicBezTo>
                  <a:cubicBezTo>
                    <a:pt x="171450" y="22838"/>
                    <a:pt x="161925" y="41888"/>
                    <a:pt x="151448" y="42841"/>
                  </a:cubicBezTo>
                  <a:cubicBezTo>
                    <a:pt x="102870" y="45698"/>
                    <a:pt x="53340" y="44746"/>
                    <a:pt x="0" y="447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FE83C7D-B12F-4952-9CB5-E0118E677F7A}"/>
                </a:ext>
              </a:extLst>
            </p:cNvPr>
            <p:cNvSpPr/>
            <p:nvPr/>
          </p:nvSpPr>
          <p:spPr>
            <a:xfrm>
              <a:off x="4066222" y="4578975"/>
              <a:ext cx="180975" cy="47625"/>
            </a:xfrm>
            <a:custGeom>
              <a:avLst/>
              <a:gdLst>
                <a:gd name="connsiteX0" fmla="*/ 182880 w 180975"/>
                <a:gd name="connsiteY0" fmla="*/ 9218 h 47625"/>
                <a:gd name="connsiteX1" fmla="*/ 0 w 180975"/>
                <a:gd name="connsiteY1" fmla="*/ 40650 h 47625"/>
                <a:gd name="connsiteX2" fmla="*/ 182880 w 180975"/>
                <a:gd name="connsiteY2" fmla="*/ 921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2880" y="9218"/>
                  </a:moveTo>
                  <a:cubicBezTo>
                    <a:pt x="169545" y="50175"/>
                    <a:pt x="94298" y="62558"/>
                    <a:pt x="0" y="40650"/>
                  </a:cubicBezTo>
                  <a:cubicBezTo>
                    <a:pt x="14288" y="645"/>
                    <a:pt x="73343" y="-9832"/>
                    <a:pt x="182880" y="9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0F502A4-2834-4BA0-854F-4990F0B4E2C6}"/>
                </a:ext>
              </a:extLst>
            </p:cNvPr>
            <p:cNvSpPr/>
            <p:nvPr/>
          </p:nvSpPr>
          <p:spPr>
            <a:xfrm>
              <a:off x="5873115" y="4584621"/>
              <a:ext cx="180975" cy="38100"/>
            </a:xfrm>
            <a:custGeom>
              <a:avLst/>
              <a:gdLst>
                <a:gd name="connsiteX0" fmla="*/ 173355 w 180975"/>
                <a:gd name="connsiteY0" fmla="*/ 43577 h 38100"/>
                <a:gd name="connsiteX1" fmla="*/ 27622 w 180975"/>
                <a:gd name="connsiteY1" fmla="*/ 42624 h 38100"/>
                <a:gd name="connsiteX2" fmla="*/ 0 w 180975"/>
                <a:gd name="connsiteY2" fmla="*/ 18812 h 38100"/>
                <a:gd name="connsiteX3" fmla="*/ 27622 w 180975"/>
                <a:gd name="connsiteY3" fmla="*/ 1667 h 38100"/>
                <a:gd name="connsiteX4" fmla="*/ 146685 w 180975"/>
                <a:gd name="connsiteY4" fmla="*/ 2619 h 38100"/>
                <a:gd name="connsiteX5" fmla="*/ 181928 w 180975"/>
                <a:gd name="connsiteY5" fmla="*/ 28337 h 38100"/>
                <a:gd name="connsiteX6" fmla="*/ 173355 w 180975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73355" y="43577"/>
                  </a:moveTo>
                  <a:cubicBezTo>
                    <a:pt x="124778" y="43577"/>
                    <a:pt x="76200" y="44529"/>
                    <a:pt x="27622" y="42624"/>
                  </a:cubicBezTo>
                  <a:cubicBezTo>
                    <a:pt x="18097" y="42624"/>
                    <a:pt x="9525" y="27384"/>
                    <a:pt x="0" y="18812"/>
                  </a:cubicBezTo>
                  <a:cubicBezTo>
                    <a:pt x="9525" y="13097"/>
                    <a:pt x="18097" y="2619"/>
                    <a:pt x="27622" y="1667"/>
                  </a:cubicBezTo>
                  <a:cubicBezTo>
                    <a:pt x="66675" y="-238"/>
                    <a:pt x="106680" y="-1191"/>
                    <a:pt x="146685" y="2619"/>
                  </a:cubicBezTo>
                  <a:cubicBezTo>
                    <a:pt x="159067" y="3572"/>
                    <a:pt x="169545" y="19764"/>
                    <a:pt x="181928" y="28337"/>
                  </a:cubicBezTo>
                  <a:cubicBezTo>
                    <a:pt x="178117" y="34052"/>
                    <a:pt x="176213" y="38814"/>
                    <a:pt x="173355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D4ADF4-9422-4A5C-A832-EF78076911CB}"/>
                </a:ext>
              </a:extLst>
            </p:cNvPr>
            <p:cNvSpPr/>
            <p:nvPr/>
          </p:nvSpPr>
          <p:spPr>
            <a:xfrm>
              <a:off x="5275846" y="4586140"/>
              <a:ext cx="171450" cy="38100"/>
            </a:xfrm>
            <a:custGeom>
              <a:avLst/>
              <a:gdLst>
                <a:gd name="connsiteX0" fmla="*/ 85777 w 171450"/>
                <a:gd name="connsiteY0" fmla="*/ 41105 h 38100"/>
                <a:gd name="connsiteX1" fmla="*/ 19102 w 171450"/>
                <a:gd name="connsiteY1" fmla="*/ 40152 h 38100"/>
                <a:gd name="connsiteX2" fmla="*/ 52 w 171450"/>
                <a:gd name="connsiteY2" fmla="*/ 21102 h 38100"/>
                <a:gd name="connsiteX3" fmla="*/ 19102 w 171450"/>
                <a:gd name="connsiteY3" fmla="*/ 1100 h 38100"/>
                <a:gd name="connsiteX4" fmla="*/ 157214 w 171450"/>
                <a:gd name="connsiteY4" fmla="*/ 1100 h 38100"/>
                <a:gd name="connsiteX5" fmla="*/ 173407 w 171450"/>
                <a:gd name="connsiteY5" fmla="*/ 18245 h 38100"/>
                <a:gd name="connsiteX6" fmla="*/ 157214 w 171450"/>
                <a:gd name="connsiteY6" fmla="*/ 40152 h 38100"/>
                <a:gd name="connsiteX7" fmla="*/ 85777 w 171450"/>
                <a:gd name="connsiteY7" fmla="*/ 4110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38100">
                  <a:moveTo>
                    <a:pt x="85777" y="41105"/>
                  </a:moveTo>
                  <a:cubicBezTo>
                    <a:pt x="63870" y="41105"/>
                    <a:pt x="41010" y="43010"/>
                    <a:pt x="19102" y="40152"/>
                  </a:cubicBezTo>
                  <a:cubicBezTo>
                    <a:pt x="11482" y="39200"/>
                    <a:pt x="-901" y="26817"/>
                    <a:pt x="52" y="21102"/>
                  </a:cubicBezTo>
                  <a:cubicBezTo>
                    <a:pt x="1004" y="13482"/>
                    <a:pt x="12435" y="1100"/>
                    <a:pt x="19102" y="1100"/>
                  </a:cubicBezTo>
                  <a:cubicBezTo>
                    <a:pt x="64822" y="-805"/>
                    <a:pt x="111495" y="147"/>
                    <a:pt x="157214" y="1100"/>
                  </a:cubicBezTo>
                  <a:cubicBezTo>
                    <a:pt x="162929" y="1100"/>
                    <a:pt x="174360" y="13482"/>
                    <a:pt x="173407" y="18245"/>
                  </a:cubicBezTo>
                  <a:cubicBezTo>
                    <a:pt x="171502" y="26817"/>
                    <a:pt x="163882" y="40152"/>
                    <a:pt x="157214" y="40152"/>
                  </a:cubicBezTo>
                  <a:cubicBezTo>
                    <a:pt x="133402" y="43010"/>
                    <a:pt x="109589" y="41105"/>
                    <a:pt x="85777" y="411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9545E33-CBD7-4F2C-A5A8-CAB37EC2A2D3}"/>
                </a:ext>
              </a:extLst>
            </p:cNvPr>
            <p:cNvSpPr/>
            <p:nvPr/>
          </p:nvSpPr>
          <p:spPr>
            <a:xfrm>
              <a:off x="5474018" y="4584306"/>
              <a:ext cx="171450" cy="38100"/>
            </a:xfrm>
            <a:custGeom>
              <a:avLst/>
              <a:gdLst>
                <a:gd name="connsiteX0" fmla="*/ 90488 w 171450"/>
                <a:gd name="connsiteY0" fmla="*/ 1029 h 38100"/>
                <a:gd name="connsiteX1" fmla="*/ 151447 w 171450"/>
                <a:gd name="connsiteY1" fmla="*/ 1981 h 38100"/>
                <a:gd name="connsiteX2" fmla="*/ 177165 w 171450"/>
                <a:gd name="connsiteY2" fmla="*/ 21984 h 38100"/>
                <a:gd name="connsiteX3" fmla="*/ 153352 w 171450"/>
                <a:gd name="connsiteY3" fmla="*/ 42939 h 38100"/>
                <a:gd name="connsiteX4" fmla="*/ 25717 w 171450"/>
                <a:gd name="connsiteY4" fmla="*/ 42939 h 38100"/>
                <a:gd name="connsiteX5" fmla="*/ 0 w 171450"/>
                <a:gd name="connsiteY5" fmla="*/ 22936 h 38100"/>
                <a:gd name="connsiteX6" fmla="*/ 28575 w 171450"/>
                <a:gd name="connsiteY6" fmla="*/ 1981 h 38100"/>
                <a:gd name="connsiteX7" fmla="*/ 90488 w 171450"/>
                <a:gd name="connsiteY7" fmla="*/ 1029 h 38100"/>
                <a:gd name="connsiteX8" fmla="*/ 90488 w 171450"/>
                <a:gd name="connsiteY8" fmla="*/ 10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38100">
                  <a:moveTo>
                    <a:pt x="90488" y="1029"/>
                  </a:moveTo>
                  <a:cubicBezTo>
                    <a:pt x="110490" y="1029"/>
                    <a:pt x="131445" y="-876"/>
                    <a:pt x="151447" y="1981"/>
                  </a:cubicBezTo>
                  <a:cubicBezTo>
                    <a:pt x="160972" y="2934"/>
                    <a:pt x="168592" y="15316"/>
                    <a:pt x="177165" y="21984"/>
                  </a:cubicBezTo>
                  <a:cubicBezTo>
                    <a:pt x="169545" y="29604"/>
                    <a:pt x="161925" y="42939"/>
                    <a:pt x="153352" y="42939"/>
                  </a:cubicBezTo>
                  <a:cubicBezTo>
                    <a:pt x="111442" y="44844"/>
                    <a:pt x="68580" y="44844"/>
                    <a:pt x="25717" y="42939"/>
                  </a:cubicBezTo>
                  <a:cubicBezTo>
                    <a:pt x="17145" y="42939"/>
                    <a:pt x="8572" y="29604"/>
                    <a:pt x="0" y="22936"/>
                  </a:cubicBezTo>
                  <a:cubicBezTo>
                    <a:pt x="9525" y="15316"/>
                    <a:pt x="18097" y="3886"/>
                    <a:pt x="28575" y="1981"/>
                  </a:cubicBezTo>
                  <a:cubicBezTo>
                    <a:pt x="49530" y="-1829"/>
                    <a:pt x="69532" y="1029"/>
                    <a:pt x="90488" y="1029"/>
                  </a:cubicBezTo>
                  <a:cubicBezTo>
                    <a:pt x="90488" y="1029"/>
                    <a:pt x="90488" y="1029"/>
                    <a:pt x="90488" y="10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01374AA-5D55-4A4A-B235-19CCDDD27113}"/>
                </a:ext>
              </a:extLst>
            </p:cNvPr>
            <p:cNvSpPr/>
            <p:nvPr/>
          </p:nvSpPr>
          <p:spPr>
            <a:xfrm>
              <a:off x="6271260" y="4582301"/>
              <a:ext cx="171450" cy="47625"/>
            </a:xfrm>
            <a:custGeom>
              <a:avLst/>
              <a:gdLst>
                <a:gd name="connsiteX0" fmla="*/ 174308 w 171450"/>
                <a:gd name="connsiteY0" fmla="*/ 41134 h 47625"/>
                <a:gd name="connsiteX1" fmla="*/ 0 w 171450"/>
                <a:gd name="connsiteY1" fmla="*/ 11607 h 47625"/>
                <a:gd name="connsiteX2" fmla="*/ 174308 w 171450"/>
                <a:gd name="connsiteY2" fmla="*/ 411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174308" y="41134"/>
                  </a:moveTo>
                  <a:cubicBezTo>
                    <a:pt x="74295" y="61137"/>
                    <a:pt x="8572" y="49707"/>
                    <a:pt x="0" y="11607"/>
                  </a:cubicBezTo>
                  <a:cubicBezTo>
                    <a:pt x="84772" y="-12206"/>
                    <a:pt x="163830" y="2082"/>
                    <a:pt x="174308" y="411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178A668-2EDA-403B-8F9D-9B6D6E3ACFD8}"/>
                </a:ext>
              </a:extLst>
            </p:cNvPr>
            <p:cNvSpPr/>
            <p:nvPr/>
          </p:nvSpPr>
          <p:spPr>
            <a:xfrm>
              <a:off x="6074093" y="4582117"/>
              <a:ext cx="171450" cy="47625"/>
            </a:xfrm>
            <a:custGeom>
              <a:avLst/>
              <a:gdLst>
                <a:gd name="connsiteX0" fmla="*/ 0 w 171450"/>
                <a:gd name="connsiteY0" fmla="*/ 7981 h 47625"/>
                <a:gd name="connsiteX1" fmla="*/ 172402 w 171450"/>
                <a:gd name="connsiteY1" fmla="*/ 38461 h 47625"/>
                <a:gd name="connsiteX2" fmla="*/ 0 w 171450"/>
                <a:gd name="connsiteY2" fmla="*/ 798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7981"/>
                  </a:moveTo>
                  <a:cubicBezTo>
                    <a:pt x="118110" y="-8212"/>
                    <a:pt x="161925" y="-592"/>
                    <a:pt x="172402" y="38461"/>
                  </a:cubicBezTo>
                  <a:cubicBezTo>
                    <a:pt x="91440" y="63226"/>
                    <a:pt x="5715" y="49891"/>
                    <a:pt x="0" y="7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1387591-C098-4025-98EC-65A13AFE717D}"/>
                </a:ext>
              </a:extLst>
            </p:cNvPr>
            <p:cNvSpPr/>
            <p:nvPr/>
          </p:nvSpPr>
          <p:spPr>
            <a:xfrm>
              <a:off x="5674043" y="4584621"/>
              <a:ext cx="171450" cy="38100"/>
            </a:xfrm>
            <a:custGeom>
              <a:avLst/>
              <a:gdLst>
                <a:gd name="connsiteX0" fmla="*/ 171450 w 171450"/>
                <a:gd name="connsiteY0" fmla="*/ 43577 h 38100"/>
                <a:gd name="connsiteX1" fmla="*/ 24765 w 171450"/>
                <a:gd name="connsiteY1" fmla="*/ 42624 h 38100"/>
                <a:gd name="connsiteX2" fmla="*/ 0 w 171450"/>
                <a:gd name="connsiteY2" fmla="*/ 21669 h 38100"/>
                <a:gd name="connsiteX3" fmla="*/ 24765 w 171450"/>
                <a:gd name="connsiteY3" fmla="*/ 1667 h 38100"/>
                <a:gd name="connsiteX4" fmla="*/ 148590 w 171450"/>
                <a:gd name="connsiteY4" fmla="*/ 2619 h 38100"/>
                <a:gd name="connsiteX5" fmla="*/ 180022 w 171450"/>
                <a:gd name="connsiteY5" fmla="*/ 30242 h 38100"/>
                <a:gd name="connsiteX6" fmla="*/ 171450 w 171450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38100">
                  <a:moveTo>
                    <a:pt x="171450" y="43577"/>
                  </a:moveTo>
                  <a:cubicBezTo>
                    <a:pt x="122872" y="43577"/>
                    <a:pt x="73342" y="44529"/>
                    <a:pt x="24765" y="42624"/>
                  </a:cubicBezTo>
                  <a:cubicBezTo>
                    <a:pt x="16192" y="42624"/>
                    <a:pt x="7620" y="29289"/>
                    <a:pt x="0" y="21669"/>
                  </a:cubicBezTo>
                  <a:cubicBezTo>
                    <a:pt x="8572" y="15002"/>
                    <a:pt x="16192" y="2619"/>
                    <a:pt x="24765" y="1667"/>
                  </a:cubicBezTo>
                  <a:cubicBezTo>
                    <a:pt x="65722" y="-238"/>
                    <a:pt x="107632" y="-1191"/>
                    <a:pt x="148590" y="2619"/>
                  </a:cubicBezTo>
                  <a:cubicBezTo>
                    <a:pt x="160020" y="3572"/>
                    <a:pt x="169545" y="20717"/>
                    <a:pt x="180022" y="30242"/>
                  </a:cubicBezTo>
                  <a:cubicBezTo>
                    <a:pt x="177165" y="34052"/>
                    <a:pt x="174307" y="38814"/>
                    <a:pt x="171450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77D5B29-80C0-43E4-84A9-ACF9E953C1AB}"/>
                </a:ext>
              </a:extLst>
            </p:cNvPr>
            <p:cNvSpPr/>
            <p:nvPr/>
          </p:nvSpPr>
          <p:spPr>
            <a:xfrm>
              <a:off x="6465570" y="4583672"/>
              <a:ext cx="171450" cy="47625"/>
            </a:xfrm>
            <a:custGeom>
              <a:avLst/>
              <a:gdLst>
                <a:gd name="connsiteX0" fmla="*/ 0 w 171450"/>
                <a:gd name="connsiteY0" fmla="*/ 9283 h 47625"/>
                <a:gd name="connsiteX1" fmla="*/ 179070 w 171450"/>
                <a:gd name="connsiteY1" fmla="*/ 38810 h 47625"/>
                <a:gd name="connsiteX2" fmla="*/ 0 w 171450"/>
                <a:gd name="connsiteY2" fmla="*/ 928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9283"/>
                  </a:moveTo>
                  <a:cubicBezTo>
                    <a:pt x="104775" y="-9767"/>
                    <a:pt x="163830" y="710"/>
                    <a:pt x="179070" y="38810"/>
                  </a:cubicBezTo>
                  <a:cubicBezTo>
                    <a:pt x="92393" y="60718"/>
                    <a:pt x="14288" y="48335"/>
                    <a:pt x="0" y="92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FF14D71-054D-4B10-86D4-56EFEC81E26F}"/>
                </a:ext>
              </a:extLst>
            </p:cNvPr>
            <p:cNvSpPr/>
            <p:nvPr/>
          </p:nvSpPr>
          <p:spPr>
            <a:xfrm>
              <a:off x="6649403" y="4584510"/>
              <a:ext cx="190500" cy="47625"/>
            </a:xfrm>
            <a:custGeom>
              <a:avLst/>
              <a:gdLst>
                <a:gd name="connsiteX0" fmla="*/ 195263 w 190500"/>
                <a:gd name="connsiteY0" fmla="*/ 49403 h 47625"/>
                <a:gd name="connsiteX1" fmla="*/ 0 w 190500"/>
                <a:gd name="connsiteY1" fmla="*/ 14160 h 47625"/>
                <a:gd name="connsiteX2" fmla="*/ 195263 w 190500"/>
                <a:gd name="connsiteY2" fmla="*/ 494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195263" y="49403"/>
                  </a:moveTo>
                  <a:cubicBezTo>
                    <a:pt x="129540" y="32258"/>
                    <a:pt x="62865" y="69405"/>
                    <a:pt x="0" y="14160"/>
                  </a:cubicBezTo>
                  <a:cubicBezTo>
                    <a:pt x="95250" y="-13462"/>
                    <a:pt x="176213" y="-127"/>
                    <a:pt x="195263" y="49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0975202-AB11-4047-BBBF-135FBAD57C5C}"/>
                </a:ext>
              </a:extLst>
            </p:cNvPr>
            <p:cNvSpPr/>
            <p:nvPr/>
          </p:nvSpPr>
          <p:spPr>
            <a:xfrm>
              <a:off x="3852863" y="4579620"/>
              <a:ext cx="190500" cy="47625"/>
            </a:xfrm>
            <a:custGeom>
              <a:avLst/>
              <a:gdLst>
                <a:gd name="connsiteX0" fmla="*/ 0 w 190500"/>
                <a:gd name="connsiteY0" fmla="*/ 35243 h 47625"/>
                <a:gd name="connsiteX1" fmla="*/ 195263 w 190500"/>
                <a:gd name="connsiteY1" fmla="*/ 0 h 47625"/>
                <a:gd name="connsiteX2" fmla="*/ 0 w 190500"/>
                <a:gd name="connsiteY2" fmla="*/ 35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0" y="35243"/>
                  </a:moveTo>
                  <a:cubicBezTo>
                    <a:pt x="61913" y="-24765"/>
                    <a:pt x="132397" y="19050"/>
                    <a:pt x="195263" y="0"/>
                  </a:cubicBezTo>
                  <a:cubicBezTo>
                    <a:pt x="182880" y="49530"/>
                    <a:pt x="109538" y="61913"/>
                    <a:pt x="0" y="35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DD1E779-C582-4E50-B9D3-423CC4A8B0CE}"/>
                </a:ext>
              </a:extLst>
            </p:cNvPr>
            <p:cNvSpPr/>
            <p:nvPr/>
          </p:nvSpPr>
          <p:spPr>
            <a:xfrm>
              <a:off x="6845618" y="4585650"/>
              <a:ext cx="190500" cy="38100"/>
            </a:xfrm>
            <a:custGeom>
              <a:avLst/>
              <a:gdLst>
                <a:gd name="connsiteX0" fmla="*/ 0 w 190500"/>
                <a:gd name="connsiteY0" fmla="*/ 12067 h 38100"/>
                <a:gd name="connsiteX1" fmla="*/ 195263 w 190500"/>
                <a:gd name="connsiteY1" fmla="*/ 46357 h 38100"/>
                <a:gd name="connsiteX2" fmla="*/ 0 w 190500"/>
                <a:gd name="connsiteY2" fmla="*/ 120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2067"/>
                  </a:moveTo>
                  <a:cubicBezTo>
                    <a:pt x="100965" y="-12698"/>
                    <a:pt x="177165" y="1590"/>
                    <a:pt x="195263" y="46357"/>
                  </a:cubicBezTo>
                  <a:cubicBezTo>
                    <a:pt x="132397" y="32069"/>
                    <a:pt x="65722" y="68265"/>
                    <a:pt x="0" y="1206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D0AD50-E19E-4841-9A63-0A94EE45A9B3}"/>
                </a:ext>
              </a:extLst>
            </p:cNvPr>
            <p:cNvSpPr/>
            <p:nvPr/>
          </p:nvSpPr>
          <p:spPr>
            <a:xfrm>
              <a:off x="7051357" y="4586994"/>
              <a:ext cx="190500" cy="38100"/>
            </a:xfrm>
            <a:custGeom>
              <a:avLst/>
              <a:gdLst>
                <a:gd name="connsiteX0" fmla="*/ 0 w 190500"/>
                <a:gd name="connsiteY0" fmla="*/ 1198 h 38100"/>
                <a:gd name="connsiteX1" fmla="*/ 192405 w 190500"/>
                <a:gd name="connsiteY1" fmla="*/ 31678 h 38100"/>
                <a:gd name="connsiteX2" fmla="*/ 0 w 190500"/>
                <a:gd name="connsiteY2" fmla="*/ 119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198"/>
                  </a:moveTo>
                  <a:cubicBezTo>
                    <a:pt x="66675" y="10723"/>
                    <a:pt x="132398" y="-21662"/>
                    <a:pt x="192405" y="31678"/>
                  </a:cubicBezTo>
                  <a:cubicBezTo>
                    <a:pt x="109538" y="56443"/>
                    <a:pt x="23813" y="45966"/>
                    <a:pt x="0" y="1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EFD9C08-B7E8-47D5-818F-1D552CBE6826}"/>
                </a:ext>
              </a:extLst>
            </p:cNvPr>
            <p:cNvSpPr/>
            <p:nvPr/>
          </p:nvSpPr>
          <p:spPr>
            <a:xfrm>
              <a:off x="5106353" y="5238750"/>
              <a:ext cx="923925" cy="228600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23B6E50-7100-455D-A21F-7A8FF2179840}"/>
                </a:ext>
              </a:extLst>
            </p:cNvPr>
            <p:cNvSpPr/>
            <p:nvPr/>
          </p:nvSpPr>
          <p:spPr>
            <a:xfrm>
              <a:off x="3629025" y="1545908"/>
              <a:ext cx="3857625" cy="2676525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5" name="자유형: 도형 71">
            <a:extLst>
              <a:ext uri="{FF2B5EF4-FFF2-40B4-BE49-F238E27FC236}">
                <a16:creationId xmlns:a16="http://schemas.microsoft.com/office/drawing/2014/main" id="{5EA5BB13-6DA5-4D83-B11F-03CEAAB2B839}"/>
              </a:ext>
            </a:extLst>
          </p:cNvPr>
          <p:cNvSpPr/>
          <p:nvPr/>
        </p:nvSpPr>
        <p:spPr>
          <a:xfrm>
            <a:off x="790582" y="4754165"/>
            <a:ext cx="688172" cy="609847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45286D-3077-4A28-909F-4A79DB3274AC}"/>
              </a:ext>
            </a:extLst>
          </p:cNvPr>
          <p:cNvGrpSpPr/>
          <p:nvPr/>
        </p:nvGrpSpPr>
        <p:grpSpPr>
          <a:xfrm>
            <a:off x="10843350" y="2994452"/>
            <a:ext cx="1298046" cy="1495687"/>
            <a:chOff x="2445330" y="2364874"/>
            <a:chExt cx="1495855" cy="1723615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3DEAB33-E7AD-4C86-AC76-A85BAFA1788D}"/>
                </a:ext>
              </a:extLst>
            </p:cNvPr>
            <p:cNvSpPr/>
            <p:nvPr/>
          </p:nvSpPr>
          <p:spPr>
            <a:xfrm>
              <a:off x="2445330" y="2811471"/>
              <a:ext cx="1495855" cy="1277018"/>
            </a:xfrm>
            <a:custGeom>
              <a:avLst/>
              <a:gdLst>
                <a:gd name="connsiteX0" fmla="*/ 811238 w 1495855"/>
                <a:gd name="connsiteY0" fmla="*/ 1130291 h 1277018"/>
                <a:gd name="connsiteX1" fmla="*/ 800487 w 1495855"/>
                <a:gd name="connsiteY1" fmla="*/ 1134659 h 1277018"/>
                <a:gd name="connsiteX2" fmla="*/ 793917 w 1495855"/>
                <a:gd name="connsiteY2" fmla="*/ 1137943 h 1277018"/>
                <a:gd name="connsiteX3" fmla="*/ 781972 w 1495855"/>
                <a:gd name="connsiteY3" fmla="*/ 1152726 h 1277018"/>
                <a:gd name="connsiteX4" fmla="*/ 781225 w 1495855"/>
                <a:gd name="connsiteY4" fmla="*/ 1164522 h 1277018"/>
                <a:gd name="connsiteX5" fmla="*/ 808849 w 1495855"/>
                <a:gd name="connsiteY5" fmla="*/ 1192593 h 1277018"/>
                <a:gd name="connsiteX6" fmla="*/ 837069 w 1495855"/>
                <a:gd name="connsiteY6" fmla="*/ 1173182 h 1277018"/>
                <a:gd name="connsiteX7" fmla="*/ 839160 w 1495855"/>
                <a:gd name="connsiteY7" fmla="*/ 1169300 h 1277018"/>
                <a:gd name="connsiteX8" fmla="*/ 842295 w 1495855"/>
                <a:gd name="connsiteY8" fmla="*/ 1158400 h 1277018"/>
                <a:gd name="connsiteX9" fmla="*/ 834531 w 1495855"/>
                <a:gd name="connsiteY9" fmla="*/ 1141826 h 1277018"/>
                <a:gd name="connsiteX10" fmla="*/ 830350 w 1495855"/>
                <a:gd name="connsiteY10" fmla="*/ 1138840 h 1277018"/>
                <a:gd name="connsiteX11" fmla="*/ 821989 w 1495855"/>
                <a:gd name="connsiteY11" fmla="*/ 1134211 h 1277018"/>
                <a:gd name="connsiteX12" fmla="*/ 811238 w 1495855"/>
                <a:gd name="connsiteY12" fmla="*/ 1130291 h 1277018"/>
                <a:gd name="connsiteX13" fmla="*/ 808699 w 1495855"/>
                <a:gd name="connsiteY13" fmla="*/ 906353 h 1277018"/>
                <a:gd name="connsiteX14" fmla="*/ 781822 w 1495855"/>
                <a:gd name="connsiteY14" fmla="*/ 929647 h 1277018"/>
                <a:gd name="connsiteX15" fmla="*/ 781374 w 1495855"/>
                <a:gd name="connsiteY15" fmla="*/ 936068 h 1277018"/>
                <a:gd name="connsiteX16" fmla="*/ 797500 w 1495855"/>
                <a:gd name="connsiteY16" fmla="*/ 966827 h 1277018"/>
                <a:gd name="connsiteX17" fmla="*/ 829454 w 1495855"/>
                <a:gd name="connsiteY17" fmla="*/ 964736 h 1277018"/>
                <a:gd name="connsiteX18" fmla="*/ 833187 w 1495855"/>
                <a:gd name="connsiteY18" fmla="*/ 961302 h 1277018"/>
                <a:gd name="connsiteX19" fmla="*/ 839608 w 1495855"/>
                <a:gd name="connsiteY19" fmla="*/ 936366 h 1277018"/>
                <a:gd name="connsiteX20" fmla="*/ 831694 w 1495855"/>
                <a:gd name="connsiteY20" fmla="*/ 914715 h 1277018"/>
                <a:gd name="connsiteX21" fmla="*/ 808699 w 1495855"/>
                <a:gd name="connsiteY21" fmla="*/ 906353 h 1277018"/>
                <a:gd name="connsiteX22" fmla="*/ 807054 w 1495855"/>
                <a:gd name="connsiteY22" fmla="*/ 681222 h 1277018"/>
                <a:gd name="connsiteX23" fmla="*/ 795410 w 1495855"/>
                <a:gd name="connsiteY23" fmla="*/ 684917 h 1277018"/>
                <a:gd name="connsiteX24" fmla="*/ 781822 w 1495855"/>
                <a:gd name="connsiteY24" fmla="*/ 714482 h 1277018"/>
                <a:gd name="connsiteX25" fmla="*/ 797799 w 1495855"/>
                <a:gd name="connsiteY25" fmla="*/ 744495 h 1277018"/>
                <a:gd name="connsiteX26" fmla="*/ 833486 w 1495855"/>
                <a:gd name="connsiteY26" fmla="*/ 735984 h 1277018"/>
                <a:gd name="connsiteX27" fmla="*/ 837666 w 1495855"/>
                <a:gd name="connsiteY27" fmla="*/ 704030 h 1277018"/>
                <a:gd name="connsiteX28" fmla="*/ 836472 w 1495855"/>
                <a:gd name="connsiteY28" fmla="*/ 699699 h 1277018"/>
                <a:gd name="connsiteX29" fmla="*/ 807054 w 1495855"/>
                <a:gd name="connsiteY29" fmla="*/ 681222 h 1277018"/>
                <a:gd name="connsiteX30" fmla="*/ 806609 w 1495855"/>
                <a:gd name="connsiteY30" fmla="*/ 456015 h 1277018"/>
                <a:gd name="connsiteX31" fmla="*/ 785256 w 1495855"/>
                <a:gd name="connsiteY31" fmla="*/ 471544 h 1277018"/>
                <a:gd name="connsiteX32" fmla="*/ 797052 w 1495855"/>
                <a:gd name="connsiteY32" fmla="*/ 522909 h 1277018"/>
                <a:gd name="connsiteX33" fmla="*/ 801980 w 1495855"/>
                <a:gd name="connsiteY33" fmla="*/ 523656 h 1277018"/>
                <a:gd name="connsiteX34" fmla="*/ 815867 w 1495855"/>
                <a:gd name="connsiteY34" fmla="*/ 521565 h 1277018"/>
                <a:gd name="connsiteX35" fmla="*/ 837218 w 1495855"/>
                <a:gd name="connsiteY35" fmla="*/ 502751 h 1277018"/>
                <a:gd name="connsiteX36" fmla="*/ 837218 w 1495855"/>
                <a:gd name="connsiteY36" fmla="*/ 477367 h 1277018"/>
                <a:gd name="connsiteX37" fmla="*/ 827065 w 1495855"/>
                <a:gd name="connsiteY37" fmla="*/ 463182 h 1277018"/>
                <a:gd name="connsiteX38" fmla="*/ 806609 w 1495855"/>
                <a:gd name="connsiteY38" fmla="*/ 456015 h 1277018"/>
                <a:gd name="connsiteX39" fmla="*/ 410117 w 1495855"/>
                <a:gd name="connsiteY39" fmla="*/ 8010 h 1277018"/>
                <a:gd name="connsiteX40" fmla="*/ 420625 w 1495855"/>
                <a:gd name="connsiteY40" fmla="*/ 17920 h 1277018"/>
                <a:gd name="connsiteX41" fmla="*/ 430927 w 1495855"/>
                <a:gd name="connsiteY41" fmla="*/ 38078 h 1277018"/>
                <a:gd name="connsiteX42" fmla="*/ 447203 w 1495855"/>
                <a:gd name="connsiteY42" fmla="*/ 64059 h 1277018"/>
                <a:gd name="connsiteX43" fmla="*/ 459746 w 1495855"/>
                <a:gd name="connsiteY43" fmla="*/ 86456 h 1277018"/>
                <a:gd name="connsiteX44" fmla="*/ 476469 w 1495855"/>
                <a:gd name="connsiteY44" fmla="*/ 114677 h 1277018"/>
                <a:gd name="connsiteX45" fmla="*/ 488265 w 1495855"/>
                <a:gd name="connsiteY45" fmla="*/ 136627 h 1277018"/>
                <a:gd name="connsiteX46" fmla="*/ 514993 w 1495855"/>
                <a:gd name="connsiteY46" fmla="*/ 184408 h 1277018"/>
                <a:gd name="connsiteX47" fmla="*/ 538436 w 1495855"/>
                <a:gd name="connsiteY47" fmla="*/ 225470 h 1277018"/>
                <a:gd name="connsiteX48" fmla="*/ 554263 w 1495855"/>
                <a:gd name="connsiteY48" fmla="*/ 250257 h 1277018"/>
                <a:gd name="connsiteX49" fmla="*/ 566656 w 1495855"/>
                <a:gd name="connsiteY49" fmla="*/ 273849 h 1277018"/>
                <a:gd name="connsiteX50" fmla="*/ 579049 w 1495855"/>
                <a:gd name="connsiteY50" fmla="*/ 279075 h 1277018"/>
                <a:gd name="connsiteX51" fmla="*/ 600999 w 1495855"/>
                <a:gd name="connsiteY51" fmla="*/ 265487 h 1277018"/>
                <a:gd name="connsiteX52" fmla="*/ 647138 w 1495855"/>
                <a:gd name="connsiteY52" fmla="*/ 229800 h 1277018"/>
                <a:gd name="connsiteX53" fmla="*/ 660129 w 1495855"/>
                <a:gd name="connsiteY53" fmla="*/ 218900 h 1277018"/>
                <a:gd name="connsiteX54" fmla="*/ 694919 w 1495855"/>
                <a:gd name="connsiteY54" fmla="*/ 191426 h 1277018"/>
                <a:gd name="connsiteX55" fmla="*/ 712389 w 1495855"/>
                <a:gd name="connsiteY55" fmla="*/ 177390 h 1277018"/>
                <a:gd name="connsiteX56" fmla="*/ 714181 w 1495855"/>
                <a:gd name="connsiteY56" fmla="*/ 190530 h 1277018"/>
                <a:gd name="connsiteX57" fmla="*/ 714181 w 1495855"/>
                <a:gd name="connsiteY57" fmla="*/ 527239 h 1277018"/>
                <a:gd name="connsiteX58" fmla="*/ 714181 w 1495855"/>
                <a:gd name="connsiteY58" fmla="*/ 1263967 h 1277018"/>
                <a:gd name="connsiteX59" fmla="*/ 701340 w 1495855"/>
                <a:gd name="connsiteY59" fmla="*/ 1276808 h 1277018"/>
                <a:gd name="connsiteX60" fmla="*/ 360898 w 1495855"/>
                <a:gd name="connsiteY60" fmla="*/ 1276658 h 1277018"/>
                <a:gd name="connsiteX61" fmla="*/ 348953 w 1495855"/>
                <a:gd name="connsiteY61" fmla="*/ 1276957 h 1277018"/>
                <a:gd name="connsiteX62" fmla="*/ 335664 w 1495855"/>
                <a:gd name="connsiteY62" fmla="*/ 1264564 h 1277018"/>
                <a:gd name="connsiteX63" fmla="*/ 335514 w 1495855"/>
                <a:gd name="connsiteY63" fmla="*/ 1227982 h 1277018"/>
                <a:gd name="connsiteX64" fmla="*/ 335514 w 1495855"/>
                <a:gd name="connsiteY64" fmla="*/ 534555 h 1277018"/>
                <a:gd name="connsiteX65" fmla="*/ 335813 w 1495855"/>
                <a:gd name="connsiteY65" fmla="*/ 473335 h 1277018"/>
                <a:gd name="connsiteX66" fmla="*/ 335813 w 1495855"/>
                <a:gd name="connsiteY66" fmla="*/ 468856 h 1277018"/>
                <a:gd name="connsiteX67" fmla="*/ 328944 w 1495855"/>
                <a:gd name="connsiteY67" fmla="*/ 454970 h 1277018"/>
                <a:gd name="connsiteX68" fmla="*/ 310728 w 1495855"/>
                <a:gd name="connsiteY68" fmla="*/ 456612 h 1277018"/>
                <a:gd name="connsiteX69" fmla="*/ 292362 w 1495855"/>
                <a:gd name="connsiteY69" fmla="*/ 463182 h 1277018"/>
                <a:gd name="connsiteX70" fmla="*/ 275190 w 1495855"/>
                <a:gd name="connsiteY70" fmla="*/ 469155 h 1277018"/>
                <a:gd name="connsiteX71" fmla="*/ 270561 w 1495855"/>
                <a:gd name="connsiteY71" fmla="*/ 471395 h 1277018"/>
                <a:gd name="connsiteX72" fmla="*/ 224572 w 1495855"/>
                <a:gd name="connsiteY72" fmla="*/ 482892 h 1277018"/>
                <a:gd name="connsiteX73" fmla="*/ 188438 w 1495855"/>
                <a:gd name="connsiteY73" fmla="*/ 494986 h 1277018"/>
                <a:gd name="connsiteX74" fmla="*/ 165293 w 1495855"/>
                <a:gd name="connsiteY74" fmla="*/ 502004 h 1277018"/>
                <a:gd name="connsiteX75" fmla="*/ 156782 w 1495855"/>
                <a:gd name="connsiteY75" fmla="*/ 504692 h 1277018"/>
                <a:gd name="connsiteX76" fmla="*/ 127815 w 1495855"/>
                <a:gd name="connsiteY76" fmla="*/ 512755 h 1277018"/>
                <a:gd name="connsiteX77" fmla="*/ 119901 w 1495855"/>
                <a:gd name="connsiteY77" fmla="*/ 507081 h 1277018"/>
                <a:gd name="connsiteX78" fmla="*/ 112286 w 1495855"/>
                <a:gd name="connsiteY78" fmla="*/ 491403 h 1277018"/>
                <a:gd name="connsiteX79" fmla="*/ 109598 w 1495855"/>
                <a:gd name="connsiteY79" fmla="*/ 484684 h 1277018"/>
                <a:gd name="connsiteX80" fmla="*/ 103775 w 1495855"/>
                <a:gd name="connsiteY80" fmla="*/ 469901 h 1277018"/>
                <a:gd name="connsiteX81" fmla="*/ 89739 w 1495855"/>
                <a:gd name="connsiteY81" fmla="*/ 433618 h 1277018"/>
                <a:gd name="connsiteX82" fmla="*/ 84364 w 1495855"/>
                <a:gd name="connsiteY82" fmla="*/ 420030 h 1277018"/>
                <a:gd name="connsiteX83" fmla="*/ 81377 w 1495855"/>
                <a:gd name="connsiteY83" fmla="*/ 414057 h 1277018"/>
                <a:gd name="connsiteX84" fmla="*/ 68835 w 1495855"/>
                <a:gd name="connsiteY84" fmla="*/ 380162 h 1277018"/>
                <a:gd name="connsiteX85" fmla="*/ 53903 w 1495855"/>
                <a:gd name="connsiteY85" fmla="*/ 351344 h 1277018"/>
                <a:gd name="connsiteX86" fmla="*/ 52559 w 1495855"/>
                <a:gd name="connsiteY86" fmla="*/ 345819 h 1277018"/>
                <a:gd name="connsiteX87" fmla="*/ 43750 w 1495855"/>
                <a:gd name="connsiteY87" fmla="*/ 323571 h 1277018"/>
                <a:gd name="connsiteX88" fmla="*/ 42406 w 1495855"/>
                <a:gd name="connsiteY88" fmla="*/ 321779 h 1277018"/>
                <a:gd name="connsiteX89" fmla="*/ 33447 w 1495855"/>
                <a:gd name="connsiteY89" fmla="*/ 296993 h 1277018"/>
                <a:gd name="connsiteX90" fmla="*/ 26280 w 1495855"/>
                <a:gd name="connsiteY90" fmla="*/ 277582 h 1277018"/>
                <a:gd name="connsiteX91" fmla="*/ 15230 w 1495855"/>
                <a:gd name="connsiteY91" fmla="*/ 249510 h 1277018"/>
                <a:gd name="connsiteX92" fmla="*/ 0 w 1495855"/>
                <a:gd name="connsiteY92" fmla="*/ 203371 h 1277018"/>
                <a:gd name="connsiteX93" fmla="*/ 31954 w 1495855"/>
                <a:gd name="connsiteY93" fmla="*/ 188440 h 1277018"/>
                <a:gd name="connsiteX94" fmla="*/ 58532 w 1495855"/>
                <a:gd name="connsiteY94" fmla="*/ 174105 h 1277018"/>
                <a:gd name="connsiteX95" fmla="*/ 85260 w 1495855"/>
                <a:gd name="connsiteY95" fmla="*/ 161563 h 1277018"/>
                <a:gd name="connsiteX96" fmla="*/ 118856 w 1495855"/>
                <a:gd name="connsiteY96" fmla="*/ 144690 h 1277018"/>
                <a:gd name="connsiteX97" fmla="*/ 137969 w 1495855"/>
                <a:gd name="connsiteY97" fmla="*/ 134835 h 1277018"/>
                <a:gd name="connsiteX98" fmla="*/ 166040 w 1495855"/>
                <a:gd name="connsiteY98" fmla="*/ 121397 h 1277018"/>
                <a:gd name="connsiteX99" fmla="*/ 190080 w 1495855"/>
                <a:gd name="connsiteY99" fmla="*/ 108257 h 1277018"/>
                <a:gd name="connsiteX100" fmla="*/ 218599 w 1495855"/>
                <a:gd name="connsiteY100" fmla="*/ 93026 h 1277018"/>
                <a:gd name="connsiteX101" fmla="*/ 249806 w 1495855"/>
                <a:gd name="connsiteY101" fmla="*/ 76154 h 1277018"/>
                <a:gd name="connsiteX102" fmla="*/ 255331 w 1495855"/>
                <a:gd name="connsiteY102" fmla="*/ 74362 h 1277018"/>
                <a:gd name="connsiteX103" fmla="*/ 268471 w 1495855"/>
                <a:gd name="connsiteY103" fmla="*/ 68091 h 1277018"/>
                <a:gd name="connsiteX104" fmla="*/ 275787 w 1495855"/>
                <a:gd name="connsiteY104" fmla="*/ 64657 h 1277018"/>
                <a:gd name="connsiteX105" fmla="*/ 287135 w 1495855"/>
                <a:gd name="connsiteY105" fmla="*/ 58236 h 1277018"/>
                <a:gd name="connsiteX106" fmla="*/ 293557 w 1495855"/>
                <a:gd name="connsiteY106" fmla="*/ 54951 h 1277018"/>
                <a:gd name="connsiteX107" fmla="*/ 308189 w 1495855"/>
                <a:gd name="connsiteY107" fmla="*/ 47335 h 1277018"/>
                <a:gd name="connsiteX108" fmla="*/ 313415 w 1495855"/>
                <a:gd name="connsiteY108" fmla="*/ 45245 h 1277018"/>
                <a:gd name="connsiteX109" fmla="*/ 325660 w 1495855"/>
                <a:gd name="connsiteY109" fmla="*/ 38078 h 1277018"/>
                <a:gd name="connsiteX110" fmla="*/ 328347 w 1495855"/>
                <a:gd name="connsiteY110" fmla="*/ 35540 h 1277018"/>
                <a:gd name="connsiteX111" fmla="*/ 353133 w 1495855"/>
                <a:gd name="connsiteY111" fmla="*/ 27029 h 1277018"/>
                <a:gd name="connsiteX112" fmla="*/ 395241 w 1495855"/>
                <a:gd name="connsiteY112" fmla="*/ 10753 h 1277018"/>
                <a:gd name="connsiteX113" fmla="*/ 410117 w 1495855"/>
                <a:gd name="connsiteY113" fmla="*/ 8010 h 1277018"/>
                <a:gd name="connsiteX114" fmla="*/ 1073139 w 1495855"/>
                <a:gd name="connsiteY114" fmla="*/ 600 h 1277018"/>
                <a:gd name="connsiteX115" fmla="*/ 1121368 w 1495855"/>
                <a:gd name="connsiteY115" fmla="*/ 18219 h 1277018"/>
                <a:gd name="connsiteX116" fmla="*/ 1146453 w 1495855"/>
                <a:gd name="connsiteY116" fmla="*/ 30612 h 1277018"/>
                <a:gd name="connsiteX117" fmla="*/ 1149888 w 1495855"/>
                <a:gd name="connsiteY117" fmla="*/ 31956 h 1277018"/>
                <a:gd name="connsiteX118" fmla="*/ 1189308 w 1495855"/>
                <a:gd name="connsiteY118" fmla="*/ 50919 h 1277018"/>
                <a:gd name="connsiteX119" fmla="*/ 1218573 w 1495855"/>
                <a:gd name="connsiteY119" fmla="*/ 63910 h 1277018"/>
                <a:gd name="connsiteX120" fmla="*/ 1224845 w 1495855"/>
                <a:gd name="connsiteY120" fmla="*/ 67493 h 1277018"/>
                <a:gd name="connsiteX121" fmla="*/ 1229324 w 1495855"/>
                <a:gd name="connsiteY121" fmla="*/ 71226 h 1277018"/>
                <a:gd name="connsiteX122" fmla="*/ 1252170 w 1495855"/>
                <a:gd name="connsiteY122" fmla="*/ 82276 h 1277018"/>
                <a:gd name="connsiteX123" fmla="*/ 1279644 w 1495855"/>
                <a:gd name="connsiteY123" fmla="*/ 93922 h 1277018"/>
                <a:gd name="connsiteX124" fmla="*/ 1284870 w 1495855"/>
                <a:gd name="connsiteY124" fmla="*/ 97954 h 1277018"/>
                <a:gd name="connsiteX125" fmla="*/ 1288603 w 1495855"/>
                <a:gd name="connsiteY125" fmla="*/ 101388 h 1277018"/>
                <a:gd name="connsiteX126" fmla="*/ 1316824 w 1495855"/>
                <a:gd name="connsiteY126" fmla="*/ 113483 h 1277018"/>
                <a:gd name="connsiteX127" fmla="*/ 1343104 w 1495855"/>
                <a:gd name="connsiteY127" fmla="*/ 127967 h 1277018"/>
                <a:gd name="connsiteX128" fmla="*/ 1362814 w 1495855"/>
                <a:gd name="connsiteY128" fmla="*/ 138120 h 1277018"/>
                <a:gd name="connsiteX129" fmla="*/ 1392677 w 1495855"/>
                <a:gd name="connsiteY129" fmla="*/ 152753 h 1277018"/>
                <a:gd name="connsiteX130" fmla="*/ 1421645 w 1495855"/>
                <a:gd name="connsiteY130" fmla="*/ 167386 h 1277018"/>
                <a:gd name="connsiteX131" fmla="*/ 1448372 w 1495855"/>
                <a:gd name="connsiteY131" fmla="*/ 180377 h 1277018"/>
                <a:gd name="connsiteX132" fmla="*/ 1495855 w 1495855"/>
                <a:gd name="connsiteY132" fmla="*/ 203670 h 1277018"/>
                <a:gd name="connsiteX133" fmla="*/ 1481520 w 1495855"/>
                <a:gd name="connsiteY133" fmla="*/ 238162 h 1277018"/>
                <a:gd name="connsiteX134" fmla="*/ 1479281 w 1495855"/>
                <a:gd name="connsiteY134" fmla="*/ 246823 h 1277018"/>
                <a:gd name="connsiteX135" fmla="*/ 1474502 w 1495855"/>
                <a:gd name="connsiteY135" fmla="*/ 258021 h 1277018"/>
                <a:gd name="connsiteX136" fmla="*/ 1472711 w 1495855"/>
                <a:gd name="connsiteY136" fmla="*/ 260410 h 1277018"/>
                <a:gd name="connsiteX137" fmla="*/ 1459272 w 1495855"/>
                <a:gd name="connsiteY137" fmla="*/ 298486 h 1277018"/>
                <a:gd name="connsiteX138" fmla="*/ 1455091 w 1495855"/>
                <a:gd name="connsiteY138" fmla="*/ 307594 h 1277018"/>
                <a:gd name="connsiteX139" fmla="*/ 1440458 w 1495855"/>
                <a:gd name="connsiteY139" fmla="*/ 339548 h 1277018"/>
                <a:gd name="connsiteX140" fmla="*/ 1428214 w 1495855"/>
                <a:gd name="connsiteY140" fmla="*/ 373443 h 1277018"/>
                <a:gd name="connsiteX141" fmla="*/ 1419255 w 1495855"/>
                <a:gd name="connsiteY141" fmla="*/ 396139 h 1277018"/>
                <a:gd name="connsiteX142" fmla="*/ 1407907 w 1495855"/>
                <a:gd name="connsiteY142" fmla="*/ 424211 h 1277018"/>
                <a:gd name="connsiteX143" fmla="*/ 1391930 w 1495855"/>
                <a:gd name="connsiteY143" fmla="*/ 466467 h 1277018"/>
                <a:gd name="connsiteX144" fmla="*/ 1378044 w 1495855"/>
                <a:gd name="connsiteY144" fmla="*/ 504095 h 1277018"/>
                <a:gd name="connsiteX145" fmla="*/ 1364754 w 1495855"/>
                <a:gd name="connsiteY145" fmla="*/ 512456 h 1277018"/>
                <a:gd name="connsiteX146" fmla="*/ 1339819 w 1495855"/>
                <a:gd name="connsiteY146" fmla="*/ 504991 h 1277018"/>
                <a:gd name="connsiteX147" fmla="*/ 1338475 w 1495855"/>
                <a:gd name="connsiteY147" fmla="*/ 504244 h 1277018"/>
                <a:gd name="connsiteX148" fmla="*/ 1293232 w 1495855"/>
                <a:gd name="connsiteY148" fmla="*/ 491254 h 1277018"/>
                <a:gd name="connsiteX149" fmla="*/ 1278748 w 1495855"/>
                <a:gd name="connsiteY149" fmla="*/ 485879 h 1277018"/>
                <a:gd name="connsiteX150" fmla="*/ 1274866 w 1495855"/>
                <a:gd name="connsiteY150" fmla="*/ 483788 h 1277018"/>
                <a:gd name="connsiteX151" fmla="*/ 1232012 w 1495855"/>
                <a:gd name="connsiteY151" fmla="*/ 472291 h 1277018"/>
                <a:gd name="connsiteX152" fmla="*/ 1218275 w 1495855"/>
                <a:gd name="connsiteY152" fmla="*/ 467213 h 1277018"/>
                <a:gd name="connsiteX153" fmla="*/ 1199760 w 1495855"/>
                <a:gd name="connsiteY153" fmla="*/ 462286 h 1277018"/>
                <a:gd name="connsiteX154" fmla="*/ 1187366 w 1495855"/>
                <a:gd name="connsiteY154" fmla="*/ 457807 h 1277018"/>
                <a:gd name="connsiteX155" fmla="*/ 1174674 w 1495855"/>
                <a:gd name="connsiteY155" fmla="*/ 453776 h 1277018"/>
                <a:gd name="connsiteX156" fmla="*/ 1157503 w 1495855"/>
                <a:gd name="connsiteY156" fmla="*/ 472141 h 1277018"/>
                <a:gd name="connsiteX157" fmla="*/ 1157653 w 1495855"/>
                <a:gd name="connsiteY157" fmla="*/ 658787 h 1277018"/>
                <a:gd name="connsiteX158" fmla="*/ 1157653 w 1495855"/>
                <a:gd name="connsiteY158" fmla="*/ 1263369 h 1277018"/>
                <a:gd name="connsiteX159" fmla="*/ 1143617 w 1495855"/>
                <a:gd name="connsiteY159" fmla="*/ 1276808 h 1277018"/>
                <a:gd name="connsiteX160" fmla="*/ 821839 w 1495855"/>
                <a:gd name="connsiteY160" fmla="*/ 1276808 h 1277018"/>
                <a:gd name="connsiteX161" fmla="*/ 774058 w 1495855"/>
                <a:gd name="connsiteY161" fmla="*/ 1276659 h 1277018"/>
                <a:gd name="connsiteX162" fmla="*/ 760768 w 1495855"/>
                <a:gd name="connsiteY162" fmla="*/ 1262772 h 1277018"/>
                <a:gd name="connsiteX163" fmla="*/ 760768 w 1495855"/>
                <a:gd name="connsiteY163" fmla="*/ 1237836 h 1277018"/>
                <a:gd name="connsiteX164" fmla="*/ 760171 w 1495855"/>
                <a:gd name="connsiteY164" fmla="*/ 1186621 h 1277018"/>
                <a:gd name="connsiteX165" fmla="*/ 762262 w 1495855"/>
                <a:gd name="connsiteY165" fmla="*/ 1134509 h 1277018"/>
                <a:gd name="connsiteX166" fmla="*/ 761366 w 1495855"/>
                <a:gd name="connsiteY166" fmla="*/ 1117637 h 1277018"/>
                <a:gd name="connsiteX167" fmla="*/ 761664 w 1495855"/>
                <a:gd name="connsiteY167" fmla="*/ 1082398 h 1277018"/>
                <a:gd name="connsiteX168" fmla="*/ 762411 w 1495855"/>
                <a:gd name="connsiteY168" fmla="*/ 1077321 h 1277018"/>
                <a:gd name="connsiteX169" fmla="*/ 762411 w 1495855"/>
                <a:gd name="connsiteY169" fmla="*/ 1029241 h 1277018"/>
                <a:gd name="connsiteX170" fmla="*/ 760619 w 1495855"/>
                <a:gd name="connsiteY170" fmla="*/ 969067 h 1277018"/>
                <a:gd name="connsiteX171" fmla="*/ 760768 w 1495855"/>
                <a:gd name="connsiteY171" fmla="*/ 905905 h 1277018"/>
                <a:gd name="connsiteX172" fmla="*/ 762262 w 1495855"/>
                <a:gd name="connsiteY172" fmla="*/ 830202 h 1277018"/>
                <a:gd name="connsiteX173" fmla="*/ 760768 w 1495855"/>
                <a:gd name="connsiteY173" fmla="*/ 811687 h 1277018"/>
                <a:gd name="connsiteX174" fmla="*/ 762262 w 1495855"/>
                <a:gd name="connsiteY174" fmla="*/ 784362 h 1277018"/>
                <a:gd name="connsiteX175" fmla="*/ 760320 w 1495855"/>
                <a:gd name="connsiteY175" fmla="*/ 747331 h 1277018"/>
                <a:gd name="connsiteX176" fmla="*/ 760320 w 1495855"/>
                <a:gd name="connsiteY176" fmla="*/ 734789 h 1277018"/>
                <a:gd name="connsiteX177" fmla="*/ 760768 w 1495855"/>
                <a:gd name="connsiteY177" fmla="*/ 709853 h 1277018"/>
                <a:gd name="connsiteX178" fmla="*/ 762262 w 1495855"/>
                <a:gd name="connsiteY178" fmla="*/ 638480 h 1277018"/>
                <a:gd name="connsiteX179" fmla="*/ 760918 w 1495855"/>
                <a:gd name="connsiteY179" fmla="*/ 597268 h 1277018"/>
                <a:gd name="connsiteX180" fmla="*/ 760768 w 1495855"/>
                <a:gd name="connsiteY180" fmla="*/ 532764 h 1277018"/>
                <a:gd name="connsiteX181" fmla="*/ 760768 w 1495855"/>
                <a:gd name="connsiteY181" fmla="*/ 506334 h 1277018"/>
                <a:gd name="connsiteX182" fmla="*/ 762112 w 1495855"/>
                <a:gd name="connsiteY182" fmla="*/ 490059 h 1277018"/>
                <a:gd name="connsiteX183" fmla="*/ 760918 w 1495855"/>
                <a:gd name="connsiteY183" fmla="*/ 471693 h 1277018"/>
                <a:gd name="connsiteX184" fmla="*/ 762112 w 1495855"/>
                <a:gd name="connsiteY184" fmla="*/ 427048 h 1277018"/>
                <a:gd name="connsiteX185" fmla="*/ 761067 w 1495855"/>
                <a:gd name="connsiteY185" fmla="*/ 400768 h 1277018"/>
                <a:gd name="connsiteX186" fmla="*/ 762411 w 1495855"/>
                <a:gd name="connsiteY186" fmla="*/ 371054 h 1277018"/>
                <a:gd name="connsiteX187" fmla="*/ 760918 w 1495855"/>
                <a:gd name="connsiteY187" fmla="*/ 314762 h 1277018"/>
                <a:gd name="connsiteX188" fmla="*/ 761664 w 1495855"/>
                <a:gd name="connsiteY188" fmla="*/ 253393 h 1277018"/>
                <a:gd name="connsiteX189" fmla="*/ 760619 w 1495855"/>
                <a:gd name="connsiteY189" fmla="*/ 224276 h 1277018"/>
                <a:gd name="connsiteX190" fmla="*/ 760918 w 1495855"/>
                <a:gd name="connsiteY190" fmla="*/ 189634 h 1277018"/>
                <a:gd name="connsiteX191" fmla="*/ 765397 w 1495855"/>
                <a:gd name="connsiteY191" fmla="*/ 181422 h 1277018"/>
                <a:gd name="connsiteX192" fmla="*/ 773460 w 1495855"/>
                <a:gd name="connsiteY192" fmla="*/ 184557 h 1277018"/>
                <a:gd name="connsiteX193" fmla="*/ 808251 w 1495855"/>
                <a:gd name="connsiteY193" fmla="*/ 210539 h 1277018"/>
                <a:gd name="connsiteX194" fmla="*/ 831843 w 1495855"/>
                <a:gd name="connsiteY194" fmla="*/ 232787 h 1277018"/>
                <a:gd name="connsiteX195" fmla="*/ 832142 w 1495855"/>
                <a:gd name="connsiteY195" fmla="*/ 239656 h 1277018"/>
                <a:gd name="connsiteX196" fmla="*/ 828409 w 1495855"/>
                <a:gd name="connsiteY196" fmla="*/ 239506 h 1277018"/>
                <a:gd name="connsiteX197" fmla="*/ 801383 w 1495855"/>
                <a:gd name="connsiteY197" fmla="*/ 236520 h 1277018"/>
                <a:gd name="connsiteX198" fmla="*/ 782121 w 1495855"/>
                <a:gd name="connsiteY198" fmla="*/ 253989 h 1277018"/>
                <a:gd name="connsiteX199" fmla="*/ 782718 w 1495855"/>
                <a:gd name="connsiteY199" fmla="*/ 279821 h 1277018"/>
                <a:gd name="connsiteX200" fmla="*/ 790781 w 1495855"/>
                <a:gd name="connsiteY200" fmla="*/ 290124 h 1277018"/>
                <a:gd name="connsiteX201" fmla="*/ 827662 w 1495855"/>
                <a:gd name="connsiteY201" fmla="*/ 292066 h 1277018"/>
                <a:gd name="connsiteX202" fmla="*/ 836173 w 1495855"/>
                <a:gd name="connsiteY202" fmla="*/ 281912 h 1277018"/>
                <a:gd name="connsiteX203" fmla="*/ 834382 w 1495855"/>
                <a:gd name="connsiteY203" fmla="*/ 247868 h 1277018"/>
                <a:gd name="connsiteX204" fmla="*/ 832291 w 1495855"/>
                <a:gd name="connsiteY204" fmla="*/ 239208 h 1277018"/>
                <a:gd name="connsiteX205" fmla="*/ 853494 w 1495855"/>
                <a:gd name="connsiteY205" fmla="*/ 246673 h 1277018"/>
                <a:gd name="connsiteX206" fmla="*/ 886493 w 1495855"/>
                <a:gd name="connsiteY206" fmla="*/ 275193 h 1277018"/>
                <a:gd name="connsiteX207" fmla="*/ 915013 w 1495855"/>
                <a:gd name="connsiteY207" fmla="*/ 266682 h 1277018"/>
                <a:gd name="connsiteX208" fmla="*/ 930094 w 1495855"/>
                <a:gd name="connsiteY208" fmla="*/ 240700 h 1277018"/>
                <a:gd name="connsiteX209" fmla="*/ 934424 w 1495855"/>
                <a:gd name="connsiteY209" fmla="*/ 233832 h 1277018"/>
                <a:gd name="connsiteX210" fmla="*/ 968916 w 1495855"/>
                <a:gd name="connsiteY210" fmla="*/ 173210 h 1277018"/>
                <a:gd name="connsiteX211" fmla="*/ 998033 w 1495855"/>
                <a:gd name="connsiteY211" fmla="*/ 118112 h 1277018"/>
                <a:gd name="connsiteX212" fmla="*/ 1007589 w 1495855"/>
                <a:gd name="connsiteY212" fmla="*/ 101388 h 1277018"/>
                <a:gd name="connsiteX213" fmla="*/ 1023118 w 1495855"/>
                <a:gd name="connsiteY213" fmla="*/ 71226 h 1277018"/>
                <a:gd name="connsiteX214" fmla="*/ 1037303 w 1495855"/>
                <a:gd name="connsiteY214" fmla="*/ 46589 h 1277018"/>
                <a:gd name="connsiteX215" fmla="*/ 1053131 w 1495855"/>
                <a:gd name="connsiteY215" fmla="*/ 18368 h 1277018"/>
                <a:gd name="connsiteX216" fmla="*/ 1064777 w 1495855"/>
                <a:gd name="connsiteY216" fmla="*/ 1346 h 1277018"/>
                <a:gd name="connsiteX217" fmla="*/ 1073139 w 1495855"/>
                <a:gd name="connsiteY217" fmla="*/ 600 h 127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1495855" h="1277018">
                  <a:moveTo>
                    <a:pt x="811238" y="1130291"/>
                  </a:moveTo>
                  <a:cubicBezTo>
                    <a:pt x="807766" y="1130366"/>
                    <a:pt x="804294" y="1131822"/>
                    <a:pt x="800487" y="1134659"/>
                  </a:cubicBezTo>
                  <a:cubicBezTo>
                    <a:pt x="798545" y="1136152"/>
                    <a:pt x="796306" y="1137496"/>
                    <a:pt x="793917" y="1137943"/>
                  </a:cubicBezTo>
                  <a:cubicBezTo>
                    <a:pt x="785704" y="1139586"/>
                    <a:pt x="782569" y="1145110"/>
                    <a:pt x="781972" y="1152726"/>
                  </a:cubicBezTo>
                  <a:cubicBezTo>
                    <a:pt x="781673" y="1156608"/>
                    <a:pt x="781225" y="1160640"/>
                    <a:pt x="781225" y="1164522"/>
                  </a:cubicBezTo>
                  <a:cubicBezTo>
                    <a:pt x="781225" y="1182589"/>
                    <a:pt x="791079" y="1192444"/>
                    <a:pt x="808849" y="1192593"/>
                  </a:cubicBezTo>
                  <a:cubicBezTo>
                    <a:pt x="824377" y="1192743"/>
                    <a:pt x="831395" y="1187965"/>
                    <a:pt x="837069" y="1173182"/>
                  </a:cubicBezTo>
                  <a:cubicBezTo>
                    <a:pt x="837666" y="1171838"/>
                    <a:pt x="838712" y="1170644"/>
                    <a:pt x="839160" y="1169300"/>
                  </a:cubicBezTo>
                  <a:cubicBezTo>
                    <a:pt x="840354" y="1165716"/>
                    <a:pt x="843042" y="1161536"/>
                    <a:pt x="842295" y="1158400"/>
                  </a:cubicBezTo>
                  <a:cubicBezTo>
                    <a:pt x="840802" y="1152576"/>
                    <a:pt x="837517" y="1147201"/>
                    <a:pt x="834531" y="1141826"/>
                  </a:cubicBezTo>
                  <a:cubicBezTo>
                    <a:pt x="833784" y="1140482"/>
                    <a:pt x="831843" y="1139735"/>
                    <a:pt x="830350" y="1138840"/>
                  </a:cubicBezTo>
                  <a:cubicBezTo>
                    <a:pt x="827662" y="1137197"/>
                    <a:pt x="824676" y="1136003"/>
                    <a:pt x="821989" y="1134211"/>
                  </a:cubicBezTo>
                  <a:cubicBezTo>
                    <a:pt x="818181" y="1131523"/>
                    <a:pt x="814709" y="1130216"/>
                    <a:pt x="811238" y="1130291"/>
                  </a:cubicBezTo>
                  <a:close/>
                  <a:moveTo>
                    <a:pt x="808699" y="906353"/>
                  </a:moveTo>
                  <a:cubicBezTo>
                    <a:pt x="795858" y="904861"/>
                    <a:pt x="783763" y="916209"/>
                    <a:pt x="781822" y="929647"/>
                  </a:cubicBezTo>
                  <a:cubicBezTo>
                    <a:pt x="781524" y="932185"/>
                    <a:pt x="781524" y="934724"/>
                    <a:pt x="781374" y="936068"/>
                  </a:cubicBezTo>
                  <a:cubicBezTo>
                    <a:pt x="781225" y="953836"/>
                    <a:pt x="786003" y="962497"/>
                    <a:pt x="797500" y="966827"/>
                  </a:cubicBezTo>
                  <a:cubicBezTo>
                    <a:pt x="808401" y="970858"/>
                    <a:pt x="819002" y="967275"/>
                    <a:pt x="829454" y="964736"/>
                  </a:cubicBezTo>
                  <a:cubicBezTo>
                    <a:pt x="830947" y="964437"/>
                    <a:pt x="832739" y="962795"/>
                    <a:pt x="833187" y="961302"/>
                  </a:cubicBezTo>
                  <a:cubicBezTo>
                    <a:pt x="835725" y="953090"/>
                    <a:pt x="839757" y="944728"/>
                    <a:pt x="839608" y="936366"/>
                  </a:cubicBezTo>
                  <a:cubicBezTo>
                    <a:pt x="839608" y="928900"/>
                    <a:pt x="836770" y="919493"/>
                    <a:pt x="831694" y="914715"/>
                  </a:cubicBezTo>
                  <a:cubicBezTo>
                    <a:pt x="826169" y="909489"/>
                    <a:pt x="816762" y="907249"/>
                    <a:pt x="808699" y="906353"/>
                  </a:cubicBezTo>
                  <a:close/>
                  <a:moveTo>
                    <a:pt x="807054" y="681222"/>
                  </a:moveTo>
                  <a:cubicBezTo>
                    <a:pt x="802820" y="681352"/>
                    <a:pt x="798770" y="682491"/>
                    <a:pt x="795410" y="684917"/>
                  </a:cubicBezTo>
                  <a:cubicBezTo>
                    <a:pt x="784958" y="692533"/>
                    <a:pt x="780777" y="701790"/>
                    <a:pt x="781822" y="714482"/>
                  </a:cubicBezTo>
                  <a:cubicBezTo>
                    <a:pt x="781225" y="727323"/>
                    <a:pt x="784062" y="738074"/>
                    <a:pt x="797799" y="744495"/>
                  </a:cubicBezTo>
                  <a:cubicBezTo>
                    <a:pt x="808550" y="749571"/>
                    <a:pt x="828110" y="746734"/>
                    <a:pt x="833486" y="735984"/>
                  </a:cubicBezTo>
                  <a:cubicBezTo>
                    <a:pt x="838413" y="726278"/>
                    <a:pt x="846924" y="715975"/>
                    <a:pt x="837666" y="704030"/>
                  </a:cubicBezTo>
                  <a:cubicBezTo>
                    <a:pt x="836770" y="702985"/>
                    <a:pt x="836770" y="701193"/>
                    <a:pt x="836472" y="699699"/>
                  </a:cubicBezTo>
                  <a:cubicBezTo>
                    <a:pt x="834120" y="689508"/>
                    <a:pt x="819758" y="680829"/>
                    <a:pt x="807054" y="681222"/>
                  </a:cubicBezTo>
                  <a:close/>
                  <a:moveTo>
                    <a:pt x="806609" y="456015"/>
                  </a:moveTo>
                  <a:cubicBezTo>
                    <a:pt x="800188" y="460494"/>
                    <a:pt x="790333" y="464377"/>
                    <a:pt x="785256" y="471544"/>
                  </a:cubicBezTo>
                  <a:cubicBezTo>
                    <a:pt x="775402" y="485729"/>
                    <a:pt x="782718" y="513203"/>
                    <a:pt x="797052" y="522909"/>
                  </a:cubicBezTo>
                  <a:cubicBezTo>
                    <a:pt x="798396" y="523805"/>
                    <a:pt x="800337" y="523805"/>
                    <a:pt x="801980" y="523656"/>
                  </a:cubicBezTo>
                  <a:cubicBezTo>
                    <a:pt x="806609" y="523208"/>
                    <a:pt x="811387" y="522909"/>
                    <a:pt x="815867" y="521565"/>
                  </a:cubicBezTo>
                  <a:cubicBezTo>
                    <a:pt x="825721" y="518579"/>
                    <a:pt x="833635" y="513651"/>
                    <a:pt x="837218" y="502751"/>
                  </a:cubicBezTo>
                  <a:cubicBezTo>
                    <a:pt x="840056" y="494091"/>
                    <a:pt x="841997" y="486177"/>
                    <a:pt x="837218" y="477367"/>
                  </a:cubicBezTo>
                  <a:cubicBezTo>
                    <a:pt x="834382" y="472141"/>
                    <a:pt x="834680" y="465123"/>
                    <a:pt x="827065" y="463182"/>
                  </a:cubicBezTo>
                  <a:cubicBezTo>
                    <a:pt x="821093" y="461540"/>
                    <a:pt x="815120" y="459001"/>
                    <a:pt x="806609" y="456015"/>
                  </a:cubicBezTo>
                  <a:close/>
                  <a:moveTo>
                    <a:pt x="410117" y="8010"/>
                  </a:moveTo>
                  <a:cubicBezTo>
                    <a:pt x="414092" y="9036"/>
                    <a:pt x="417340" y="12172"/>
                    <a:pt x="420625" y="17920"/>
                  </a:cubicBezTo>
                  <a:cubicBezTo>
                    <a:pt x="424357" y="24490"/>
                    <a:pt x="427045" y="31658"/>
                    <a:pt x="430927" y="38078"/>
                  </a:cubicBezTo>
                  <a:cubicBezTo>
                    <a:pt x="436004" y="46888"/>
                    <a:pt x="441977" y="55249"/>
                    <a:pt x="447203" y="64059"/>
                  </a:cubicBezTo>
                  <a:cubicBezTo>
                    <a:pt x="451533" y="71376"/>
                    <a:pt x="455415" y="78991"/>
                    <a:pt x="459746" y="86456"/>
                  </a:cubicBezTo>
                  <a:cubicBezTo>
                    <a:pt x="465270" y="95864"/>
                    <a:pt x="470944" y="105271"/>
                    <a:pt x="476469" y="114677"/>
                  </a:cubicBezTo>
                  <a:cubicBezTo>
                    <a:pt x="480500" y="121845"/>
                    <a:pt x="484234" y="129311"/>
                    <a:pt x="488265" y="136627"/>
                  </a:cubicBezTo>
                  <a:cubicBezTo>
                    <a:pt x="497075" y="152604"/>
                    <a:pt x="506034" y="168432"/>
                    <a:pt x="514993" y="184408"/>
                  </a:cubicBezTo>
                  <a:cubicBezTo>
                    <a:pt x="522757" y="198145"/>
                    <a:pt x="530372" y="211882"/>
                    <a:pt x="538436" y="225470"/>
                  </a:cubicBezTo>
                  <a:cubicBezTo>
                    <a:pt x="543363" y="233832"/>
                    <a:pt x="549336" y="241746"/>
                    <a:pt x="554263" y="250257"/>
                  </a:cubicBezTo>
                  <a:cubicBezTo>
                    <a:pt x="558742" y="257872"/>
                    <a:pt x="563073" y="265786"/>
                    <a:pt x="566656" y="273849"/>
                  </a:cubicBezTo>
                  <a:cubicBezTo>
                    <a:pt x="569344" y="279971"/>
                    <a:pt x="573674" y="281912"/>
                    <a:pt x="579049" y="279075"/>
                  </a:cubicBezTo>
                  <a:cubicBezTo>
                    <a:pt x="586665" y="275193"/>
                    <a:pt x="594280" y="270863"/>
                    <a:pt x="600999" y="265487"/>
                  </a:cubicBezTo>
                  <a:cubicBezTo>
                    <a:pt x="616230" y="253393"/>
                    <a:pt x="629369" y="238760"/>
                    <a:pt x="647138" y="229800"/>
                  </a:cubicBezTo>
                  <a:cubicBezTo>
                    <a:pt x="652065" y="227262"/>
                    <a:pt x="656843" y="223380"/>
                    <a:pt x="660129" y="218900"/>
                  </a:cubicBezTo>
                  <a:cubicBezTo>
                    <a:pt x="669386" y="206657"/>
                    <a:pt x="683123" y="200236"/>
                    <a:pt x="694919" y="191426"/>
                  </a:cubicBezTo>
                  <a:cubicBezTo>
                    <a:pt x="700444" y="187245"/>
                    <a:pt x="705670" y="182915"/>
                    <a:pt x="712389" y="177390"/>
                  </a:cubicBezTo>
                  <a:cubicBezTo>
                    <a:pt x="713136" y="182617"/>
                    <a:pt x="714181" y="186499"/>
                    <a:pt x="714181" y="190530"/>
                  </a:cubicBezTo>
                  <a:cubicBezTo>
                    <a:pt x="714181" y="302816"/>
                    <a:pt x="714181" y="414953"/>
                    <a:pt x="714181" y="527239"/>
                  </a:cubicBezTo>
                  <a:cubicBezTo>
                    <a:pt x="714181" y="772865"/>
                    <a:pt x="714181" y="1018341"/>
                    <a:pt x="714181" y="1263967"/>
                  </a:cubicBezTo>
                  <a:cubicBezTo>
                    <a:pt x="714181" y="1276658"/>
                    <a:pt x="714181" y="1276808"/>
                    <a:pt x="701340" y="1276808"/>
                  </a:cubicBezTo>
                  <a:cubicBezTo>
                    <a:pt x="587859" y="1276808"/>
                    <a:pt x="474379" y="1276658"/>
                    <a:pt x="360898" y="1276658"/>
                  </a:cubicBezTo>
                  <a:cubicBezTo>
                    <a:pt x="356867" y="1276658"/>
                    <a:pt x="352984" y="1276957"/>
                    <a:pt x="348953" y="1276957"/>
                  </a:cubicBezTo>
                  <a:cubicBezTo>
                    <a:pt x="336261" y="1277256"/>
                    <a:pt x="335813" y="1276957"/>
                    <a:pt x="335664" y="1264564"/>
                  </a:cubicBezTo>
                  <a:cubicBezTo>
                    <a:pt x="335514" y="1252320"/>
                    <a:pt x="335514" y="1240225"/>
                    <a:pt x="335514" y="1227982"/>
                  </a:cubicBezTo>
                  <a:cubicBezTo>
                    <a:pt x="335514" y="996839"/>
                    <a:pt x="335514" y="765697"/>
                    <a:pt x="335514" y="534555"/>
                  </a:cubicBezTo>
                  <a:cubicBezTo>
                    <a:pt x="335514" y="514099"/>
                    <a:pt x="335813" y="493792"/>
                    <a:pt x="335813" y="473335"/>
                  </a:cubicBezTo>
                  <a:cubicBezTo>
                    <a:pt x="335813" y="471843"/>
                    <a:pt x="336261" y="470200"/>
                    <a:pt x="335813" y="468856"/>
                  </a:cubicBezTo>
                  <a:cubicBezTo>
                    <a:pt x="333722" y="464078"/>
                    <a:pt x="332677" y="457508"/>
                    <a:pt x="328944" y="454970"/>
                  </a:cubicBezTo>
                  <a:cubicBezTo>
                    <a:pt x="323569" y="451386"/>
                    <a:pt x="316850" y="453178"/>
                    <a:pt x="310728" y="456612"/>
                  </a:cubicBezTo>
                  <a:cubicBezTo>
                    <a:pt x="305054" y="459599"/>
                    <a:pt x="298484" y="461091"/>
                    <a:pt x="292362" y="463182"/>
                  </a:cubicBezTo>
                  <a:cubicBezTo>
                    <a:pt x="286688" y="465123"/>
                    <a:pt x="280864" y="467213"/>
                    <a:pt x="275190" y="469155"/>
                  </a:cubicBezTo>
                  <a:cubicBezTo>
                    <a:pt x="273548" y="469752"/>
                    <a:pt x="272204" y="470947"/>
                    <a:pt x="270561" y="471395"/>
                  </a:cubicBezTo>
                  <a:cubicBezTo>
                    <a:pt x="255182" y="475127"/>
                    <a:pt x="239504" y="477815"/>
                    <a:pt x="224572" y="482892"/>
                  </a:cubicBezTo>
                  <a:cubicBezTo>
                    <a:pt x="212627" y="486923"/>
                    <a:pt x="200831" y="492000"/>
                    <a:pt x="188438" y="494986"/>
                  </a:cubicBezTo>
                  <a:cubicBezTo>
                    <a:pt x="180673" y="496928"/>
                    <a:pt x="173058" y="499615"/>
                    <a:pt x="165293" y="502004"/>
                  </a:cubicBezTo>
                  <a:cubicBezTo>
                    <a:pt x="162456" y="502900"/>
                    <a:pt x="159022" y="502900"/>
                    <a:pt x="156782" y="504692"/>
                  </a:cubicBezTo>
                  <a:cubicBezTo>
                    <a:pt x="148271" y="511710"/>
                    <a:pt x="137969" y="511710"/>
                    <a:pt x="127815" y="512755"/>
                  </a:cubicBezTo>
                  <a:cubicBezTo>
                    <a:pt x="123186" y="513203"/>
                    <a:pt x="120647" y="511561"/>
                    <a:pt x="119901" y="507081"/>
                  </a:cubicBezTo>
                  <a:cubicBezTo>
                    <a:pt x="119005" y="501108"/>
                    <a:pt x="117363" y="495584"/>
                    <a:pt x="112286" y="491403"/>
                  </a:cubicBezTo>
                  <a:cubicBezTo>
                    <a:pt x="110644" y="490059"/>
                    <a:pt x="110494" y="486923"/>
                    <a:pt x="109598" y="484684"/>
                  </a:cubicBezTo>
                  <a:cubicBezTo>
                    <a:pt x="107657" y="479757"/>
                    <a:pt x="105716" y="474829"/>
                    <a:pt x="103775" y="469901"/>
                  </a:cubicBezTo>
                  <a:cubicBezTo>
                    <a:pt x="99146" y="457807"/>
                    <a:pt x="94517" y="445712"/>
                    <a:pt x="89739" y="433618"/>
                  </a:cubicBezTo>
                  <a:cubicBezTo>
                    <a:pt x="87947" y="429138"/>
                    <a:pt x="86305" y="424509"/>
                    <a:pt x="84364" y="420030"/>
                  </a:cubicBezTo>
                  <a:cubicBezTo>
                    <a:pt x="83468" y="417939"/>
                    <a:pt x="82124" y="416147"/>
                    <a:pt x="81377" y="414057"/>
                  </a:cubicBezTo>
                  <a:cubicBezTo>
                    <a:pt x="77346" y="402709"/>
                    <a:pt x="75405" y="389718"/>
                    <a:pt x="68835" y="380162"/>
                  </a:cubicBezTo>
                  <a:cubicBezTo>
                    <a:pt x="62563" y="370904"/>
                    <a:pt x="64057" y="358212"/>
                    <a:pt x="53903" y="351344"/>
                  </a:cubicBezTo>
                  <a:cubicBezTo>
                    <a:pt x="52709" y="350598"/>
                    <a:pt x="52709" y="347761"/>
                    <a:pt x="52559" y="345819"/>
                  </a:cubicBezTo>
                  <a:cubicBezTo>
                    <a:pt x="52261" y="337309"/>
                    <a:pt x="50319" y="329544"/>
                    <a:pt x="43750" y="323571"/>
                  </a:cubicBezTo>
                  <a:cubicBezTo>
                    <a:pt x="43152" y="323123"/>
                    <a:pt x="42704" y="322526"/>
                    <a:pt x="42406" y="321779"/>
                  </a:cubicBezTo>
                  <a:cubicBezTo>
                    <a:pt x="39420" y="313567"/>
                    <a:pt x="36433" y="305355"/>
                    <a:pt x="33447" y="296993"/>
                  </a:cubicBezTo>
                  <a:cubicBezTo>
                    <a:pt x="31058" y="290572"/>
                    <a:pt x="28818" y="284002"/>
                    <a:pt x="26280" y="277582"/>
                  </a:cubicBezTo>
                  <a:cubicBezTo>
                    <a:pt x="22696" y="268175"/>
                    <a:pt x="18664" y="258917"/>
                    <a:pt x="15230" y="249510"/>
                  </a:cubicBezTo>
                  <a:cubicBezTo>
                    <a:pt x="10452" y="234579"/>
                    <a:pt x="5375" y="219199"/>
                    <a:pt x="0" y="203371"/>
                  </a:cubicBezTo>
                  <a:cubicBezTo>
                    <a:pt x="10750" y="198444"/>
                    <a:pt x="21502" y="193666"/>
                    <a:pt x="31954" y="188440"/>
                  </a:cubicBezTo>
                  <a:cubicBezTo>
                    <a:pt x="40913" y="183960"/>
                    <a:pt x="49573" y="178734"/>
                    <a:pt x="58532" y="174105"/>
                  </a:cubicBezTo>
                  <a:cubicBezTo>
                    <a:pt x="67342" y="169626"/>
                    <a:pt x="76450" y="165893"/>
                    <a:pt x="85260" y="161563"/>
                  </a:cubicBezTo>
                  <a:cubicBezTo>
                    <a:pt x="96608" y="156038"/>
                    <a:pt x="107657" y="150364"/>
                    <a:pt x="118856" y="144690"/>
                  </a:cubicBezTo>
                  <a:cubicBezTo>
                    <a:pt x="125277" y="141405"/>
                    <a:pt x="131548" y="137971"/>
                    <a:pt x="137969" y="134835"/>
                  </a:cubicBezTo>
                  <a:cubicBezTo>
                    <a:pt x="147226" y="130207"/>
                    <a:pt x="156782" y="126175"/>
                    <a:pt x="166040" y="121397"/>
                  </a:cubicBezTo>
                  <a:cubicBezTo>
                    <a:pt x="174103" y="117216"/>
                    <a:pt x="182017" y="112587"/>
                    <a:pt x="190080" y="108257"/>
                  </a:cubicBezTo>
                  <a:cubicBezTo>
                    <a:pt x="199636" y="103180"/>
                    <a:pt x="209491" y="98701"/>
                    <a:pt x="218599" y="93026"/>
                  </a:cubicBezTo>
                  <a:cubicBezTo>
                    <a:pt x="228753" y="86755"/>
                    <a:pt x="241445" y="85561"/>
                    <a:pt x="249806" y="76154"/>
                  </a:cubicBezTo>
                  <a:cubicBezTo>
                    <a:pt x="251001" y="74959"/>
                    <a:pt x="253540" y="75108"/>
                    <a:pt x="255331" y="74362"/>
                  </a:cubicBezTo>
                  <a:cubicBezTo>
                    <a:pt x="259811" y="72421"/>
                    <a:pt x="264141" y="70181"/>
                    <a:pt x="268471" y="68091"/>
                  </a:cubicBezTo>
                  <a:cubicBezTo>
                    <a:pt x="270860" y="66896"/>
                    <a:pt x="273399" y="66000"/>
                    <a:pt x="275787" y="64657"/>
                  </a:cubicBezTo>
                  <a:cubicBezTo>
                    <a:pt x="279670" y="62566"/>
                    <a:pt x="283403" y="60326"/>
                    <a:pt x="287135" y="58236"/>
                  </a:cubicBezTo>
                  <a:cubicBezTo>
                    <a:pt x="289226" y="57041"/>
                    <a:pt x="291317" y="55100"/>
                    <a:pt x="293557" y="54951"/>
                  </a:cubicBezTo>
                  <a:cubicBezTo>
                    <a:pt x="299529" y="54353"/>
                    <a:pt x="304606" y="52711"/>
                    <a:pt x="308189" y="47335"/>
                  </a:cubicBezTo>
                  <a:cubicBezTo>
                    <a:pt x="309085" y="45992"/>
                    <a:pt x="311624" y="45395"/>
                    <a:pt x="313415" y="45245"/>
                  </a:cubicBezTo>
                  <a:cubicBezTo>
                    <a:pt x="318492" y="44648"/>
                    <a:pt x="323121" y="43453"/>
                    <a:pt x="325660" y="38078"/>
                  </a:cubicBezTo>
                  <a:cubicBezTo>
                    <a:pt x="326107" y="37033"/>
                    <a:pt x="327302" y="35987"/>
                    <a:pt x="328347" y="35540"/>
                  </a:cubicBezTo>
                  <a:cubicBezTo>
                    <a:pt x="336560" y="32553"/>
                    <a:pt x="344921" y="30015"/>
                    <a:pt x="353133" y="27029"/>
                  </a:cubicBezTo>
                  <a:cubicBezTo>
                    <a:pt x="367319" y="21802"/>
                    <a:pt x="381504" y="16875"/>
                    <a:pt x="395241" y="10753"/>
                  </a:cubicBezTo>
                  <a:cubicBezTo>
                    <a:pt x="401438" y="8066"/>
                    <a:pt x="406141" y="6983"/>
                    <a:pt x="410117" y="8010"/>
                  </a:cubicBezTo>
                  <a:close/>
                  <a:moveTo>
                    <a:pt x="1073139" y="600"/>
                  </a:moveTo>
                  <a:cubicBezTo>
                    <a:pt x="1089265" y="6124"/>
                    <a:pt x="1105541" y="11798"/>
                    <a:pt x="1121368" y="18219"/>
                  </a:cubicBezTo>
                  <a:cubicBezTo>
                    <a:pt x="1130029" y="21653"/>
                    <a:pt x="1138092" y="26432"/>
                    <a:pt x="1146453" y="30612"/>
                  </a:cubicBezTo>
                  <a:cubicBezTo>
                    <a:pt x="1147499" y="31210"/>
                    <a:pt x="1148693" y="31658"/>
                    <a:pt x="1149888" y="31956"/>
                  </a:cubicBezTo>
                  <a:cubicBezTo>
                    <a:pt x="1164819" y="34644"/>
                    <a:pt x="1176616" y="43603"/>
                    <a:pt x="1189308" y="50919"/>
                  </a:cubicBezTo>
                  <a:cubicBezTo>
                    <a:pt x="1198416" y="56295"/>
                    <a:pt x="1208868" y="59580"/>
                    <a:pt x="1218573" y="63910"/>
                  </a:cubicBezTo>
                  <a:cubicBezTo>
                    <a:pt x="1220813" y="64955"/>
                    <a:pt x="1222903" y="66150"/>
                    <a:pt x="1224845" y="67493"/>
                  </a:cubicBezTo>
                  <a:cubicBezTo>
                    <a:pt x="1226487" y="68539"/>
                    <a:pt x="1227682" y="70778"/>
                    <a:pt x="1229324" y="71226"/>
                  </a:cubicBezTo>
                  <a:cubicBezTo>
                    <a:pt x="1237985" y="73018"/>
                    <a:pt x="1244704" y="78095"/>
                    <a:pt x="1252170" y="82276"/>
                  </a:cubicBezTo>
                  <a:cubicBezTo>
                    <a:pt x="1260830" y="87054"/>
                    <a:pt x="1270536" y="89891"/>
                    <a:pt x="1279644" y="93922"/>
                  </a:cubicBezTo>
                  <a:cubicBezTo>
                    <a:pt x="1281585" y="94818"/>
                    <a:pt x="1283078" y="96610"/>
                    <a:pt x="1284870" y="97954"/>
                  </a:cubicBezTo>
                  <a:cubicBezTo>
                    <a:pt x="1286214" y="98999"/>
                    <a:pt x="1287408" y="101388"/>
                    <a:pt x="1288603" y="101388"/>
                  </a:cubicBezTo>
                  <a:cubicBezTo>
                    <a:pt x="1299951" y="100791"/>
                    <a:pt x="1307118" y="109899"/>
                    <a:pt x="1316824" y="113483"/>
                  </a:cubicBezTo>
                  <a:cubicBezTo>
                    <a:pt x="1326081" y="116917"/>
                    <a:pt x="1334294" y="123189"/>
                    <a:pt x="1343104" y="127967"/>
                  </a:cubicBezTo>
                  <a:cubicBezTo>
                    <a:pt x="1349524" y="131550"/>
                    <a:pt x="1356094" y="134835"/>
                    <a:pt x="1362814" y="138120"/>
                  </a:cubicBezTo>
                  <a:cubicBezTo>
                    <a:pt x="1372668" y="143048"/>
                    <a:pt x="1382673" y="147826"/>
                    <a:pt x="1392677" y="152753"/>
                  </a:cubicBezTo>
                  <a:cubicBezTo>
                    <a:pt x="1402383" y="157531"/>
                    <a:pt x="1411939" y="162608"/>
                    <a:pt x="1421645" y="167386"/>
                  </a:cubicBezTo>
                  <a:cubicBezTo>
                    <a:pt x="1430454" y="171716"/>
                    <a:pt x="1439413" y="176047"/>
                    <a:pt x="1448372" y="180377"/>
                  </a:cubicBezTo>
                  <a:cubicBezTo>
                    <a:pt x="1463901" y="187992"/>
                    <a:pt x="1479430" y="195607"/>
                    <a:pt x="1495855" y="203670"/>
                  </a:cubicBezTo>
                  <a:cubicBezTo>
                    <a:pt x="1490927" y="215615"/>
                    <a:pt x="1486149" y="226814"/>
                    <a:pt x="1481520" y="238162"/>
                  </a:cubicBezTo>
                  <a:cubicBezTo>
                    <a:pt x="1480475" y="240850"/>
                    <a:pt x="1480326" y="243986"/>
                    <a:pt x="1479281" y="246823"/>
                  </a:cubicBezTo>
                  <a:cubicBezTo>
                    <a:pt x="1477937" y="250705"/>
                    <a:pt x="1476145" y="254288"/>
                    <a:pt x="1474502" y="258021"/>
                  </a:cubicBezTo>
                  <a:cubicBezTo>
                    <a:pt x="1474055" y="258917"/>
                    <a:pt x="1473009" y="259515"/>
                    <a:pt x="1472711" y="260410"/>
                  </a:cubicBezTo>
                  <a:cubicBezTo>
                    <a:pt x="1468231" y="273102"/>
                    <a:pt x="1463901" y="285794"/>
                    <a:pt x="1459272" y="298486"/>
                  </a:cubicBezTo>
                  <a:cubicBezTo>
                    <a:pt x="1458078" y="301622"/>
                    <a:pt x="1456435" y="304608"/>
                    <a:pt x="1455091" y="307594"/>
                  </a:cubicBezTo>
                  <a:cubicBezTo>
                    <a:pt x="1450164" y="318196"/>
                    <a:pt x="1444938" y="328797"/>
                    <a:pt x="1440458" y="339548"/>
                  </a:cubicBezTo>
                  <a:cubicBezTo>
                    <a:pt x="1435978" y="350747"/>
                    <a:pt x="1432395" y="362244"/>
                    <a:pt x="1428214" y="373443"/>
                  </a:cubicBezTo>
                  <a:cubicBezTo>
                    <a:pt x="1425377" y="381058"/>
                    <a:pt x="1422242" y="388524"/>
                    <a:pt x="1419255" y="396139"/>
                  </a:cubicBezTo>
                  <a:cubicBezTo>
                    <a:pt x="1415523" y="405546"/>
                    <a:pt x="1411640" y="414804"/>
                    <a:pt x="1407907" y="424211"/>
                  </a:cubicBezTo>
                  <a:cubicBezTo>
                    <a:pt x="1402532" y="438246"/>
                    <a:pt x="1397156" y="452432"/>
                    <a:pt x="1391930" y="466467"/>
                  </a:cubicBezTo>
                  <a:cubicBezTo>
                    <a:pt x="1387302" y="479010"/>
                    <a:pt x="1382822" y="491553"/>
                    <a:pt x="1378044" y="504095"/>
                  </a:cubicBezTo>
                  <a:cubicBezTo>
                    <a:pt x="1375804" y="510068"/>
                    <a:pt x="1371474" y="513352"/>
                    <a:pt x="1364754" y="512456"/>
                  </a:cubicBezTo>
                  <a:cubicBezTo>
                    <a:pt x="1356094" y="511262"/>
                    <a:pt x="1346538" y="512755"/>
                    <a:pt x="1339819" y="504991"/>
                  </a:cubicBezTo>
                  <a:cubicBezTo>
                    <a:pt x="1339520" y="504692"/>
                    <a:pt x="1338923" y="504394"/>
                    <a:pt x="1338475" y="504244"/>
                  </a:cubicBezTo>
                  <a:cubicBezTo>
                    <a:pt x="1323394" y="499914"/>
                    <a:pt x="1308313" y="495733"/>
                    <a:pt x="1293232" y="491254"/>
                  </a:cubicBezTo>
                  <a:cubicBezTo>
                    <a:pt x="1288304" y="489761"/>
                    <a:pt x="1283526" y="487819"/>
                    <a:pt x="1278748" y="485879"/>
                  </a:cubicBezTo>
                  <a:cubicBezTo>
                    <a:pt x="1277404" y="485281"/>
                    <a:pt x="1276210" y="484087"/>
                    <a:pt x="1274866" y="483788"/>
                  </a:cubicBezTo>
                  <a:cubicBezTo>
                    <a:pt x="1260532" y="479905"/>
                    <a:pt x="1246197" y="476173"/>
                    <a:pt x="1232012" y="472291"/>
                  </a:cubicBezTo>
                  <a:cubicBezTo>
                    <a:pt x="1227383" y="470947"/>
                    <a:pt x="1223053" y="468707"/>
                    <a:pt x="1218275" y="467213"/>
                  </a:cubicBezTo>
                  <a:cubicBezTo>
                    <a:pt x="1212153" y="465422"/>
                    <a:pt x="1205882" y="464078"/>
                    <a:pt x="1199760" y="462286"/>
                  </a:cubicBezTo>
                  <a:cubicBezTo>
                    <a:pt x="1195579" y="461092"/>
                    <a:pt x="1191547" y="459300"/>
                    <a:pt x="1187366" y="457807"/>
                  </a:cubicBezTo>
                  <a:cubicBezTo>
                    <a:pt x="1183186" y="456314"/>
                    <a:pt x="1179004" y="454223"/>
                    <a:pt x="1174674" y="453776"/>
                  </a:cubicBezTo>
                  <a:cubicBezTo>
                    <a:pt x="1163775" y="452581"/>
                    <a:pt x="1157503" y="459599"/>
                    <a:pt x="1157503" y="472141"/>
                  </a:cubicBezTo>
                  <a:cubicBezTo>
                    <a:pt x="1157503" y="534406"/>
                    <a:pt x="1157653" y="596522"/>
                    <a:pt x="1157653" y="658787"/>
                  </a:cubicBezTo>
                  <a:cubicBezTo>
                    <a:pt x="1157653" y="860364"/>
                    <a:pt x="1157653" y="1061941"/>
                    <a:pt x="1157653" y="1263369"/>
                  </a:cubicBezTo>
                  <a:cubicBezTo>
                    <a:pt x="1157653" y="1276808"/>
                    <a:pt x="1157354" y="1276808"/>
                    <a:pt x="1143617" y="1276808"/>
                  </a:cubicBezTo>
                  <a:cubicBezTo>
                    <a:pt x="1036407" y="1276808"/>
                    <a:pt x="929198" y="1276808"/>
                    <a:pt x="821839" y="1276808"/>
                  </a:cubicBezTo>
                  <a:cubicBezTo>
                    <a:pt x="805862" y="1276808"/>
                    <a:pt x="790034" y="1276808"/>
                    <a:pt x="774058" y="1276659"/>
                  </a:cubicBezTo>
                  <a:cubicBezTo>
                    <a:pt x="764352" y="1276509"/>
                    <a:pt x="760619" y="1272179"/>
                    <a:pt x="760768" y="1262772"/>
                  </a:cubicBezTo>
                  <a:cubicBezTo>
                    <a:pt x="760918" y="1254410"/>
                    <a:pt x="760918" y="1246198"/>
                    <a:pt x="760768" y="1237836"/>
                  </a:cubicBezTo>
                  <a:cubicBezTo>
                    <a:pt x="760470" y="1220665"/>
                    <a:pt x="757483" y="1203195"/>
                    <a:pt x="760171" y="1186621"/>
                  </a:cubicBezTo>
                  <a:cubicBezTo>
                    <a:pt x="763008" y="1169151"/>
                    <a:pt x="757035" y="1151830"/>
                    <a:pt x="762262" y="1134509"/>
                  </a:cubicBezTo>
                  <a:cubicBezTo>
                    <a:pt x="763755" y="1129433"/>
                    <a:pt x="761366" y="1123311"/>
                    <a:pt x="761366" y="1117637"/>
                  </a:cubicBezTo>
                  <a:cubicBezTo>
                    <a:pt x="761216" y="1105840"/>
                    <a:pt x="761515" y="1094194"/>
                    <a:pt x="761664" y="1082398"/>
                  </a:cubicBezTo>
                  <a:cubicBezTo>
                    <a:pt x="761664" y="1080755"/>
                    <a:pt x="762411" y="1078964"/>
                    <a:pt x="762411" y="1077321"/>
                  </a:cubicBezTo>
                  <a:cubicBezTo>
                    <a:pt x="762411" y="1061344"/>
                    <a:pt x="762710" y="1045218"/>
                    <a:pt x="762411" y="1029241"/>
                  </a:cubicBezTo>
                  <a:cubicBezTo>
                    <a:pt x="761963" y="1009084"/>
                    <a:pt x="760918" y="989075"/>
                    <a:pt x="760619" y="969067"/>
                  </a:cubicBezTo>
                  <a:cubicBezTo>
                    <a:pt x="760320" y="948013"/>
                    <a:pt x="760470" y="926959"/>
                    <a:pt x="760768" y="905905"/>
                  </a:cubicBezTo>
                  <a:cubicBezTo>
                    <a:pt x="761067" y="880671"/>
                    <a:pt x="761963" y="855436"/>
                    <a:pt x="762262" y="830202"/>
                  </a:cubicBezTo>
                  <a:cubicBezTo>
                    <a:pt x="762411" y="824080"/>
                    <a:pt x="760768" y="817958"/>
                    <a:pt x="760768" y="811687"/>
                  </a:cubicBezTo>
                  <a:cubicBezTo>
                    <a:pt x="760918" y="802578"/>
                    <a:pt x="762411" y="793470"/>
                    <a:pt x="762262" y="784362"/>
                  </a:cubicBezTo>
                  <a:cubicBezTo>
                    <a:pt x="762112" y="771969"/>
                    <a:pt x="760918" y="759725"/>
                    <a:pt x="760320" y="747331"/>
                  </a:cubicBezTo>
                  <a:cubicBezTo>
                    <a:pt x="760171" y="743151"/>
                    <a:pt x="760320" y="738970"/>
                    <a:pt x="760320" y="734789"/>
                  </a:cubicBezTo>
                  <a:cubicBezTo>
                    <a:pt x="760470" y="726427"/>
                    <a:pt x="760619" y="718215"/>
                    <a:pt x="760768" y="709853"/>
                  </a:cubicBezTo>
                  <a:cubicBezTo>
                    <a:pt x="761366" y="686111"/>
                    <a:pt x="762112" y="662221"/>
                    <a:pt x="762262" y="638480"/>
                  </a:cubicBezTo>
                  <a:cubicBezTo>
                    <a:pt x="762411" y="624743"/>
                    <a:pt x="761067" y="611005"/>
                    <a:pt x="760918" y="597268"/>
                  </a:cubicBezTo>
                  <a:cubicBezTo>
                    <a:pt x="760619" y="575767"/>
                    <a:pt x="760768" y="554265"/>
                    <a:pt x="760768" y="532764"/>
                  </a:cubicBezTo>
                  <a:cubicBezTo>
                    <a:pt x="760768" y="523954"/>
                    <a:pt x="760470" y="515144"/>
                    <a:pt x="760768" y="506334"/>
                  </a:cubicBezTo>
                  <a:cubicBezTo>
                    <a:pt x="760918" y="500959"/>
                    <a:pt x="762112" y="495584"/>
                    <a:pt x="762112" y="490059"/>
                  </a:cubicBezTo>
                  <a:cubicBezTo>
                    <a:pt x="762112" y="483937"/>
                    <a:pt x="760768" y="477815"/>
                    <a:pt x="760918" y="471693"/>
                  </a:cubicBezTo>
                  <a:cubicBezTo>
                    <a:pt x="761067" y="456762"/>
                    <a:pt x="761963" y="441979"/>
                    <a:pt x="762112" y="427048"/>
                  </a:cubicBezTo>
                  <a:cubicBezTo>
                    <a:pt x="762262" y="418238"/>
                    <a:pt x="760918" y="409577"/>
                    <a:pt x="761067" y="400768"/>
                  </a:cubicBezTo>
                  <a:cubicBezTo>
                    <a:pt x="761067" y="390913"/>
                    <a:pt x="762560" y="381058"/>
                    <a:pt x="762411" y="371054"/>
                  </a:cubicBezTo>
                  <a:cubicBezTo>
                    <a:pt x="762262" y="352240"/>
                    <a:pt x="760918" y="333426"/>
                    <a:pt x="760918" y="314762"/>
                  </a:cubicBezTo>
                  <a:cubicBezTo>
                    <a:pt x="760768" y="294305"/>
                    <a:pt x="761664" y="273849"/>
                    <a:pt x="761664" y="253393"/>
                  </a:cubicBezTo>
                  <a:cubicBezTo>
                    <a:pt x="761664" y="243687"/>
                    <a:pt x="760768" y="233982"/>
                    <a:pt x="760619" y="224276"/>
                  </a:cubicBezTo>
                  <a:cubicBezTo>
                    <a:pt x="760470" y="212778"/>
                    <a:pt x="760320" y="201132"/>
                    <a:pt x="760918" y="189634"/>
                  </a:cubicBezTo>
                  <a:cubicBezTo>
                    <a:pt x="761067" y="186648"/>
                    <a:pt x="763008" y="182765"/>
                    <a:pt x="765397" y="181422"/>
                  </a:cubicBezTo>
                  <a:cubicBezTo>
                    <a:pt x="767040" y="180526"/>
                    <a:pt x="771519" y="182617"/>
                    <a:pt x="773460" y="184557"/>
                  </a:cubicBezTo>
                  <a:cubicBezTo>
                    <a:pt x="783912" y="194711"/>
                    <a:pt x="795261" y="203371"/>
                    <a:pt x="808251" y="210539"/>
                  </a:cubicBezTo>
                  <a:cubicBezTo>
                    <a:pt x="817509" y="215615"/>
                    <a:pt x="824377" y="225022"/>
                    <a:pt x="831843" y="232787"/>
                  </a:cubicBezTo>
                  <a:cubicBezTo>
                    <a:pt x="833038" y="233982"/>
                    <a:pt x="831992" y="237266"/>
                    <a:pt x="832142" y="239656"/>
                  </a:cubicBezTo>
                  <a:cubicBezTo>
                    <a:pt x="830947" y="239656"/>
                    <a:pt x="829753" y="239656"/>
                    <a:pt x="828409" y="239506"/>
                  </a:cubicBezTo>
                  <a:cubicBezTo>
                    <a:pt x="819450" y="238461"/>
                    <a:pt x="810341" y="236669"/>
                    <a:pt x="801383" y="236520"/>
                  </a:cubicBezTo>
                  <a:cubicBezTo>
                    <a:pt x="792125" y="236370"/>
                    <a:pt x="783017" y="244732"/>
                    <a:pt x="782121" y="253989"/>
                  </a:cubicBezTo>
                  <a:cubicBezTo>
                    <a:pt x="781374" y="262501"/>
                    <a:pt x="781374" y="271311"/>
                    <a:pt x="782718" y="279821"/>
                  </a:cubicBezTo>
                  <a:cubicBezTo>
                    <a:pt x="783315" y="283704"/>
                    <a:pt x="787197" y="287884"/>
                    <a:pt x="790781" y="290124"/>
                  </a:cubicBezTo>
                  <a:cubicBezTo>
                    <a:pt x="802577" y="297590"/>
                    <a:pt x="814971" y="296993"/>
                    <a:pt x="827662" y="292066"/>
                  </a:cubicBezTo>
                  <a:cubicBezTo>
                    <a:pt x="832739" y="290124"/>
                    <a:pt x="834979" y="286839"/>
                    <a:pt x="836173" y="281912"/>
                  </a:cubicBezTo>
                  <a:cubicBezTo>
                    <a:pt x="839010" y="270415"/>
                    <a:pt x="839906" y="259067"/>
                    <a:pt x="834382" y="247868"/>
                  </a:cubicBezTo>
                  <a:cubicBezTo>
                    <a:pt x="833635" y="245031"/>
                    <a:pt x="833187" y="242044"/>
                    <a:pt x="832291" y="239208"/>
                  </a:cubicBezTo>
                  <a:cubicBezTo>
                    <a:pt x="840504" y="238610"/>
                    <a:pt x="847074" y="239954"/>
                    <a:pt x="853494" y="246673"/>
                  </a:cubicBezTo>
                  <a:cubicBezTo>
                    <a:pt x="863498" y="257125"/>
                    <a:pt x="874996" y="266234"/>
                    <a:pt x="886493" y="275193"/>
                  </a:cubicBezTo>
                  <a:cubicBezTo>
                    <a:pt x="897692" y="284002"/>
                    <a:pt x="909936" y="279374"/>
                    <a:pt x="915013" y="266682"/>
                  </a:cubicBezTo>
                  <a:cubicBezTo>
                    <a:pt x="918746" y="257424"/>
                    <a:pt x="925017" y="249361"/>
                    <a:pt x="930094" y="240700"/>
                  </a:cubicBezTo>
                  <a:cubicBezTo>
                    <a:pt x="931438" y="238312"/>
                    <a:pt x="933080" y="236221"/>
                    <a:pt x="934424" y="233832"/>
                  </a:cubicBezTo>
                  <a:cubicBezTo>
                    <a:pt x="945921" y="213674"/>
                    <a:pt x="957717" y="193666"/>
                    <a:pt x="968916" y="173210"/>
                  </a:cubicBezTo>
                  <a:cubicBezTo>
                    <a:pt x="978920" y="154993"/>
                    <a:pt x="988327" y="136478"/>
                    <a:pt x="998033" y="118112"/>
                  </a:cubicBezTo>
                  <a:cubicBezTo>
                    <a:pt x="1001019" y="112437"/>
                    <a:pt x="1004602" y="107062"/>
                    <a:pt x="1007589" y="101388"/>
                  </a:cubicBezTo>
                  <a:cubicBezTo>
                    <a:pt x="1012815" y="91384"/>
                    <a:pt x="1017742" y="81230"/>
                    <a:pt x="1023118" y="71226"/>
                  </a:cubicBezTo>
                  <a:cubicBezTo>
                    <a:pt x="1027598" y="62865"/>
                    <a:pt x="1032674" y="54951"/>
                    <a:pt x="1037303" y="46589"/>
                  </a:cubicBezTo>
                  <a:cubicBezTo>
                    <a:pt x="1042678" y="37182"/>
                    <a:pt x="1047606" y="27626"/>
                    <a:pt x="1053131" y="18368"/>
                  </a:cubicBezTo>
                  <a:cubicBezTo>
                    <a:pt x="1056565" y="12396"/>
                    <a:pt x="1060298" y="6572"/>
                    <a:pt x="1064777" y="1346"/>
                  </a:cubicBezTo>
                  <a:cubicBezTo>
                    <a:pt x="1066121" y="-296"/>
                    <a:pt x="1070601" y="-296"/>
                    <a:pt x="1073139" y="600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255AA14-BDA6-4FAD-989D-57310001272F}"/>
                </a:ext>
              </a:extLst>
            </p:cNvPr>
            <p:cNvSpPr/>
            <p:nvPr/>
          </p:nvSpPr>
          <p:spPr>
            <a:xfrm>
              <a:off x="3025043" y="2364874"/>
              <a:ext cx="334469" cy="542019"/>
            </a:xfrm>
            <a:custGeom>
              <a:avLst/>
              <a:gdLst>
                <a:gd name="connsiteX0" fmla="*/ 287898 w 568908"/>
                <a:gd name="connsiteY0" fmla="*/ 496 h 921936"/>
                <a:gd name="connsiteX1" fmla="*/ 314566 w 568908"/>
                <a:gd name="connsiteY1" fmla="*/ 750 h 921936"/>
                <a:gd name="connsiteX2" fmla="*/ 338693 w 568908"/>
                <a:gd name="connsiteY2" fmla="*/ 9639 h 921936"/>
                <a:gd name="connsiteX3" fmla="*/ 348599 w 568908"/>
                <a:gd name="connsiteY3" fmla="*/ 15227 h 921936"/>
                <a:gd name="connsiteX4" fmla="*/ 389997 w 568908"/>
                <a:gd name="connsiteY4" fmla="*/ 34783 h 921936"/>
                <a:gd name="connsiteX5" fmla="*/ 430379 w 568908"/>
                <a:gd name="connsiteY5" fmla="*/ 82023 h 921936"/>
                <a:gd name="connsiteX6" fmla="*/ 456031 w 568908"/>
                <a:gd name="connsiteY6" fmla="*/ 132564 h 921936"/>
                <a:gd name="connsiteX7" fmla="*/ 455523 w 568908"/>
                <a:gd name="connsiteY7" fmla="*/ 180058 h 921936"/>
                <a:gd name="connsiteX8" fmla="*/ 430887 w 568908"/>
                <a:gd name="connsiteY8" fmla="*/ 194534 h 921936"/>
                <a:gd name="connsiteX9" fmla="*/ 404727 w 568908"/>
                <a:gd name="connsiteY9" fmla="*/ 170915 h 921936"/>
                <a:gd name="connsiteX10" fmla="*/ 404220 w 568908"/>
                <a:gd name="connsiteY10" fmla="*/ 151866 h 921936"/>
                <a:gd name="connsiteX11" fmla="*/ 391775 w 568908"/>
                <a:gd name="connsiteY11" fmla="*/ 116817 h 921936"/>
                <a:gd name="connsiteX12" fmla="*/ 369171 w 568908"/>
                <a:gd name="connsiteY12" fmla="*/ 84054 h 921936"/>
                <a:gd name="connsiteX13" fmla="*/ 297549 w 568908"/>
                <a:gd name="connsiteY13" fmla="*/ 48752 h 921936"/>
                <a:gd name="connsiteX14" fmla="*/ 204340 w 568908"/>
                <a:gd name="connsiteY14" fmla="*/ 79737 h 921936"/>
                <a:gd name="connsiteX15" fmla="*/ 163703 w 568908"/>
                <a:gd name="connsiteY15" fmla="*/ 163803 h 921936"/>
                <a:gd name="connsiteX16" fmla="*/ 181990 w 568908"/>
                <a:gd name="connsiteY16" fmla="*/ 231869 h 921936"/>
                <a:gd name="connsiteX17" fmla="*/ 218816 w 568908"/>
                <a:gd name="connsiteY17" fmla="*/ 270473 h 921936"/>
                <a:gd name="connsiteX18" fmla="*/ 259961 w 568908"/>
                <a:gd name="connsiteY18" fmla="*/ 307808 h 921936"/>
                <a:gd name="connsiteX19" fmla="*/ 286882 w 568908"/>
                <a:gd name="connsiteY19" fmla="*/ 335492 h 921936"/>
                <a:gd name="connsiteX20" fmla="*/ 293486 w 568908"/>
                <a:gd name="connsiteY20" fmla="*/ 345905 h 921936"/>
                <a:gd name="connsiteX21" fmla="*/ 306438 w 568908"/>
                <a:gd name="connsiteY21" fmla="*/ 369778 h 921936"/>
                <a:gd name="connsiteX22" fmla="*/ 311264 w 568908"/>
                <a:gd name="connsiteY22" fmla="*/ 390351 h 921936"/>
                <a:gd name="connsiteX23" fmla="*/ 311264 w 568908"/>
                <a:gd name="connsiteY23" fmla="*/ 452575 h 921936"/>
                <a:gd name="connsiteX24" fmla="*/ 311518 w 568908"/>
                <a:gd name="connsiteY24" fmla="*/ 472893 h 921936"/>
                <a:gd name="connsiteX25" fmla="*/ 337170 w 568908"/>
                <a:gd name="connsiteY25" fmla="*/ 501592 h 921936"/>
                <a:gd name="connsiteX26" fmla="*/ 382885 w 568908"/>
                <a:gd name="connsiteY26" fmla="*/ 527498 h 921936"/>
                <a:gd name="connsiteX27" fmla="*/ 472793 w 568908"/>
                <a:gd name="connsiteY27" fmla="*/ 602167 h 921936"/>
                <a:gd name="connsiteX28" fmla="*/ 490064 w 568908"/>
                <a:gd name="connsiteY28" fmla="*/ 618676 h 921936"/>
                <a:gd name="connsiteX29" fmla="*/ 561939 w 568908"/>
                <a:gd name="connsiteY29" fmla="*/ 651947 h 921936"/>
                <a:gd name="connsiteX30" fmla="*/ 565241 w 568908"/>
                <a:gd name="connsiteY30" fmla="*/ 676836 h 921936"/>
                <a:gd name="connsiteX31" fmla="*/ 521303 w 568908"/>
                <a:gd name="connsiteY31" fmla="*/ 712647 h 921936"/>
                <a:gd name="connsiteX32" fmla="*/ 476349 w 568908"/>
                <a:gd name="connsiteY32" fmla="*/ 754553 h 921936"/>
                <a:gd name="connsiteX33" fmla="*/ 428601 w 568908"/>
                <a:gd name="connsiteY33" fmla="*/ 795698 h 921936"/>
                <a:gd name="connsiteX34" fmla="*/ 378568 w 568908"/>
                <a:gd name="connsiteY34" fmla="*/ 839382 h 921936"/>
                <a:gd name="connsiteX35" fmla="*/ 352916 w 568908"/>
                <a:gd name="connsiteY35" fmla="*/ 861224 h 921936"/>
                <a:gd name="connsiteX36" fmla="*/ 332598 w 568908"/>
                <a:gd name="connsiteY36" fmla="*/ 881034 h 921936"/>
                <a:gd name="connsiteX37" fmla="*/ 287644 w 568908"/>
                <a:gd name="connsiteY37" fmla="*/ 918622 h 921936"/>
                <a:gd name="connsiteX38" fmla="*/ 261231 w 568908"/>
                <a:gd name="connsiteY38" fmla="*/ 916591 h 921936"/>
                <a:gd name="connsiteX39" fmla="*/ 197990 w 568908"/>
                <a:gd name="connsiteY39" fmla="*/ 853604 h 921936"/>
                <a:gd name="connsiteX40" fmla="*/ 145417 w 568908"/>
                <a:gd name="connsiteY40" fmla="*/ 806873 h 921936"/>
                <a:gd name="connsiteX41" fmla="*/ 107829 w 568908"/>
                <a:gd name="connsiteY41" fmla="*/ 771316 h 921936"/>
                <a:gd name="connsiteX42" fmla="*/ 39255 w 568908"/>
                <a:gd name="connsiteY42" fmla="*/ 710107 h 921936"/>
                <a:gd name="connsiteX43" fmla="*/ 4206 w 568908"/>
                <a:gd name="connsiteY43" fmla="*/ 676328 h 921936"/>
                <a:gd name="connsiteX44" fmla="*/ 9539 w 568908"/>
                <a:gd name="connsiteY44" fmla="*/ 651439 h 921936"/>
                <a:gd name="connsiteX45" fmla="*/ 63636 w 568908"/>
                <a:gd name="connsiteY45" fmla="*/ 629343 h 921936"/>
                <a:gd name="connsiteX46" fmla="*/ 147449 w 568908"/>
                <a:gd name="connsiteY46" fmla="*/ 565849 h 921936"/>
                <a:gd name="connsiteX47" fmla="*/ 214753 w 568908"/>
                <a:gd name="connsiteY47" fmla="*/ 509974 h 921936"/>
                <a:gd name="connsiteX48" fmla="*/ 239388 w 568908"/>
                <a:gd name="connsiteY48" fmla="*/ 501592 h 921936"/>
                <a:gd name="connsiteX49" fmla="*/ 262500 w 568908"/>
                <a:gd name="connsiteY49" fmla="*/ 476195 h 921936"/>
                <a:gd name="connsiteX50" fmla="*/ 261738 w 568908"/>
                <a:gd name="connsiteY50" fmla="*/ 394922 h 921936"/>
                <a:gd name="connsiteX51" fmla="*/ 245992 w 568908"/>
                <a:gd name="connsiteY51" fmla="*/ 367239 h 921936"/>
                <a:gd name="connsiteX52" fmla="*/ 197990 w 568908"/>
                <a:gd name="connsiteY52" fmla="*/ 319237 h 921936"/>
                <a:gd name="connsiteX53" fmla="*/ 174370 w 568908"/>
                <a:gd name="connsiteY53" fmla="*/ 298411 h 921936"/>
                <a:gd name="connsiteX54" fmla="*/ 132718 w 568908"/>
                <a:gd name="connsiteY54" fmla="*/ 235171 h 921936"/>
                <a:gd name="connsiteX55" fmla="*/ 130940 w 568908"/>
                <a:gd name="connsiteY55" fmla="*/ 230345 h 921936"/>
                <a:gd name="connsiteX56" fmla="*/ 118241 w 568908"/>
                <a:gd name="connsiteY56" fmla="*/ 140945 h 921936"/>
                <a:gd name="connsiteX57" fmla="*/ 119765 w 568908"/>
                <a:gd name="connsiteY57" fmla="*/ 133580 h 921936"/>
                <a:gd name="connsiteX58" fmla="*/ 154052 w 568908"/>
                <a:gd name="connsiteY58" fmla="*/ 65260 h 921936"/>
                <a:gd name="connsiteX59" fmla="*/ 220086 w 568908"/>
                <a:gd name="connsiteY59" fmla="*/ 16497 h 921936"/>
                <a:gd name="connsiteX60" fmla="*/ 227198 w 568908"/>
                <a:gd name="connsiteY60" fmla="*/ 14211 h 921936"/>
                <a:gd name="connsiteX61" fmla="*/ 287898 w 568908"/>
                <a:gd name="connsiteY61" fmla="*/ 496 h 921936"/>
                <a:gd name="connsiteX62" fmla="*/ 287644 w 568908"/>
                <a:gd name="connsiteY62" fmla="*/ 615374 h 921936"/>
                <a:gd name="connsiteX63" fmla="*/ 287644 w 568908"/>
                <a:gd name="connsiteY63" fmla="*/ 615374 h 921936"/>
                <a:gd name="connsiteX64" fmla="*/ 207641 w 568908"/>
                <a:gd name="connsiteY64" fmla="*/ 615628 h 921936"/>
                <a:gd name="connsiteX65" fmla="*/ 181482 w 568908"/>
                <a:gd name="connsiteY65" fmla="*/ 622739 h 921936"/>
                <a:gd name="connsiteX66" fmla="*/ 134496 w 568908"/>
                <a:gd name="connsiteY66" fmla="*/ 643312 h 921936"/>
                <a:gd name="connsiteX67" fmla="*/ 105797 w 568908"/>
                <a:gd name="connsiteY67" fmla="*/ 659820 h 921936"/>
                <a:gd name="connsiteX68" fmla="*/ 98177 w 568908"/>
                <a:gd name="connsiteY68" fmla="*/ 677598 h 921936"/>
                <a:gd name="connsiteX69" fmla="*/ 118495 w 568908"/>
                <a:gd name="connsiteY69" fmla="*/ 688773 h 921936"/>
                <a:gd name="connsiteX70" fmla="*/ 210689 w 568908"/>
                <a:gd name="connsiteY70" fmla="*/ 686742 h 921936"/>
                <a:gd name="connsiteX71" fmla="*/ 289168 w 568908"/>
                <a:gd name="connsiteY71" fmla="*/ 688519 h 921936"/>
                <a:gd name="connsiteX72" fmla="*/ 424792 w 568908"/>
                <a:gd name="connsiteY72" fmla="*/ 686488 h 921936"/>
                <a:gd name="connsiteX73" fmla="*/ 452475 w 568908"/>
                <a:gd name="connsiteY73" fmla="*/ 688265 h 921936"/>
                <a:gd name="connsiteX74" fmla="*/ 473555 w 568908"/>
                <a:gd name="connsiteY74" fmla="*/ 679630 h 921936"/>
                <a:gd name="connsiteX75" fmla="*/ 473555 w 568908"/>
                <a:gd name="connsiteY75" fmla="*/ 667439 h 921936"/>
                <a:gd name="connsiteX76" fmla="*/ 443332 w 568908"/>
                <a:gd name="connsiteY76" fmla="*/ 644835 h 921936"/>
                <a:gd name="connsiteX77" fmla="*/ 427331 w 568908"/>
                <a:gd name="connsiteY77" fmla="*/ 637978 h 921936"/>
                <a:gd name="connsiteX78" fmla="*/ 353678 w 568908"/>
                <a:gd name="connsiteY78" fmla="*/ 615120 h 921936"/>
                <a:gd name="connsiteX79" fmla="*/ 287644 w 568908"/>
                <a:gd name="connsiteY79" fmla="*/ 615374 h 92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8908" h="921936">
                  <a:moveTo>
                    <a:pt x="287898" y="496"/>
                  </a:moveTo>
                  <a:cubicBezTo>
                    <a:pt x="296787" y="496"/>
                    <a:pt x="305930" y="-774"/>
                    <a:pt x="314566" y="750"/>
                  </a:cubicBezTo>
                  <a:cubicBezTo>
                    <a:pt x="322947" y="2274"/>
                    <a:pt x="330566" y="6338"/>
                    <a:pt x="338693" y="9639"/>
                  </a:cubicBezTo>
                  <a:cubicBezTo>
                    <a:pt x="342249" y="11163"/>
                    <a:pt x="345043" y="13703"/>
                    <a:pt x="348599" y="15227"/>
                  </a:cubicBezTo>
                  <a:cubicBezTo>
                    <a:pt x="362567" y="21576"/>
                    <a:pt x="378822" y="25132"/>
                    <a:pt x="389997" y="34783"/>
                  </a:cubicBezTo>
                  <a:cubicBezTo>
                    <a:pt x="405489" y="47990"/>
                    <a:pt x="418696" y="64752"/>
                    <a:pt x="430379" y="82023"/>
                  </a:cubicBezTo>
                  <a:cubicBezTo>
                    <a:pt x="440792" y="97515"/>
                    <a:pt x="448665" y="115294"/>
                    <a:pt x="456031" y="132564"/>
                  </a:cubicBezTo>
                  <a:cubicBezTo>
                    <a:pt x="462634" y="148057"/>
                    <a:pt x="463142" y="164565"/>
                    <a:pt x="455523" y="180058"/>
                  </a:cubicBezTo>
                  <a:cubicBezTo>
                    <a:pt x="450697" y="189963"/>
                    <a:pt x="442570" y="194788"/>
                    <a:pt x="430887" y="194534"/>
                  </a:cubicBezTo>
                  <a:cubicBezTo>
                    <a:pt x="413109" y="194026"/>
                    <a:pt x="406251" y="188439"/>
                    <a:pt x="404727" y="170915"/>
                  </a:cubicBezTo>
                  <a:cubicBezTo>
                    <a:pt x="404220" y="164565"/>
                    <a:pt x="404473" y="158216"/>
                    <a:pt x="404220" y="151866"/>
                  </a:cubicBezTo>
                  <a:cubicBezTo>
                    <a:pt x="403457" y="139167"/>
                    <a:pt x="401172" y="127231"/>
                    <a:pt x="391775" y="116817"/>
                  </a:cubicBezTo>
                  <a:cubicBezTo>
                    <a:pt x="382885" y="106912"/>
                    <a:pt x="378060" y="93706"/>
                    <a:pt x="369171" y="84054"/>
                  </a:cubicBezTo>
                  <a:cubicBezTo>
                    <a:pt x="350122" y="63228"/>
                    <a:pt x="325995" y="52053"/>
                    <a:pt x="297549" y="48752"/>
                  </a:cubicBezTo>
                  <a:cubicBezTo>
                    <a:pt x="261231" y="44688"/>
                    <a:pt x="229483" y="56625"/>
                    <a:pt x="204340" y="79737"/>
                  </a:cubicBezTo>
                  <a:cubicBezTo>
                    <a:pt x="180974" y="101325"/>
                    <a:pt x="163449" y="128246"/>
                    <a:pt x="163703" y="163803"/>
                  </a:cubicBezTo>
                  <a:cubicBezTo>
                    <a:pt x="163703" y="188693"/>
                    <a:pt x="166751" y="212059"/>
                    <a:pt x="181990" y="231869"/>
                  </a:cubicBezTo>
                  <a:cubicBezTo>
                    <a:pt x="192911" y="245838"/>
                    <a:pt x="206118" y="258283"/>
                    <a:pt x="218816" y="270473"/>
                  </a:cubicBezTo>
                  <a:cubicBezTo>
                    <a:pt x="232023" y="283426"/>
                    <a:pt x="246500" y="295109"/>
                    <a:pt x="259961" y="307808"/>
                  </a:cubicBezTo>
                  <a:cubicBezTo>
                    <a:pt x="269358" y="316697"/>
                    <a:pt x="277993" y="326094"/>
                    <a:pt x="286882" y="335492"/>
                  </a:cubicBezTo>
                  <a:cubicBezTo>
                    <a:pt x="289676" y="338539"/>
                    <a:pt x="291454" y="342349"/>
                    <a:pt x="293486" y="345905"/>
                  </a:cubicBezTo>
                  <a:cubicBezTo>
                    <a:pt x="298057" y="353778"/>
                    <a:pt x="302883" y="361397"/>
                    <a:pt x="306438" y="369778"/>
                  </a:cubicBezTo>
                  <a:cubicBezTo>
                    <a:pt x="309232" y="376128"/>
                    <a:pt x="311010" y="383493"/>
                    <a:pt x="311264" y="390351"/>
                  </a:cubicBezTo>
                  <a:cubicBezTo>
                    <a:pt x="311772" y="411177"/>
                    <a:pt x="311264" y="431749"/>
                    <a:pt x="311264" y="452575"/>
                  </a:cubicBezTo>
                  <a:cubicBezTo>
                    <a:pt x="311264" y="459432"/>
                    <a:pt x="310756" y="466290"/>
                    <a:pt x="311518" y="472893"/>
                  </a:cubicBezTo>
                  <a:cubicBezTo>
                    <a:pt x="313804" y="494227"/>
                    <a:pt x="316851" y="499815"/>
                    <a:pt x="337170" y="501592"/>
                  </a:cubicBezTo>
                  <a:cubicBezTo>
                    <a:pt x="355964" y="503116"/>
                    <a:pt x="369171" y="515307"/>
                    <a:pt x="382885" y="527498"/>
                  </a:cubicBezTo>
                  <a:cubicBezTo>
                    <a:pt x="412093" y="553404"/>
                    <a:pt x="442824" y="577278"/>
                    <a:pt x="472793" y="602167"/>
                  </a:cubicBezTo>
                  <a:cubicBezTo>
                    <a:pt x="478889" y="607247"/>
                    <a:pt x="483206" y="615374"/>
                    <a:pt x="490064" y="618676"/>
                  </a:cubicBezTo>
                  <a:cubicBezTo>
                    <a:pt x="513683" y="630613"/>
                    <a:pt x="538065" y="641026"/>
                    <a:pt x="561939" y="651947"/>
                  </a:cubicBezTo>
                  <a:cubicBezTo>
                    <a:pt x="572098" y="656518"/>
                    <a:pt x="574384" y="668963"/>
                    <a:pt x="565241" y="676836"/>
                  </a:cubicBezTo>
                  <a:cubicBezTo>
                    <a:pt x="551018" y="689281"/>
                    <a:pt x="535525" y="700202"/>
                    <a:pt x="521303" y="712647"/>
                  </a:cubicBezTo>
                  <a:cubicBezTo>
                    <a:pt x="505810" y="726108"/>
                    <a:pt x="491587" y="740839"/>
                    <a:pt x="476349" y="754553"/>
                  </a:cubicBezTo>
                  <a:cubicBezTo>
                    <a:pt x="460602" y="768522"/>
                    <a:pt x="444348" y="781983"/>
                    <a:pt x="428601" y="795698"/>
                  </a:cubicBezTo>
                  <a:cubicBezTo>
                    <a:pt x="411839" y="810174"/>
                    <a:pt x="395330" y="824905"/>
                    <a:pt x="378568" y="839382"/>
                  </a:cubicBezTo>
                  <a:cubicBezTo>
                    <a:pt x="370187" y="846747"/>
                    <a:pt x="361297" y="853604"/>
                    <a:pt x="352916" y="861224"/>
                  </a:cubicBezTo>
                  <a:cubicBezTo>
                    <a:pt x="345805" y="867573"/>
                    <a:pt x="339709" y="874938"/>
                    <a:pt x="332598" y="881034"/>
                  </a:cubicBezTo>
                  <a:cubicBezTo>
                    <a:pt x="317867" y="893733"/>
                    <a:pt x="302629" y="906178"/>
                    <a:pt x="287644" y="918622"/>
                  </a:cubicBezTo>
                  <a:cubicBezTo>
                    <a:pt x="278247" y="926242"/>
                    <a:pt x="270120" y="925734"/>
                    <a:pt x="261231" y="916591"/>
                  </a:cubicBezTo>
                  <a:cubicBezTo>
                    <a:pt x="240658" y="895257"/>
                    <a:pt x="219578" y="873923"/>
                    <a:pt x="197990" y="853604"/>
                  </a:cubicBezTo>
                  <a:cubicBezTo>
                    <a:pt x="180974" y="837350"/>
                    <a:pt x="162687" y="822619"/>
                    <a:pt x="145417" y="806873"/>
                  </a:cubicBezTo>
                  <a:cubicBezTo>
                    <a:pt x="132718" y="795190"/>
                    <a:pt x="120781" y="782745"/>
                    <a:pt x="107829" y="771316"/>
                  </a:cubicBezTo>
                  <a:cubicBezTo>
                    <a:pt x="85225" y="750744"/>
                    <a:pt x="61859" y="730680"/>
                    <a:pt x="39255" y="710107"/>
                  </a:cubicBezTo>
                  <a:cubicBezTo>
                    <a:pt x="27318" y="699186"/>
                    <a:pt x="15635" y="687757"/>
                    <a:pt x="4206" y="676328"/>
                  </a:cubicBezTo>
                  <a:cubicBezTo>
                    <a:pt x="-3413" y="668709"/>
                    <a:pt x="-112" y="654994"/>
                    <a:pt x="9539" y="651439"/>
                  </a:cubicBezTo>
                  <a:cubicBezTo>
                    <a:pt x="27826" y="644581"/>
                    <a:pt x="46366" y="638232"/>
                    <a:pt x="63636" y="629343"/>
                  </a:cubicBezTo>
                  <a:cubicBezTo>
                    <a:pt x="95130" y="613088"/>
                    <a:pt x="122559" y="590738"/>
                    <a:pt x="147449" y="565849"/>
                  </a:cubicBezTo>
                  <a:cubicBezTo>
                    <a:pt x="168275" y="545022"/>
                    <a:pt x="189355" y="524958"/>
                    <a:pt x="214753" y="509974"/>
                  </a:cubicBezTo>
                  <a:cubicBezTo>
                    <a:pt x="222118" y="505656"/>
                    <a:pt x="231007" y="503370"/>
                    <a:pt x="239388" y="501592"/>
                  </a:cubicBezTo>
                  <a:cubicBezTo>
                    <a:pt x="254881" y="498545"/>
                    <a:pt x="262246" y="491941"/>
                    <a:pt x="262500" y="476195"/>
                  </a:cubicBezTo>
                  <a:cubicBezTo>
                    <a:pt x="263008" y="449019"/>
                    <a:pt x="264024" y="421844"/>
                    <a:pt x="261738" y="394922"/>
                  </a:cubicBezTo>
                  <a:cubicBezTo>
                    <a:pt x="260977" y="385271"/>
                    <a:pt x="253103" y="375112"/>
                    <a:pt x="245992" y="367239"/>
                  </a:cubicBezTo>
                  <a:cubicBezTo>
                    <a:pt x="230753" y="350476"/>
                    <a:pt x="214245" y="334984"/>
                    <a:pt x="197990" y="319237"/>
                  </a:cubicBezTo>
                  <a:cubicBezTo>
                    <a:pt x="190371" y="311872"/>
                    <a:pt x="182498" y="305268"/>
                    <a:pt x="174370" y="298411"/>
                  </a:cubicBezTo>
                  <a:cubicBezTo>
                    <a:pt x="154052" y="281394"/>
                    <a:pt x="139576" y="260822"/>
                    <a:pt x="132718" y="235171"/>
                  </a:cubicBezTo>
                  <a:cubicBezTo>
                    <a:pt x="132210" y="233647"/>
                    <a:pt x="131956" y="231615"/>
                    <a:pt x="130940" y="230345"/>
                  </a:cubicBezTo>
                  <a:cubicBezTo>
                    <a:pt x="109860" y="202916"/>
                    <a:pt x="120273" y="170915"/>
                    <a:pt x="118241" y="140945"/>
                  </a:cubicBezTo>
                  <a:cubicBezTo>
                    <a:pt x="117988" y="138405"/>
                    <a:pt x="118495" y="135612"/>
                    <a:pt x="119765" y="133580"/>
                  </a:cubicBezTo>
                  <a:cubicBezTo>
                    <a:pt x="130686" y="110468"/>
                    <a:pt x="138814" y="85070"/>
                    <a:pt x="154052" y="65260"/>
                  </a:cubicBezTo>
                  <a:cubicBezTo>
                    <a:pt x="170561" y="43672"/>
                    <a:pt x="191641" y="24116"/>
                    <a:pt x="220086" y="16497"/>
                  </a:cubicBezTo>
                  <a:cubicBezTo>
                    <a:pt x="222626" y="15735"/>
                    <a:pt x="225674" y="15735"/>
                    <a:pt x="227198" y="14211"/>
                  </a:cubicBezTo>
                  <a:cubicBezTo>
                    <a:pt x="244468" y="-4330"/>
                    <a:pt x="266818" y="1512"/>
                    <a:pt x="287898" y="496"/>
                  </a:cubicBezTo>
                  <a:close/>
                  <a:moveTo>
                    <a:pt x="287644" y="615374"/>
                  </a:moveTo>
                  <a:cubicBezTo>
                    <a:pt x="287644" y="615374"/>
                    <a:pt x="287644" y="615120"/>
                    <a:pt x="287644" y="615374"/>
                  </a:cubicBezTo>
                  <a:cubicBezTo>
                    <a:pt x="260977" y="615374"/>
                    <a:pt x="234309" y="614612"/>
                    <a:pt x="207641" y="615628"/>
                  </a:cubicBezTo>
                  <a:cubicBezTo>
                    <a:pt x="198752" y="615882"/>
                    <a:pt x="189609" y="619184"/>
                    <a:pt x="181482" y="622739"/>
                  </a:cubicBezTo>
                  <a:cubicBezTo>
                    <a:pt x="165735" y="629343"/>
                    <a:pt x="150751" y="638232"/>
                    <a:pt x="134496" y="643312"/>
                  </a:cubicBezTo>
                  <a:cubicBezTo>
                    <a:pt x="123321" y="646867"/>
                    <a:pt x="112400" y="649661"/>
                    <a:pt x="105797" y="659820"/>
                  </a:cubicBezTo>
                  <a:cubicBezTo>
                    <a:pt x="102241" y="665408"/>
                    <a:pt x="97161" y="672519"/>
                    <a:pt x="98177" y="677598"/>
                  </a:cubicBezTo>
                  <a:cubicBezTo>
                    <a:pt x="100209" y="686488"/>
                    <a:pt x="108844" y="689027"/>
                    <a:pt x="118495" y="688773"/>
                  </a:cubicBezTo>
                  <a:cubicBezTo>
                    <a:pt x="149227" y="687504"/>
                    <a:pt x="179958" y="686742"/>
                    <a:pt x="210689" y="686742"/>
                  </a:cubicBezTo>
                  <a:cubicBezTo>
                    <a:pt x="236849" y="686742"/>
                    <a:pt x="263008" y="688773"/>
                    <a:pt x="289168" y="688519"/>
                  </a:cubicBezTo>
                  <a:cubicBezTo>
                    <a:pt x="334376" y="688265"/>
                    <a:pt x="379584" y="686996"/>
                    <a:pt x="424792" y="686488"/>
                  </a:cubicBezTo>
                  <a:cubicBezTo>
                    <a:pt x="433935" y="686488"/>
                    <a:pt x="443332" y="689281"/>
                    <a:pt x="452475" y="688265"/>
                  </a:cubicBezTo>
                  <a:cubicBezTo>
                    <a:pt x="459840" y="687504"/>
                    <a:pt x="467206" y="683694"/>
                    <a:pt x="473555" y="679630"/>
                  </a:cubicBezTo>
                  <a:cubicBezTo>
                    <a:pt x="475587" y="678360"/>
                    <a:pt x="475587" y="670233"/>
                    <a:pt x="473555" y="667439"/>
                  </a:cubicBezTo>
                  <a:cubicBezTo>
                    <a:pt x="465936" y="657026"/>
                    <a:pt x="458317" y="646359"/>
                    <a:pt x="443332" y="644835"/>
                  </a:cubicBezTo>
                  <a:cubicBezTo>
                    <a:pt x="437744" y="644327"/>
                    <a:pt x="432665" y="640010"/>
                    <a:pt x="427331" y="637978"/>
                  </a:cubicBezTo>
                  <a:cubicBezTo>
                    <a:pt x="403457" y="628327"/>
                    <a:pt x="381616" y="613088"/>
                    <a:pt x="353678" y="615120"/>
                  </a:cubicBezTo>
                  <a:cubicBezTo>
                    <a:pt x="331582" y="616390"/>
                    <a:pt x="309486" y="615374"/>
                    <a:pt x="287644" y="615374"/>
                  </a:cubicBezTo>
                  <a:close/>
                </a:path>
              </a:pathLst>
            </a:custGeom>
            <a:solidFill>
              <a:schemeClr val="accent4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E516F29-3885-4DA8-8D97-D92085AF1766}"/>
                </a:ext>
              </a:extLst>
            </p:cNvPr>
            <p:cNvSpPr/>
            <p:nvPr/>
          </p:nvSpPr>
          <p:spPr>
            <a:xfrm>
              <a:off x="2909435" y="2775197"/>
              <a:ext cx="553040" cy="244273"/>
            </a:xfrm>
            <a:custGeom>
              <a:avLst/>
              <a:gdLst>
                <a:gd name="connsiteX0" fmla="*/ 514964 w 553040"/>
                <a:gd name="connsiteY0" fmla="*/ 888 h 244273"/>
                <a:gd name="connsiteX1" fmla="*/ 546918 w 553040"/>
                <a:gd name="connsiteY1" fmla="*/ 13431 h 244273"/>
                <a:gd name="connsiteX2" fmla="*/ 553040 w 553040"/>
                <a:gd name="connsiteY2" fmla="*/ 21494 h 244273"/>
                <a:gd name="connsiteX3" fmla="*/ 551548 w 553040"/>
                <a:gd name="connsiteY3" fmla="*/ 25077 h 244273"/>
                <a:gd name="connsiteX4" fmla="*/ 534077 w 553040"/>
                <a:gd name="connsiteY4" fmla="*/ 53746 h 244273"/>
                <a:gd name="connsiteX5" fmla="*/ 517503 w 553040"/>
                <a:gd name="connsiteY5" fmla="*/ 79877 h 244273"/>
                <a:gd name="connsiteX6" fmla="*/ 493612 w 553040"/>
                <a:gd name="connsiteY6" fmla="*/ 120790 h 244273"/>
                <a:gd name="connsiteX7" fmla="*/ 478531 w 553040"/>
                <a:gd name="connsiteY7" fmla="*/ 146173 h 244273"/>
                <a:gd name="connsiteX8" fmla="*/ 468825 w 553040"/>
                <a:gd name="connsiteY8" fmla="*/ 165286 h 244273"/>
                <a:gd name="connsiteX9" fmla="*/ 440157 w 553040"/>
                <a:gd name="connsiteY9" fmla="*/ 215307 h 244273"/>
                <a:gd name="connsiteX10" fmla="*/ 426718 w 553040"/>
                <a:gd name="connsiteY10" fmla="*/ 238152 h 244273"/>
                <a:gd name="connsiteX11" fmla="*/ 419551 w 553040"/>
                <a:gd name="connsiteY11" fmla="*/ 239645 h 244273"/>
                <a:gd name="connsiteX12" fmla="*/ 381176 w 553040"/>
                <a:gd name="connsiteY12" fmla="*/ 210977 h 244273"/>
                <a:gd name="connsiteX13" fmla="*/ 358331 w 553040"/>
                <a:gd name="connsiteY13" fmla="*/ 194552 h 244273"/>
                <a:gd name="connsiteX14" fmla="*/ 343548 w 553040"/>
                <a:gd name="connsiteY14" fmla="*/ 183502 h 244273"/>
                <a:gd name="connsiteX15" fmla="*/ 327273 w 553040"/>
                <a:gd name="connsiteY15" fmla="*/ 169317 h 244273"/>
                <a:gd name="connsiteX16" fmla="*/ 328019 w 553040"/>
                <a:gd name="connsiteY16" fmla="*/ 157671 h 244273"/>
                <a:gd name="connsiteX17" fmla="*/ 341159 w 553040"/>
                <a:gd name="connsiteY17" fmla="*/ 146323 h 244273"/>
                <a:gd name="connsiteX18" fmla="*/ 354896 w 553040"/>
                <a:gd name="connsiteY18" fmla="*/ 131391 h 244273"/>
                <a:gd name="connsiteX19" fmla="*/ 381475 w 553040"/>
                <a:gd name="connsiteY19" fmla="*/ 110337 h 244273"/>
                <a:gd name="connsiteX20" fmla="*/ 410443 w 553040"/>
                <a:gd name="connsiteY20" fmla="*/ 86447 h 244273"/>
                <a:gd name="connsiteX21" fmla="*/ 430451 w 553040"/>
                <a:gd name="connsiteY21" fmla="*/ 68827 h 244273"/>
                <a:gd name="connsiteX22" fmla="*/ 456283 w 553040"/>
                <a:gd name="connsiteY22" fmla="*/ 46878 h 244273"/>
                <a:gd name="connsiteX23" fmla="*/ 484952 w 553040"/>
                <a:gd name="connsiteY23" fmla="*/ 22240 h 244273"/>
                <a:gd name="connsiteX24" fmla="*/ 501227 w 553040"/>
                <a:gd name="connsiteY24" fmla="*/ 6413 h 244273"/>
                <a:gd name="connsiteX25" fmla="*/ 514964 w 553040"/>
                <a:gd name="connsiteY25" fmla="*/ 888 h 244273"/>
                <a:gd name="connsiteX26" fmla="*/ 53576 w 553040"/>
                <a:gd name="connsiteY26" fmla="*/ 290 h 244273"/>
                <a:gd name="connsiteX27" fmla="*/ 64774 w 553040"/>
                <a:gd name="connsiteY27" fmla="*/ 3575 h 244273"/>
                <a:gd name="connsiteX28" fmla="*/ 85977 w 553040"/>
                <a:gd name="connsiteY28" fmla="*/ 24479 h 244273"/>
                <a:gd name="connsiteX29" fmla="*/ 117483 w 553040"/>
                <a:gd name="connsiteY29" fmla="*/ 54044 h 244273"/>
                <a:gd name="connsiteX30" fmla="*/ 147047 w 553040"/>
                <a:gd name="connsiteY30" fmla="*/ 82862 h 244273"/>
                <a:gd name="connsiteX31" fmla="*/ 178703 w 553040"/>
                <a:gd name="connsiteY31" fmla="*/ 111382 h 244273"/>
                <a:gd name="connsiteX32" fmla="*/ 193933 w 553040"/>
                <a:gd name="connsiteY32" fmla="*/ 127358 h 244273"/>
                <a:gd name="connsiteX33" fmla="*/ 215882 w 553040"/>
                <a:gd name="connsiteY33" fmla="*/ 147068 h 244273"/>
                <a:gd name="connsiteX34" fmla="*/ 225887 w 553040"/>
                <a:gd name="connsiteY34" fmla="*/ 159760 h 244273"/>
                <a:gd name="connsiteX35" fmla="*/ 225588 w 553040"/>
                <a:gd name="connsiteY35" fmla="*/ 163643 h 244273"/>
                <a:gd name="connsiteX36" fmla="*/ 200503 w 553040"/>
                <a:gd name="connsiteY36" fmla="*/ 184845 h 244273"/>
                <a:gd name="connsiteX37" fmla="*/ 160934 w 553040"/>
                <a:gd name="connsiteY37" fmla="*/ 216052 h 244273"/>
                <a:gd name="connsiteX38" fmla="*/ 138984 w 553040"/>
                <a:gd name="connsiteY38" fmla="*/ 232477 h 244273"/>
                <a:gd name="connsiteX39" fmla="*/ 132116 w 553040"/>
                <a:gd name="connsiteY39" fmla="*/ 238749 h 244273"/>
                <a:gd name="connsiteX40" fmla="*/ 123157 w 553040"/>
                <a:gd name="connsiteY40" fmla="*/ 244273 h 244273"/>
                <a:gd name="connsiteX41" fmla="*/ 117184 w 553040"/>
                <a:gd name="connsiteY41" fmla="*/ 237255 h 244273"/>
                <a:gd name="connsiteX42" fmla="*/ 101954 w 553040"/>
                <a:gd name="connsiteY42" fmla="*/ 210528 h 244273"/>
                <a:gd name="connsiteX43" fmla="*/ 99415 w 553040"/>
                <a:gd name="connsiteY43" fmla="*/ 206944 h 244273"/>
                <a:gd name="connsiteX44" fmla="*/ 69552 w 553040"/>
                <a:gd name="connsiteY44" fmla="*/ 152891 h 244273"/>
                <a:gd name="connsiteX45" fmla="*/ 47304 w 553040"/>
                <a:gd name="connsiteY45" fmla="*/ 112725 h 244273"/>
                <a:gd name="connsiteX46" fmla="*/ 21920 w 553040"/>
                <a:gd name="connsiteY46" fmla="*/ 69274 h 244273"/>
                <a:gd name="connsiteX47" fmla="*/ 269 w 553040"/>
                <a:gd name="connsiteY47" fmla="*/ 27764 h 244273"/>
                <a:gd name="connsiteX48" fmla="*/ 2509 w 553040"/>
                <a:gd name="connsiteY48" fmla="*/ 20000 h 244273"/>
                <a:gd name="connsiteX49" fmla="*/ 53576 w 553040"/>
                <a:gd name="connsiteY49" fmla="*/ 290 h 24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53040" h="244273">
                  <a:moveTo>
                    <a:pt x="514964" y="888"/>
                  </a:moveTo>
                  <a:cubicBezTo>
                    <a:pt x="526910" y="1336"/>
                    <a:pt x="537810" y="5666"/>
                    <a:pt x="546918" y="13431"/>
                  </a:cubicBezTo>
                  <a:cubicBezTo>
                    <a:pt x="549606" y="15969"/>
                    <a:pt x="551249" y="19105"/>
                    <a:pt x="553040" y="21494"/>
                  </a:cubicBezTo>
                  <a:cubicBezTo>
                    <a:pt x="552294" y="23286"/>
                    <a:pt x="552294" y="24480"/>
                    <a:pt x="551548" y="25077"/>
                  </a:cubicBezTo>
                  <a:cubicBezTo>
                    <a:pt x="542439" y="32692"/>
                    <a:pt x="540050" y="44339"/>
                    <a:pt x="534077" y="53746"/>
                  </a:cubicBezTo>
                  <a:cubicBezTo>
                    <a:pt x="528552" y="62556"/>
                    <a:pt x="521236" y="70469"/>
                    <a:pt x="517503" y="79877"/>
                  </a:cubicBezTo>
                  <a:cubicBezTo>
                    <a:pt x="511680" y="94958"/>
                    <a:pt x="500481" y="106604"/>
                    <a:pt x="493612" y="120790"/>
                  </a:cubicBezTo>
                  <a:cubicBezTo>
                    <a:pt x="489431" y="129599"/>
                    <a:pt x="483459" y="137513"/>
                    <a:pt x="478531" y="146173"/>
                  </a:cubicBezTo>
                  <a:cubicBezTo>
                    <a:pt x="474948" y="152445"/>
                    <a:pt x="472260" y="159164"/>
                    <a:pt x="468825" y="165286"/>
                  </a:cubicBezTo>
                  <a:cubicBezTo>
                    <a:pt x="459419" y="182009"/>
                    <a:pt x="449713" y="198583"/>
                    <a:pt x="440157" y="215307"/>
                  </a:cubicBezTo>
                  <a:cubicBezTo>
                    <a:pt x="435677" y="222922"/>
                    <a:pt x="431048" y="230537"/>
                    <a:pt x="426718" y="238152"/>
                  </a:cubicBezTo>
                  <a:cubicBezTo>
                    <a:pt x="424777" y="241736"/>
                    <a:pt x="422836" y="241736"/>
                    <a:pt x="419551" y="239645"/>
                  </a:cubicBezTo>
                  <a:cubicBezTo>
                    <a:pt x="405963" y="231134"/>
                    <a:pt x="392823" y="222175"/>
                    <a:pt x="381176" y="210977"/>
                  </a:cubicBezTo>
                  <a:cubicBezTo>
                    <a:pt x="374457" y="204556"/>
                    <a:pt x="365946" y="200076"/>
                    <a:pt x="358331" y="194552"/>
                  </a:cubicBezTo>
                  <a:cubicBezTo>
                    <a:pt x="353254" y="190968"/>
                    <a:pt x="348326" y="187384"/>
                    <a:pt x="343548" y="183502"/>
                  </a:cubicBezTo>
                  <a:cubicBezTo>
                    <a:pt x="338024" y="179023"/>
                    <a:pt x="332648" y="174095"/>
                    <a:pt x="327273" y="169317"/>
                  </a:cubicBezTo>
                  <a:cubicBezTo>
                    <a:pt x="321599" y="164539"/>
                    <a:pt x="322047" y="161553"/>
                    <a:pt x="328019" y="157671"/>
                  </a:cubicBezTo>
                  <a:cubicBezTo>
                    <a:pt x="332798" y="154385"/>
                    <a:pt x="337128" y="150354"/>
                    <a:pt x="341159" y="146323"/>
                  </a:cubicBezTo>
                  <a:cubicBezTo>
                    <a:pt x="345937" y="141544"/>
                    <a:pt x="349820" y="135721"/>
                    <a:pt x="354896" y="131391"/>
                  </a:cubicBezTo>
                  <a:cubicBezTo>
                    <a:pt x="363408" y="124074"/>
                    <a:pt x="372665" y="117504"/>
                    <a:pt x="381475" y="110337"/>
                  </a:cubicBezTo>
                  <a:cubicBezTo>
                    <a:pt x="391180" y="102423"/>
                    <a:pt x="400886" y="94510"/>
                    <a:pt x="410443" y="86447"/>
                  </a:cubicBezTo>
                  <a:cubicBezTo>
                    <a:pt x="417311" y="80623"/>
                    <a:pt x="423732" y="74651"/>
                    <a:pt x="430451" y="68827"/>
                  </a:cubicBezTo>
                  <a:cubicBezTo>
                    <a:pt x="438962" y="61511"/>
                    <a:pt x="447772" y="54194"/>
                    <a:pt x="456283" y="46878"/>
                  </a:cubicBezTo>
                  <a:cubicBezTo>
                    <a:pt x="465839" y="38665"/>
                    <a:pt x="475545" y="30602"/>
                    <a:pt x="484952" y="22240"/>
                  </a:cubicBezTo>
                  <a:cubicBezTo>
                    <a:pt x="490626" y="17164"/>
                    <a:pt x="495404" y="11042"/>
                    <a:pt x="501227" y="6413"/>
                  </a:cubicBezTo>
                  <a:cubicBezTo>
                    <a:pt x="505110" y="3427"/>
                    <a:pt x="510485" y="739"/>
                    <a:pt x="514964" y="888"/>
                  </a:cubicBezTo>
                  <a:close/>
                  <a:moveTo>
                    <a:pt x="53576" y="290"/>
                  </a:moveTo>
                  <a:cubicBezTo>
                    <a:pt x="56711" y="-756"/>
                    <a:pt x="62086" y="1186"/>
                    <a:pt x="64774" y="3575"/>
                  </a:cubicBezTo>
                  <a:cubicBezTo>
                    <a:pt x="72240" y="9995"/>
                    <a:pt x="78810" y="17611"/>
                    <a:pt x="85977" y="24479"/>
                  </a:cubicBezTo>
                  <a:cubicBezTo>
                    <a:pt x="96429" y="34484"/>
                    <a:pt x="107030" y="44040"/>
                    <a:pt x="117483" y="54044"/>
                  </a:cubicBezTo>
                  <a:cubicBezTo>
                    <a:pt x="127487" y="63600"/>
                    <a:pt x="137043" y="73455"/>
                    <a:pt x="147047" y="82862"/>
                  </a:cubicBezTo>
                  <a:cubicBezTo>
                    <a:pt x="157499" y="92568"/>
                    <a:pt x="168400" y="101676"/>
                    <a:pt x="178703" y="111382"/>
                  </a:cubicBezTo>
                  <a:cubicBezTo>
                    <a:pt x="184078" y="116309"/>
                    <a:pt x="188558" y="122282"/>
                    <a:pt x="193933" y="127358"/>
                  </a:cubicBezTo>
                  <a:cubicBezTo>
                    <a:pt x="201100" y="134078"/>
                    <a:pt x="208715" y="140200"/>
                    <a:pt x="215882" y="147068"/>
                  </a:cubicBezTo>
                  <a:cubicBezTo>
                    <a:pt x="219765" y="150801"/>
                    <a:pt x="222751" y="155281"/>
                    <a:pt x="225887" y="159760"/>
                  </a:cubicBezTo>
                  <a:cubicBezTo>
                    <a:pt x="226484" y="160656"/>
                    <a:pt x="226335" y="163045"/>
                    <a:pt x="225588" y="163643"/>
                  </a:cubicBezTo>
                  <a:cubicBezTo>
                    <a:pt x="217375" y="170810"/>
                    <a:pt x="209014" y="177977"/>
                    <a:pt x="200503" y="184845"/>
                  </a:cubicBezTo>
                  <a:cubicBezTo>
                    <a:pt x="187363" y="195298"/>
                    <a:pt x="174223" y="205750"/>
                    <a:pt x="160934" y="216052"/>
                  </a:cubicBezTo>
                  <a:cubicBezTo>
                    <a:pt x="153767" y="221577"/>
                    <a:pt x="146301" y="226953"/>
                    <a:pt x="138984" y="232477"/>
                  </a:cubicBezTo>
                  <a:cubicBezTo>
                    <a:pt x="136596" y="234419"/>
                    <a:pt x="134505" y="236807"/>
                    <a:pt x="132116" y="238749"/>
                  </a:cubicBezTo>
                  <a:cubicBezTo>
                    <a:pt x="129727" y="240541"/>
                    <a:pt x="127039" y="241884"/>
                    <a:pt x="123157" y="244273"/>
                  </a:cubicBezTo>
                  <a:cubicBezTo>
                    <a:pt x="120768" y="241437"/>
                    <a:pt x="118528" y="239645"/>
                    <a:pt x="117184" y="237255"/>
                  </a:cubicBezTo>
                  <a:cubicBezTo>
                    <a:pt x="111958" y="228446"/>
                    <a:pt x="107030" y="219487"/>
                    <a:pt x="101954" y="210528"/>
                  </a:cubicBezTo>
                  <a:cubicBezTo>
                    <a:pt x="101207" y="209184"/>
                    <a:pt x="100013" y="208288"/>
                    <a:pt x="99415" y="206944"/>
                  </a:cubicBezTo>
                  <a:cubicBezTo>
                    <a:pt x="89411" y="188877"/>
                    <a:pt x="79556" y="170810"/>
                    <a:pt x="69552" y="152891"/>
                  </a:cubicBezTo>
                  <a:cubicBezTo>
                    <a:pt x="62086" y="139453"/>
                    <a:pt x="52978" y="126761"/>
                    <a:pt x="47304" y="112725"/>
                  </a:cubicBezTo>
                  <a:cubicBezTo>
                    <a:pt x="40883" y="96749"/>
                    <a:pt x="30132" y="83758"/>
                    <a:pt x="21920" y="69274"/>
                  </a:cubicBezTo>
                  <a:cubicBezTo>
                    <a:pt x="14156" y="55686"/>
                    <a:pt x="7138" y="41800"/>
                    <a:pt x="269" y="27764"/>
                  </a:cubicBezTo>
                  <a:cubicBezTo>
                    <a:pt x="-627" y="25972"/>
                    <a:pt x="867" y="20746"/>
                    <a:pt x="2509" y="20000"/>
                  </a:cubicBezTo>
                  <a:cubicBezTo>
                    <a:pt x="19382" y="12982"/>
                    <a:pt x="36254" y="6263"/>
                    <a:pt x="53576" y="290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0" name="Graphic 2">
            <a:extLst>
              <a:ext uri="{FF2B5EF4-FFF2-40B4-BE49-F238E27FC236}">
                <a16:creationId xmlns:a16="http://schemas.microsoft.com/office/drawing/2014/main" id="{8BF32D6B-F139-4FD2-A4EA-2E333DE70FB5}"/>
              </a:ext>
            </a:extLst>
          </p:cNvPr>
          <p:cNvGrpSpPr/>
          <p:nvPr/>
        </p:nvGrpSpPr>
        <p:grpSpPr>
          <a:xfrm>
            <a:off x="10060764" y="4739921"/>
            <a:ext cx="2082127" cy="1964532"/>
            <a:chOff x="2461743" y="4189820"/>
            <a:chExt cx="2827894" cy="2668179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D0250CF-62D9-413D-A542-2EBC00D9A097}"/>
                </a:ext>
              </a:extLst>
            </p:cNvPr>
            <p:cNvSpPr/>
            <p:nvPr/>
          </p:nvSpPr>
          <p:spPr>
            <a:xfrm>
              <a:off x="2556632" y="4662039"/>
              <a:ext cx="2732769" cy="2195959"/>
            </a:xfrm>
            <a:custGeom>
              <a:avLst/>
              <a:gdLst>
                <a:gd name="connsiteX0" fmla="*/ 2702941 w 2732769"/>
                <a:gd name="connsiteY0" fmla="*/ 646099 h 2195959"/>
                <a:gd name="connsiteX1" fmla="*/ 2639681 w 2732769"/>
                <a:gd name="connsiteY1" fmla="*/ 655181 h 2195959"/>
                <a:gd name="connsiteX2" fmla="*/ 2621831 w 2732769"/>
                <a:gd name="connsiteY2" fmla="*/ 665828 h 2195959"/>
                <a:gd name="connsiteX3" fmla="*/ 2194985 w 2732769"/>
                <a:gd name="connsiteY3" fmla="*/ 720006 h 2195959"/>
                <a:gd name="connsiteX4" fmla="*/ 1866160 w 2732769"/>
                <a:gd name="connsiteY4" fmla="*/ 762284 h 2195959"/>
                <a:gd name="connsiteX5" fmla="*/ 1487541 w 2732769"/>
                <a:gd name="connsiteY5" fmla="*/ 810198 h 2195959"/>
                <a:gd name="connsiteX6" fmla="*/ 1152453 w 2732769"/>
                <a:gd name="connsiteY6" fmla="*/ 853102 h 2195959"/>
                <a:gd name="connsiteX7" fmla="*/ 853066 w 2732769"/>
                <a:gd name="connsiteY7" fmla="*/ 891308 h 2195959"/>
                <a:gd name="connsiteX8" fmla="*/ 824568 w 2732769"/>
                <a:gd name="connsiteY8" fmla="*/ 923877 h 2195959"/>
                <a:gd name="connsiteX9" fmla="*/ 824568 w 2732769"/>
                <a:gd name="connsiteY9" fmla="*/ 1712744 h 2195959"/>
                <a:gd name="connsiteX10" fmla="*/ 826447 w 2732769"/>
                <a:gd name="connsiteY10" fmla="*/ 1734666 h 2195959"/>
                <a:gd name="connsiteX11" fmla="*/ 821123 w 2732769"/>
                <a:gd name="connsiteY11" fmla="*/ 1804502 h 2195959"/>
                <a:gd name="connsiteX12" fmla="*/ 821436 w 2732769"/>
                <a:gd name="connsiteY12" fmla="*/ 2169028 h 2195959"/>
                <a:gd name="connsiteX13" fmla="*/ 820183 w 2732769"/>
                <a:gd name="connsiteY13" fmla="*/ 2190949 h 2195959"/>
                <a:gd name="connsiteX14" fmla="*/ 816738 w 2732769"/>
                <a:gd name="connsiteY14" fmla="*/ 2195960 h 2195959"/>
                <a:gd name="connsiteX15" fmla="*/ 721536 w 2732769"/>
                <a:gd name="connsiteY15" fmla="*/ 2145853 h 2195959"/>
                <a:gd name="connsiteX16" fmla="*/ 12527 w 2732769"/>
                <a:gd name="connsiteY16" fmla="*/ 1760032 h 2195959"/>
                <a:gd name="connsiteX17" fmla="*/ 0 w 2732769"/>
                <a:gd name="connsiteY17" fmla="*/ 1751577 h 2195959"/>
                <a:gd name="connsiteX18" fmla="*/ 940 w 2732769"/>
                <a:gd name="connsiteY18" fmla="*/ 1739363 h 2195959"/>
                <a:gd name="connsiteX19" fmla="*/ 2192 w 2732769"/>
                <a:gd name="connsiteY19" fmla="*/ 1181300 h 2195959"/>
                <a:gd name="connsiteX20" fmla="*/ 2192 w 2732769"/>
                <a:gd name="connsiteY20" fmla="*/ 700903 h 2195959"/>
                <a:gd name="connsiteX21" fmla="*/ 3445 w 2732769"/>
                <a:gd name="connsiteY21" fmla="*/ 511750 h 2195959"/>
                <a:gd name="connsiteX22" fmla="*/ 23801 w 2732769"/>
                <a:gd name="connsiteY22" fmla="*/ 499537 h 2195959"/>
                <a:gd name="connsiteX23" fmla="*/ 186334 w 2732769"/>
                <a:gd name="connsiteY23" fmla="*/ 580647 h 2195959"/>
                <a:gd name="connsiteX24" fmla="*/ 473821 w 2732769"/>
                <a:gd name="connsiteY24" fmla="*/ 726269 h 2195959"/>
                <a:gd name="connsiteX25" fmla="*/ 740639 w 2732769"/>
                <a:gd name="connsiteY25" fmla="*/ 860931 h 2195959"/>
                <a:gd name="connsiteX26" fmla="*/ 773835 w 2732769"/>
                <a:gd name="connsiteY26" fmla="*/ 841201 h 2195959"/>
                <a:gd name="connsiteX27" fmla="*/ 774461 w 2732769"/>
                <a:gd name="connsiteY27" fmla="*/ 459451 h 2195959"/>
                <a:gd name="connsiteX28" fmla="*/ 776966 w 2732769"/>
                <a:gd name="connsiteY28" fmla="*/ 285957 h 2195959"/>
                <a:gd name="connsiteX29" fmla="*/ 779158 w 2732769"/>
                <a:gd name="connsiteY29" fmla="*/ 273744 h 2195959"/>
                <a:gd name="connsiteX30" fmla="*/ 828952 w 2732769"/>
                <a:gd name="connsiteY30" fmla="*/ 262783 h 2195959"/>
                <a:gd name="connsiteX31" fmla="*/ 1129279 w 2732769"/>
                <a:gd name="connsiteY31" fmla="*/ 220818 h 2195959"/>
                <a:gd name="connsiteX32" fmla="*/ 1504139 w 2732769"/>
                <a:gd name="connsiteY32" fmla="*/ 168207 h 2195959"/>
                <a:gd name="connsiteX33" fmla="*/ 2019924 w 2732769"/>
                <a:gd name="connsiteY33" fmla="*/ 95552 h 2195959"/>
                <a:gd name="connsiteX34" fmla="*/ 2382258 w 2732769"/>
                <a:gd name="connsiteY34" fmla="*/ 44506 h 2195959"/>
                <a:gd name="connsiteX35" fmla="*/ 2602101 w 2732769"/>
                <a:gd name="connsiteY35" fmla="*/ 15068 h 2195959"/>
                <a:gd name="connsiteX36" fmla="*/ 2704193 w 2732769"/>
                <a:gd name="connsiteY36" fmla="*/ 662 h 2195959"/>
                <a:gd name="connsiteX37" fmla="*/ 2730812 w 2732769"/>
                <a:gd name="connsiteY37" fmla="*/ 7552 h 2195959"/>
                <a:gd name="connsiteX38" fmla="*/ 2732692 w 2732769"/>
                <a:gd name="connsiteY38" fmla="*/ 43566 h 2195959"/>
                <a:gd name="connsiteX39" fmla="*/ 2732378 w 2732769"/>
                <a:gd name="connsiteY39" fmla="*/ 495779 h 2195959"/>
                <a:gd name="connsiteX40" fmla="*/ 2731126 w 2732769"/>
                <a:gd name="connsiteY40" fmla="*/ 622298 h 2195959"/>
                <a:gd name="connsiteX41" fmla="*/ 2713902 w 2732769"/>
                <a:gd name="connsiteY41" fmla="*/ 642967 h 2195959"/>
                <a:gd name="connsiteX42" fmla="*/ 2702941 w 2732769"/>
                <a:gd name="connsiteY42" fmla="*/ 646099 h 219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32769" h="2195959">
                  <a:moveTo>
                    <a:pt x="2702941" y="646099"/>
                  </a:moveTo>
                  <a:cubicBezTo>
                    <a:pt x="2681959" y="649230"/>
                    <a:pt x="2660663" y="652049"/>
                    <a:pt x="2639681" y="655181"/>
                  </a:cubicBezTo>
                  <a:cubicBezTo>
                    <a:pt x="2635923" y="662383"/>
                    <a:pt x="2629660" y="664576"/>
                    <a:pt x="2621831" y="665828"/>
                  </a:cubicBezTo>
                  <a:cubicBezTo>
                    <a:pt x="2479653" y="683992"/>
                    <a:pt x="2337475" y="701529"/>
                    <a:pt x="2194985" y="720006"/>
                  </a:cubicBezTo>
                  <a:cubicBezTo>
                    <a:pt x="2085376" y="734099"/>
                    <a:pt x="1975768" y="748191"/>
                    <a:pt x="1866160" y="762284"/>
                  </a:cubicBezTo>
                  <a:cubicBezTo>
                    <a:pt x="1739954" y="778568"/>
                    <a:pt x="1613747" y="794226"/>
                    <a:pt x="1487541" y="810198"/>
                  </a:cubicBezTo>
                  <a:cubicBezTo>
                    <a:pt x="1375741" y="824290"/>
                    <a:pt x="1264253" y="838696"/>
                    <a:pt x="1152453" y="853102"/>
                  </a:cubicBezTo>
                  <a:cubicBezTo>
                    <a:pt x="1052553" y="865942"/>
                    <a:pt x="952653" y="877842"/>
                    <a:pt x="853066" y="891308"/>
                  </a:cubicBezTo>
                  <a:cubicBezTo>
                    <a:pt x="829265" y="894440"/>
                    <a:pt x="824568" y="900077"/>
                    <a:pt x="824568" y="923877"/>
                  </a:cubicBezTo>
                  <a:cubicBezTo>
                    <a:pt x="824568" y="1186937"/>
                    <a:pt x="824568" y="1449684"/>
                    <a:pt x="824568" y="1712744"/>
                  </a:cubicBezTo>
                  <a:cubicBezTo>
                    <a:pt x="824568" y="1719947"/>
                    <a:pt x="825507" y="1727463"/>
                    <a:pt x="826447" y="1734666"/>
                  </a:cubicBezTo>
                  <a:cubicBezTo>
                    <a:pt x="829578" y="1758466"/>
                    <a:pt x="821123" y="1781014"/>
                    <a:pt x="821123" y="1804502"/>
                  </a:cubicBezTo>
                  <a:cubicBezTo>
                    <a:pt x="821436" y="1926010"/>
                    <a:pt x="821436" y="2047519"/>
                    <a:pt x="821436" y="2169028"/>
                  </a:cubicBezTo>
                  <a:cubicBezTo>
                    <a:pt x="821436" y="2176231"/>
                    <a:pt x="822062" y="2183746"/>
                    <a:pt x="820183" y="2190949"/>
                  </a:cubicBezTo>
                  <a:cubicBezTo>
                    <a:pt x="819244" y="2192828"/>
                    <a:pt x="817991" y="2194394"/>
                    <a:pt x="816738" y="2195960"/>
                  </a:cubicBezTo>
                  <a:cubicBezTo>
                    <a:pt x="783543" y="2181868"/>
                    <a:pt x="753166" y="2162764"/>
                    <a:pt x="721536" y="2145853"/>
                  </a:cubicBezTo>
                  <a:cubicBezTo>
                    <a:pt x="485095" y="2017455"/>
                    <a:pt x="248967" y="1888744"/>
                    <a:pt x="12527" y="1760032"/>
                  </a:cubicBezTo>
                  <a:cubicBezTo>
                    <a:pt x="8142" y="1757527"/>
                    <a:pt x="2505" y="1756587"/>
                    <a:pt x="0" y="1751577"/>
                  </a:cubicBezTo>
                  <a:cubicBezTo>
                    <a:pt x="1879" y="1747505"/>
                    <a:pt x="940" y="1743434"/>
                    <a:pt x="940" y="1739363"/>
                  </a:cubicBezTo>
                  <a:cubicBezTo>
                    <a:pt x="-313" y="1552716"/>
                    <a:pt x="2819" y="1367008"/>
                    <a:pt x="2192" y="1181300"/>
                  </a:cubicBezTo>
                  <a:cubicBezTo>
                    <a:pt x="1566" y="1021272"/>
                    <a:pt x="1566" y="860931"/>
                    <a:pt x="2192" y="700903"/>
                  </a:cubicBezTo>
                  <a:cubicBezTo>
                    <a:pt x="2505" y="637956"/>
                    <a:pt x="3758" y="574697"/>
                    <a:pt x="3445" y="511750"/>
                  </a:cubicBezTo>
                  <a:cubicBezTo>
                    <a:pt x="3445" y="493900"/>
                    <a:pt x="7203" y="491394"/>
                    <a:pt x="23801" y="499537"/>
                  </a:cubicBezTo>
                  <a:cubicBezTo>
                    <a:pt x="78292" y="525843"/>
                    <a:pt x="132469" y="553088"/>
                    <a:pt x="186334" y="580647"/>
                  </a:cubicBezTo>
                  <a:cubicBezTo>
                    <a:pt x="281850" y="629501"/>
                    <a:pt x="378305" y="677102"/>
                    <a:pt x="473821" y="726269"/>
                  </a:cubicBezTo>
                  <a:cubicBezTo>
                    <a:pt x="562447" y="771992"/>
                    <a:pt x="652013" y="815522"/>
                    <a:pt x="740639" y="860931"/>
                  </a:cubicBezTo>
                  <a:cubicBezTo>
                    <a:pt x="769763" y="875963"/>
                    <a:pt x="773835" y="873144"/>
                    <a:pt x="773835" y="841201"/>
                  </a:cubicBezTo>
                  <a:cubicBezTo>
                    <a:pt x="774148" y="714056"/>
                    <a:pt x="773835" y="586597"/>
                    <a:pt x="774461" y="459451"/>
                  </a:cubicBezTo>
                  <a:cubicBezTo>
                    <a:pt x="774774" y="401516"/>
                    <a:pt x="775400" y="343893"/>
                    <a:pt x="776966" y="285957"/>
                  </a:cubicBezTo>
                  <a:cubicBezTo>
                    <a:pt x="776966" y="281886"/>
                    <a:pt x="776653" y="277502"/>
                    <a:pt x="779158" y="273744"/>
                  </a:cubicBezTo>
                  <a:cubicBezTo>
                    <a:pt x="794504" y="264349"/>
                    <a:pt x="812041" y="264975"/>
                    <a:pt x="828952" y="262783"/>
                  </a:cubicBezTo>
                  <a:cubicBezTo>
                    <a:pt x="929165" y="249003"/>
                    <a:pt x="1029379" y="234598"/>
                    <a:pt x="1129279" y="220818"/>
                  </a:cubicBezTo>
                  <a:cubicBezTo>
                    <a:pt x="1254232" y="203281"/>
                    <a:pt x="1379186" y="185744"/>
                    <a:pt x="1504139" y="168207"/>
                  </a:cubicBezTo>
                  <a:cubicBezTo>
                    <a:pt x="1676067" y="144093"/>
                    <a:pt x="1847996" y="119979"/>
                    <a:pt x="2019924" y="95552"/>
                  </a:cubicBezTo>
                  <a:cubicBezTo>
                    <a:pt x="2140807" y="78328"/>
                    <a:pt x="2261376" y="61417"/>
                    <a:pt x="2382258" y="44506"/>
                  </a:cubicBezTo>
                  <a:cubicBezTo>
                    <a:pt x="2455539" y="34484"/>
                    <a:pt x="2528820" y="25089"/>
                    <a:pt x="2602101" y="15068"/>
                  </a:cubicBezTo>
                  <a:cubicBezTo>
                    <a:pt x="2636236" y="10371"/>
                    <a:pt x="2670058" y="4734"/>
                    <a:pt x="2704193" y="662"/>
                  </a:cubicBezTo>
                  <a:cubicBezTo>
                    <a:pt x="2713902" y="-590"/>
                    <a:pt x="2723610" y="-903"/>
                    <a:pt x="2730812" y="7552"/>
                  </a:cubicBezTo>
                  <a:cubicBezTo>
                    <a:pt x="2732692" y="19452"/>
                    <a:pt x="2732692" y="31353"/>
                    <a:pt x="2732692" y="43566"/>
                  </a:cubicBezTo>
                  <a:cubicBezTo>
                    <a:pt x="2732692" y="194199"/>
                    <a:pt x="2733005" y="345146"/>
                    <a:pt x="2732378" y="495779"/>
                  </a:cubicBezTo>
                  <a:cubicBezTo>
                    <a:pt x="2732378" y="538056"/>
                    <a:pt x="2729873" y="580334"/>
                    <a:pt x="2731126" y="622298"/>
                  </a:cubicBezTo>
                  <a:cubicBezTo>
                    <a:pt x="2731752" y="636077"/>
                    <a:pt x="2727681" y="642341"/>
                    <a:pt x="2713902" y="642967"/>
                  </a:cubicBezTo>
                  <a:cubicBezTo>
                    <a:pt x="2710770" y="643593"/>
                    <a:pt x="2706072" y="642341"/>
                    <a:pt x="2702941" y="64609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A26898E-93B4-4EBF-BC7B-A148F1AB50A3}"/>
                </a:ext>
              </a:extLst>
            </p:cNvPr>
            <p:cNvSpPr/>
            <p:nvPr/>
          </p:nvSpPr>
          <p:spPr>
            <a:xfrm>
              <a:off x="3372744" y="5316593"/>
              <a:ext cx="1823255" cy="1540779"/>
            </a:xfrm>
            <a:custGeom>
              <a:avLst/>
              <a:gdLst>
                <a:gd name="connsiteX0" fmla="*/ 313 w 1823255"/>
                <a:gd name="connsiteY0" fmla="*/ 1540779 h 1540779"/>
                <a:gd name="connsiteX1" fmla="*/ 313 w 1823255"/>
                <a:gd name="connsiteY1" fmla="*/ 1537961 h 1540779"/>
                <a:gd name="connsiteX2" fmla="*/ 1879 w 1823255"/>
                <a:gd name="connsiteY2" fmla="*/ 1524182 h 1540779"/>
                <a:gd name="connsiteX3" fmla="*/ 1879 w 1823255"/>
                <a:gd name="connsiteY3" fmla="*/ 1091385 h 1540779"/>
                <a:gd name="connsiteX4" fmla="*/ 313 w 1823255"/>
                <a:gd name="connsiteY4" fmla="*/ 1077606 h 1540779"/>
                <a:gd name="connsiteX5" fmla="*/ 0 w 1823255"/>
                <a:gd name="connsiteY5" fmla="*/ 249594 h 1540779"/>
                <a:gd name="connsiteX6" fmla="*/ 16598 w 1823255"/>
                <a:gd name="connsiteY6" fmla="*/ 230491 h 1540779"/>
                <a:gd name="connsiteX7" fmla="*/ 224227 w 1823255"/>
                <a:gd name="connsiteY7" fmla="*/ 203558 h 1540779"/>
                <a:gd name="connsiteX8" fmla="*/ 430604 w 1823255"/>
                <a:gd name="connsiteY8" fmla="*/ 177252 h 1540779"/>
                <a:gd name="connsiteX9" fmla="*/ 698988 w 1823255"/>
                <a:gd name="connsiteY9" fmla="*/ 143744 h 1540779"/>
                <a:gd name="connsiteX10" fmla="*/ 948582 w 1823255"/>
                <a:gd name="connsiteY10" fmla="*/ 111487 h 1540779"/>
                <a:gd name="connsiteX11" fmla="*/ 1210702 w 1823255"/>
                <a:gd name="connsiteY11" fmla="*/ 78292 h 1540779"/>
                <a:gd name="connsiteX12" fmla="*/ 1464993 w 1823255"/>
                <a:gd name="connsiteY12" fmla="*/ 45722 h 1540779"/>
                <a:gd name="connsiteX13" fmla="*/ 1731811 w 1823255"/>
                <a:gd name="connsiteY13" fmla="*/ 12214 h 1540779"/>
                <a:gd name="connsiteX14" fmla="*/ 1823256 w 1823255"/>
                <a:gd name="connsiteY14" fmla="*/ 0 h 1540779"/>
                <a:gd name="connsiteX15" fmla="*/ 1822630 w 1823255"/>
                <a:gd name="connsiteY15" fmla="*/ 20356 h 1540779"/>
                <a:gd name="connsiteX16" fmla="*/ 1820124 w 1823255"/>
                <a:gd name="connsiteY16" fmla="*/ 1266132 h 1540779"/>
                <a:gd name="connsiteX17" fmla="*/ 1800081 w 1823255"/>
                <a:gd name="connsiteY17" fmla="*/ 1289307 h 1540779"/>
                <a:gd name="connsiteX18" fmla="*/ 1346303 w 1823255"/>
                <a:gd name="connsiteY18" fmla="*/ 1352566 h 1540779"/>
                <a:gd name="connsiteX19" fmla="*/ 909436 w 1823255"/>
                <a:gd name="connsiteY19" fmla="*/ 1413947 h 1540779"/>
                <a:gd name="connsiteX20" fmla="*/ 430917 w 1823255"/>
                <a:gd name="connsiteY20" fmla="*/ 1480965 h 1540779"/>
                <a:gd name="connsiteX21" fmla="*/ 18790 w 1823255"/>
                <a:gd name="connsiteY21" fmla="*/ 1538901 h 1540779"/>
                <a:gd name="connsiteX22" fmla="*/ 313 w 1823255"/>
                <a:gd name="connsiteY22" fmla="*/ 1540779 h 154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3255" h="1540779">
                  <a:moveTo>
                    <a:pt x="313" y="1540779"/>
                  </a:moveTo>
                  <a:cubicBezTo>
                    <a:pt x="313" y="1539840"/>
                    <a:pt x="313" y="1538901"/>
                    <a:pt x="313" y="1537961"/>
                  </a:cubicBezTo>
                  <a:cubicBezTo>
                    <a:pt x="3132" y="1533577"/>
                    <a:pt x="1879" y="1528879"/>
                    <a:pt x="1879" y="1524182"/>
                  </a:cubicBezTo>
                  <a:cubicBezTo>
                    <a:pt x="1879" y="1379812"/>
                    <a:pt x="1879" y="1235755"/>
                    <a:pt x="1879" y="1091385"/>
                  </a:cubicBezTo>
                  <a:cubicBezTo>
                    <a:pt x="1879" y="1086688"/>
                    <a:pt x="3132" y="1081990"/>
                    <a:pt x="313" y="1077606"/>
                  </a:cubicBezTo>
                  <a:cubicBezTo>
                    <a:pt x="313" y="801706"/>
                    <a:pt x="313" y="525493"/>
                    <a:pt x="0" y="249594"/>
                  </a:cubicBezTo>
                  <a:cubicBezTo>
                    <a:pt x="0" y="237067"/>
                    <a:pt x="4384" y="232056"/>
                    <a:pt x="16598" y="230491"/>
                  </a:cubicBezTo>
                  <a:cubicBezTo>
                    <a:pt x="85808" y="221722"/>
                    <a:pt x="155017" y="212640"/>
                    <a:pt x="224227" y="203558"/>
                  </a:cubicBezTo>
                  <a:cubicBezTo>
                    <a:pt x="292811" y="194790"/>
                    <a:pt x="361707" y="186021"/>
                    <a:pt x="430604" y="177252"/>
                  </a:cubicBezTo>
                  <a:cubicBezTo>
                    <a:pt x="520170" y="165978"/>
                    <a:pt x="609422" y="155017"/>
                    <a:pt x="698988" y="143744"/>
                  </a:cubicBezTo>
                  <a:cubicBezTo>
                    <a:pt x="782290" y="133096"/>
                    <a:pt x="865279" y="122135"/>
                    <a:pt x="948582" y="111487"/>
                  </a:cubicBezTo>
                  <a:cubicBezTo>
                    <a:pt x="1035955" y="100213"/>
                    <a:pt x="1123328" y="89566"/>
                    <a:pt x="1210702" y="78292"/>
                  </a:cubicBezTo>
                  <a:cubicBezTo>
                    <a:pt x="1295570" y="67644"/>
                    <a:pt x="1380125" y="56370"/>
                    <a:pt x="1464993" y="45722"/>
                  </a:cubicBezTo>
                  <a:cubicBezTo>
                    <a:pt x="1553932" y="34448"/>
                    <a:pt x="1642872" y="23487"/>
                    <a:pt x="1731811" y="12214"/>
                  </a:cubicBezTo>
                  <a:cubicBezTo>
                    <a:pt x="1762188" y="8456"/>
                    <a:pt x="1792879" y="4071"/>
                    <a:pt x="1823256" y="0"/>
                  </a:cubicBezTo>
                  <a:cubicBezTo>
                    <a:pt x="1822943" y="6890"/>
                    <a:pt x="1822630" y="13466"/>
                    <a:pt x="1822630" y="20356"/>
                  </a:cubicBezTo>
                  <a:cubicBezTo>
                    <a:pt x="1821690" y="435615"/>
                    <a:pt x="1820750" y="850874"/>
                    <a:pt x="1820124" y="1266132"/>
                  </a:cubicBezTo>
                  <a:cubicBezTo>
                    <a:pt x="1820124" y="1282104"/>
                    <a:pt x="1815113" y="1287115"/>
                    <a:pt x="1800081" y="1289307"/>
                  </a:cubicBezTo>
                  <a:cubicBezTo>
                    <a:pt x="1648822" y="1309976"/>
                    <a:pt x="1497562" y="1331271"/>
                    <a:pt x="1346303" y="1352566"/>
                  </a:cubicBezTo>
                  <a:cubicBezTo>
                    <a:pt x="1200681" y="1372922"/>
                    <a:pt x="1055058" y="1393591"/>
                    <a:pt x="909436" y="1413947"/>
                  </a:cubicBezTo>
                  <a:cubicBezTo>
                    <a:pt x="750034" y="1436495"/>
                    <a:pt x="590319" y="1458730"/>
                    <a:pt x="430917" y="1480965"/>
                  </a:cubicBezTo>
                  <a:cubicBezTo>
                    <a:pt x="293437" y="1500381"/>
                    <a:pt x="156270" y="1519484"/>
                    <a:pt x="18790" y="1538901"/>
                  </a:cubicBezTo>
                  <a:cubicBezTo>
                    <a:pt x="12840" y="1540466"/>
                    <a:pt x="6577" y="1540466"/>
                    <a:pt x="313" y="154077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629F177-17B4-4579-BB26-19B5365DBA46}"/>
                </a:ext>
              </a:extLst>
            </p:cNvPr>
            <p:cNvSpPr/>
            <p:nvPr/>
          </p:nvSpPr>
          <p:spPr>
            <a:xfrm>
              <a:off x="2465500" y="4190068"/>
              <a:ext cx="2824136" cy="752931"/>
            </a:xfrm>
            <a:custGeom>
              <a:avLst/>
              <a:gdLst>
                <a:gd name="connsiteX0" fmla="*/ 2821004 w 2824136"/>
                <a:gd name="connsiteY0" fmla="*/ 478270 h 752931"/>
                <a:gd name="connsiteX1" fmla="*/ 2717346 w 2824136"/>
                <a:gd name="connsiteY1" fmla="*/ 491736 h 752931"/>
                <a:gd name="connsiteX2" fmla="*/ 2494685 w 2824136"/>
                <a:gd name="connsiteY2" fmla="*/ 522426 h 752931"/>
                <a:gd name="connsiteX3" fmla="*/ 2259184 w 2824136"/>
                <a:gd name="connsiteY3" fmla="*/ 555309 h 752931"/>
                <a:gd name="connsiteX4" fmla="*/ 1910942 w 2824136"/>
                <a:gd name="connsiteY4" fmla="*/ 604163 h 752931"/>
                <a:gd name="connsiteX5" fmla="*/ 1656964 w 2824136"/>
                <a:gd name="connsiteY5" fmla="*/ 639864 h 752931"/>
                <a:gd name="connsiteX6" fmla="*/ 1282417 w 2824136"/>
                <a:gd name="connsiteY6" fmla="*/ 692162 h 752931"/>
                <a:gd name="connsiteX7" fmla="*/ 941692 w 2824136"/>
                <a:gd name="connsiteY7" fmla="*/ 740390 h 752931"/>
                <a:gd name="connsiteX8" fmla="*/ 873422 w 2824136"/>
                <a:gd name="connsiteY8" fmla="*/ 748532 h 752931"/>
                <a:gd name="connsiteX9" fmla="*/ 854005 w 2824136"/>
                <a:gd name="connsiteY9" fmla="*/ 748219 h 752931"/>
                <a:gd name="connsiteX10" fmla="*/ 673934 w 2824136"/>
                <a:gd name="connsiteY10" fmla="*/ 650511 h 752931"/>
                <a:gd name="connsiteX11" fmla="*/ 514846 w 2824136"/>
                <a:gd name="connsiteY11" fmla="*/ 563764 h 752931"/>
                <a:gd name="connsiteX12" fmla="*/ 277152 w 2824136"/>
                <a:gd name="connsiteY12" fmla="*/ 434739 h 752931"/>
                <a:gd name="connsiteX13" fmla="*/ 20669 w 2824136"/>
                <a:gd name="connsiteY13" fmla="*/ 294754 h 752931"/>
                <a:gd name="connsiteX14" fmla="*/ 3445 w 2824136"/>
                <a:gd name="connsiteY14" fmla="*/ 281288 h 752931"/>
                <a:gd name="connsiteX15" fmla="*/ 0 w 2824136"/>
                <a:gd name="connsiteY15" fmla="*/ 275338 h 752931"/>
                <a:gd name="connsiteX16" fmla="*/ 62320 w 2824136"/>
                <a:gd name="connsiteY16" fmla="*/ 263751 h 752931"/>
                <a:gd name="connsiteX17" fmla="*/ 652639 w 2824136"/>
                <a:gd name="connsiteY17" fmla="*/ 180761 h 752931"/>
                <a:gd name="connsiteX18" fmla="*/ 1174061 w 2824136"/>
                <a:gd name="connsiteY18" fmla="*/ 106854 h 752931"/>
                <a:gd name="connsiteX19" fmla="*/ 1721163 w 2824136"/>
                <a:gd name="connsiteY19" fmla="*/ 30441 h 752931"/>
                <a:gd name="connsiteX20" fmla="*/ 1930359 w 2824136"/>
                <a:gd name="connsiteY20" fmla="*/ 691 h 752931"/>
                <a:gd name="connsiteX21" fmla="*/ 1967626 w 2824136"/>
                <a:gd name="connsiteY21" fmla="*/ 7267 h 752931"/>
                <a:gd name="connsiteX22" fmla="*/ 2810357 w 2824136"/>
                <a:gd name="connsiteY22" fmla="*/ 466056 h 752931"/>
                <a:gd name="connsiteX23" fmla="*/ 2824136 w 2824136"/>
                <a:gd name="connsiteY23" fmla="*/ 475764 h 752931"/>
                <a:gd name="connsiteX24" fmla="*/ 2821004 w 2824136"/>
                <a:gd name="connsiteY24" fmla="*/ 478270 h 75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4136" h="752931">
                  <a:moveTo>
                    <a:pt x="2821004" y="478270"/>
                  </a:moveTo>
                  <a:cubicBezTo>
                    <a:pt x="2786556" y="482654"/>
                    <a:pt x="2751795" y="486412"/>
                    <a:pt x="2717346" y="491736"/>
                  </a:cubicBezTo>
                  <a:cubicBezTo>
                    <a:pt x="2643126" y="502697"/>
                    <a:pt x="2568905" y="512718"/>
                    <a:pt x="2494685" y="522426"/>
                  </a:cubicBezTo>
                  <a:cubicBezTo>
                    <a:pt x="2416080" y="532447"/>
                    <a:pt x="2337789" y="544035"/>
                    <a:pt x="2259184" y="555309"/>
                  </a:cubicBezTo>
                  <a:cubicBezTo>
                    <a:pt x="2142999" y="571593"/>
                    <a:pt x="2026814" y="587878"/>
                    <a:pt x="1910942" y="604163"/>
                  </a:cubicBezTo>
                  <a:cubicBezTo>
                    <a:pt x="1826387" y="616063"/>
                    <a:pt x="1741833" y="627963"/>
                    <a:pt x="1656964" y="639864"/>
                  </a:cubicBezTo>
                  <a:cubicBezTo>
                    <a:pt x="1532011" y="657401"/>
                    <a:pt x="1407057" y="674625"/>
                    <a:pt x="1282417" y="692162"/>
                  </a:cubicBezTo>
                  <a:cubicBezTo>
                    <a:pt x="1168738" y="708134"/>
                    <a:pt x="1055371" y="724732"/>
                    <a:pt x="941692" y="740390"/>
                  </a:cubicBezTo>
                  <a:cubicBezTo>
                    <a:pt x="919144" y="743522"/>
                    <a:pt x="896596" y="749159"/>
                    <a:pt x="873422" y="748532"/>
                  </a:cubicBezTo>
                  <a:cubicBezTo>
                    <a:pt x="866845" y="756675"/>
                    <a:pt x="859955" y="751664"/>
                    <a:pt x="854005" y="748219"/>
                  </a:cubicBezTo>
                  <a:cubicBezTo>
                    <a:pt x="794190" y="715337"/>
                    <a:pt x="734062" y="683081"/>
                    <a:pt x="673934" y="650511"/>
                  </a:cubicBezTo>
                  <a:cubicBezTo>
                    <a:pt x="621009" y="621387"/>
                    <a:pt x="567771" y="592575"/>
                    <a:pt x="514846" y="563764"/>
                  </a:cubicBezTo>
                  <a:cubicBezTo>
                    <a:pt x="435615" y="520547"/>
                    <a:pt x="356697" y="477017"/>
                    <a:pt x="277152" y="434739"/>
                  </a:cubicBezTo>
                  <a:cubicBezTo>
                    <a:pt x="191032" y="389017"/>
                    <a:pt x="105850" y="342042"/>
                    <a:pt x="20669" y="294754"/>
                  </a:cubicBezTo>
                  <a:cubicBezTo>
                    <a:pt x="14092" y="291309"/>
                    <a:pt x="8455" y="286925"/>
                    <a:pt x="3445" y="281288"/>
                  </a:cubicBezTo>
                  <a:cubicBezTo>
                    <a:pt x="1879" y="279409"/>
                    <a:pt x="1253" y="277217"/>
                    <a:pt x="0" y="275338"/>
                  </a:cubicBezTo>
                  <a:cubicBezTo>
                    <a:pt x="19729" y="265943"/>
                    <a:pt x="41338" y="266882"/>
                    <a:pt x="62320" y="263751"/>
                  </a:cubicBezTo>
                  <a:cubicBezTo>
                    <a:pt x="258989" y="235879"/>
                    <a:pt x="455971" y="208633"/>
                    <a:pt x="652639" y="180761"/>
                  </a:cubicBezTo>
                  <a:cubicBezTo>
                    <a:pt x="826133" y="156021"/>
                    <a:pt x="1000254" y="131281"/>
                    <a:pt x="1174061" y="106854"/>
                  </a:cubicBezTo>
                  <a:cubicBezTo>
                    <a:pt x="1356324" y="81174"/>
                    <a:pt x="1538901" y="55808"/>
                    <a:pt x="1721163" y="30441"/>
                  </a:cubicBezTo>
                  <a:cubicBezTo>
                    <a:pt x="1791000" y="20733"/>
                    <a:pt x="1860523" y="11025"/>
                    <a:pt x="1930359" y="691"/>
                  </a:cubicBezTo>
                  <a:cubicBezTo>
                    <a:pt x="1943825" y="-1188"/>
                    <a:pt x="1955412" y="691"/>
                    <a:pt x="1967626" y="7267"/>
                  </a:cubicBezTo>
                  <a:cubicBezTo>
                    <a:pt x="2248536" y="160406"/>
                    <a:pt x="2529446" y="313231"/>
                    <a:pt x="2810357" y="466056"/>
                  </a:cubicBezTo>
                  <a:cubicBezTo>
                    <a:pt x="2815368" y="468875"/>
                    <a:pt x="2821318" y="470127"/>
                    <a:pt x="2824136" y="475764"/>
                  </a:cubicBezTo>
                  <a:cubicBezTo>
                    <a:pt x="2823510" y="477017"/>
                    <a:pt x="2822570" y="477956"/>
                    <a:pt x="2821004" y="478270"/>
                  </a:cubicBezTo>
                  <a:close/>
                </a:path>
              </a:pathLst>
            </a:custGeom>
            <a:solidFill>
              <a:schemeClr val="accent2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FC1C95A-C2AD-4C31-B2D3-E037DBCA031E}"/>
                </a:ext>
              </a:extLst>
            </p:cNvPr>
            <p:cNvSpPr/>
            <p:nvPr/>
          </p:nvSpPr>
          <p:spPr>
            <a:xfrm>
              <a:off x="2462056" y="4467911"/>
              <a:ext cx="879869" cy="1945077"/>
            </a:xfrm>
            <a:custGeom>
              <a:avLst/>
              <a:gdLst>
                <a:gd name="connsiteX0" fmla="*/ 6263 w 879869"/>
                <a:gd name="connsiteY0" fmla="*/ 0 h 1945077"/>
                <a:gd name="connsiteX1" fmla="*/ 124953 w 879869"/>
                <a:gd name="connsiteY1" fmla="*/ 63260 h 1945077"/>
                <a:gd name="connsiteX2" fmla="*/ 299387 w 879869"/>
                <a:gd name="connsiteY2" fmla="*/ 157836 h 1945077"/>
                <a:gd name="connsiteX3" fmla="*/ 572468 w 879869"/>
                <a:gd name="connsiteY3" fmla="*/ 306590 h 1945077"/>
                <a:gd name="connsiteX4" fmla="*/ 724981 w 879869"/>
                <a:gd name="connsiteY4" fmla="*/ 389266 h 1945077"/>
                <a:gd name="connsiteX5" fmla="*/ 860895 w 879869"/>
                <a:gd name="connsiteY5" fmla="*/ 463173 h 1945077"/>
                <a:gd name="connsiteX6" fmla="*/ 876553 w 879869"/>
                <a:gd name="connsiteY6" fmla="*/ 470063 h 1945077"/>
                <a:gd name="connsiteX7" fmla="*/ 879685 w 879869"/>
                <a:gd name="connsiteY7" fmla="*/ 493237 h 1945077"/>
                <a:gd name="connsiteX8" fmla="*/ 877806 w 879869"/>
                <a:gd name="connsiteY8" fmla="*/ 613493 h 1945077"/>
                <a:gd name="connsiteX9" fmla="*/ 877493 w 879869"/>
                <a:gd name="connsiteY9" fmla="*/ 735002 h 1945077"/>
                <a:gd name="connsiteX10" fmla="*/ 876553 w 879869"/>
                <a:gd name="connsiteY10" fmla="*/ 1054119 h 1945077"/>
                <a:gd name="connsiteX11" fmla="*/ 876553 w 879869"/>
                <a:gd name="connsiteY11" fmla="*/ 1068211 h 1945077"/>
                <a:gd name="connsiteX12" fmla="*/ 861208 w 879869"/>
                <a:gd name="connsiteY12" fmla="*/ 1077293 h 1945077"/>
                <a:gd name="connsiteX13" fmla="*/ 586248 w 879869"/>
                <a:gd name="connsiteY13" fmla="*/ 937934 h 1945077"/>
                <a:gd name="connsiteX14" fmla="*/ 546163 w 879869"/>
                <a:gd name="connsiteY14" fmla="*/ 916952 h 1945077"/>
                <a:gd name="connsiteX15" fmla="*/ 122761 w 879869"/>
                <a:gd name="connsiteY15" fmla="*/ 703685 h 1945077"/>
                <a:gd name="connsiteX16" fmla="*/ 100526 w 879869"/>
                <a:gd name="connsiteY16" fmla="*/ 716838 h 1945077"/>
                <a:gd name="connsiteX17" fmla="*/ 100213 w 879869"/>
                <a:gd name="connsiteY17" fmla="*/ 1524495 h 1945077"/>
                <a:gd name="connsiteX18" fmla="*/ 97395 w 879869"/>
                <a:gd name="connsiteY18" fmla="*/ 1928166 h 1945077"/>
                <a:gd name="connsiteX19" fmla="*/ 94889 w 879869"/>
                <a:gd name="connsiteY19" fmla="*/ 1945078 h 1945077"/>
                <a:gd name="connsiteX20" fmla="*/ 94263 w 879869"/>
                <a:gd name="connsiteY20" fmla="*/ 1873362 h 1945077"/>
                <a:gd name="connsiteX21" fmla="*/ 94889 w 879869"/>
                <a:gd name="connsiteY21" fmla="*/ 1569278 h 1945077"/>
                <a:gd name="connsiteX22" fmla="*/ 95829 w 879869"/>
                <a:gd name="connsiteY22" fmla="*/ 1550801 h 1945077"/>
                <a:gd name="connsiteX23" fmla="*/ 95829 w 879869"/>
                <a:gd name="connsiteY23" fmla="*/ 870916 h 1945077"/>
                <a:gd name="connsiteX24" fmla="*/ 97082 w 879869"/>
                <a:gd name="connsiteY24" fmla="*/ 850874 h 1945077"/>
                <a:gd name="connsiteX25" fmla="*/ 96455 w 879869"/>
                <a:gd name="connsiteY25" fmla="*/ 712141 h 1945077"/>
                <a:gd name="connsiteX26" fmla="*/ 77665 w 879869"/>
                <a:gd name="connsiteY26" fmla="*/ 681450 h 1945077"/>
                <a:gd name="connsiteX27" fmla="*/ 9708 w 879869"/>
                <a:gd name="connsiteY27" fmla="*/ 646689 h 1945077"/>
                <a:gd name="connsiteX28" fmla="*/ 0 w 879869"/>
                <a:gd name="connsiteY28" fmla="*/ 632910 h 1945077"/>
                <a:gd name="connsiteX29" fmla="*/ 1879 w 879869"/>
                <a:gd name="connsiteY29" fmla="*/ 261181 h 1945077"/>
                <a:gd name="connsiteX30" fmla="*/ 2818 w 879869"/>
                <a:gd name="connsiteY30" fmla="*/ 256483 h 1945077"/>
                <a:gd name="connsiteX31" fmla="*/ 5011 w 879869"/>
                <a:gd name="connsiteY31" fmla="*/ 273081 h 1945077"/>
                <a:gd name="connsiteX32" fmla="*/ 5011 w 879869"/>
                <a:gd name="connsiteY32" fmla="*/ 603159 h 1945077"/>
                <a:gd name="connsiteX33" fmla="*/ 5011 w 879869"/>
                <a:gd name="connsiteY33" fmla="*/ 18790 h 1945077"/>
                <a:gd name="connsiteX34" fmla="*/ 6263 w 879869"/>
                <a:gd name="connsiteY34" fmla="*/ 0 h 194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9869" h="1945077">
                  <a:moveTo>
                    <a:pt x="6263" y="0"/>
                  </a:moveTo>
                  <a:cubicBezTo>
                    <a:pt x="47288" y="18477"/>
                    <a:pt x="85181" y="42277"/>
                    <a:pt x="124953" y="63260"/>
                  </a:cubicBezTo>
                  <a:cubicBezTo>
                    <a:pt x="183516" y="94263"/>
                    <a:pt x="241451" y="126206"/>
                    <a:pt x="299387" y="157836"/>
                  </a:cubicBezTo>
                  <a:cubicBezTo>
                    <a:pt x="390519" y="207316"/>
                    <a:pt x="481337" y="257110"/>
                    <a:pt x="572468" y="306590"/>
                  </a:cubicBezTo>
                  <a:cubicBezTo>
                    <a:pt x="623201" y="334149"/>
                    <a:pt x="674248" y="361707"/>
                    <a:pt x="724981" y="389266"/>
                  </a:cubicBezTo>
                  <a:cubicBezTo>
                    <a:pt x="770390" y="414006"/>
                    <a:pt x="815486" y="438746"/>
                    <a:pt x="860895" y="463173"/>
                  </a:cubicBezTo>
                  <a:cubicBezTo>
                    <a:pt x="865906" y="465992"/>
                    <a:pt x="871229" y="467558"/>
                    <a:pt x="876553" y="470063"/>
                  </a:cubicBezTo>
                  <a:cubicBezTo>
                    <a:pt x="879998" y="477579"/>
                    <a:pt x="879372" y="485408"/>
                    <a:pt x="879685" y="493237"/>
                  </a:cubicBezTo>
                  <a:cubicBezTo>
                    <a:pt x="880938" y="533323"/>
                    <a:pt x="875301" y="573095"/>
                    <a:pt x="877806" y="613493"/>
                  </a:cubicBezTo>
                  <a:cubicBezTo>
                    <a:pt x="880311" y="653892"/>
                    <a:pt x="877493" y="694603"/>
                    <a:pt x="877493" y="735002"/>
                  </a:cubicBezTo>
                  <a:cubicBezTo>
                    <a:pt x="877180" y="841479"/>
                    <a:pt x="876866" y="947642"/>
                    <a:pt x="876553" y="1054119"/>
                  </a:cubicBezTo>
                  <a:cubicBezTo>
                    <a:pt x="876553" y="1058816"/>
                    <a:pt x="876553" y="1063514"/>
                    <a:pt x="876553" y="1068211"/>
                  </a:cubicBezTo>
                  <a:cubicBezTo>
                    <a:pt x="876240" y="1079172"/>
                    <a:pt x="870603" y="1081990"/>
                    <a:pt x="861208" y="1077293"/>
                  </a:cubicBezTo>
                  <a:cubicBezTo>
                    <a:pt x="769450" y="1030944"/>
                    <a:pt x="677692" y="984596"/>
                    <a:pt x="586248" y="937934"/>
                  </a:cubicBezTo>
                  <a:cubicBezTo>
                    <a:pt x="572782" y="931044"/>
                    <a:pt x="559629" y="923528"/>
                    <a:pt x="546163" y="916952"/>
                  </a:cubicBezTo>
                  <a:cubicBezTo>
                    <a:pt x="404924" y="845863"/>
                    <a:pt x="263999" y="774774"/>
                    <a:pt x="122761" y="703685"/>
                  </a:cubicBezTo>
                  <a:cubicBezTo>
                    <a:pt x="100526" y="692411"/>
                    <a:pt x="100526" y="692411"/>
                    <a:pt x="100526" y="716838"/>
                  </a:cubicBezTo>
                  <a:cubicBezTo>
                    <a:pt x="100526" y="986162"/>
                    <a:pt x="101153" y="1255172"/>
                    <a:pt x="100213" y="1524495"/>
                  </a:cubicBezTo>
                  <a:cubicBezTo>
                    <a:pt x="99900" y="1659156"/>
                    <a:pt x="96142" y="1793505"/>
                    <a:pt x="97395" y="1928166"/>
                  </a:cubicBezTo>
                  <a:cubicBezTo>
                    <a:pt x="97395" y="1933803"/>
                    <a:pt x="97395" y="1939754"/>
                    <a:pt x="94889" y="1945078"/>
                  </a:cubicBezTo>
                  <a:cubicBezTo>
                    <a:pt x="94576" y="1921277"/>
                    <a:pt x="94263" y="1897163"/>
                    <a:pt x="94263" y="1873362"/>
                  </a:cubicBezTo>
                  <a:cubicBezTo>
                    <a:pt x="94263" y="1771896"/>
                    <a:pt x="94576" y="1670744"/>
                    <a:pt x="94889" y="1569278"/>
                  </a:cubicBezTo>
                  <a:cubicBezTo>
                    <a:pt x="96768" y="1563014"/>
                    <a:pt x="95829" y="1556751"/>
                    <a:pt x="95829" y="1550801"/>
                  </a:cubicBezTo>
                  <a:cubicBezTo>
                    <a:pt x="95829" y="1324068"/>
                    <a:pt x="95829" y="1097336"/>
                    <a:pt x="95829" y="870916"/>
                  </a:cubicBezTo>
                  <a:cubicBezTo>
                    <a:pt x="95829" y="864340"/>
                    <a:pt x="94576" y="857450"/>
                    <a:pt x="97082" y="850874"/>
                  </a:cubicBezTo>
                  <a:cubicBezTo>
                    <a:pt x="94263" y="804525"/>
                    <a:pt x="96142" y="758176"/>
                    <a:pt x="96455" y="712141"/>
                  </a:cubicBezTo>
                  <a:cubicBezTo>
                    <a:pt x="96768" y="696482"/>
                    <a:pt x="92384" y="688027"/>
                    <a:pt x="77665" y="681450"/>
                  </a:cubicBezTo>
                  <a:cubicBezTo>
                    <a:pt x="54491" y="671116"/>
                    <a:pt x="32256" y="658276"/>
                    <a:pt x="9708" y="646689"/>
                  </a:cubicBezTo>
                  <a:cubicBezTo>
                    <a:pt x="3758" y="643557"/>
                    <a:pt x="0" y="640739"/>
                    <a:pt x="0" y="632910"/>
                  </a:cubicBezTo>
                  <a:cubicBezTo>
                    <a:pt x="626" y="508896"/>
                    <a:pt x="1253" y="385195"/>
                    <a:pt x="1879" y="261181"/>
                  </a:cubicBezTo>
                  <a:cubicBezTo>
                    <a:pt x="1879" y="259615"/>
                    <a:pt x="2505" y="258049"/>
                    <a:pt x="2818" y="256483"/>
                  </a:cubicBezTo>
                  <a:cubicBezTo>
                    <a:pt x="6890" y="261494"/>
                    <a:pt x="5011" y="267444"/>
                    <a:pt x="5011" y="273081"/>
                  </a:cubicBezTo>
                  <a:cubicBezTo>
                    <a:pt x="5011" y="383003"/>
                    <a:pt x="5011" y="493237"/>
                    <a:pt x="5011" y="603159"/>
                  </a:cubicBezTo>
                  <a:cubicBezTo>
                    <a:pt x="5011" y="408369"/>
                    <a:pt x="5011" y="213580"/>
                    <a:pt x="5011" y="18790"/>
                  </a:cubicBezTo>
                  <a:cubicBezTo>
                    <a:pt x="4384" y="12213"/>
                    <a:pt x="2505" y="5637"/>
                    <a:pt x="626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F50822B-FC70-455C-AC4C-6EE7DDC66D8F}"/>
                </a:ext>
              </a:extLst>
            </p:cNvPr>
            <p:cNvSpPr/>
            <p:nvPr/>
          </p:nvSpPr>
          <p:spPr>
            <a:xfrm>
              <a:off x="4378322" y="5759591"/>
              <a:ext cx="502993" cy="270394"/>
            </a:xfrm>
            <a:custGeom>
              <a:avLst/>
              <a:gdLst>
                <a:gd name="connsiteX0" fmla="*/ 0 w 502993"/>
                <a:gd name="connsiteY0" fmla="*/ 270395 h 270394"/>
                <a:gd name="connsiteX1" fmla="*/ 155331 w 502993"/>
                <a:gd name="connsiteY1" fmla="*/ 80929 h 270394"/>
                <a:gd name="connsiteX2" fmla="*/ 160028 w 502993"/>
                <a:gd name="connsiteY2" fmla="*/ 74666 h 270394"/>
                <a:gd name="connsiteX3" fmla="*/ 244896 w 502993"/>
                <a:gd name="connsiteY3" fmla="*/ 30509 h 270394"/>
                <a:gd name="connsiteX4" fmla="*/ 461608 w 502993"/>
                <a:gd name="connsiteY4" fmla="*/ 759 h 270394"/>
                <a:gd name="connsiteX5" fmla="*/ 502632 w 502993"/>
                <a:gd name="connsiteY5" fmla="*/ 34894 h 270394"/>
                <a:gd name="connsiteX6" fmla="*/ 502632 w 502993"/>
                <a:gd name="connsiteY6" fmla="*/ 158595 h 270394"/>
                <a:gd name="connsiteX7" fmla="*/ 459415 w 502993"/>
                <a:gd name="connsiteY7" fmla="*/ 206196 h 270394"/>
                <a:gd name="connsiteX8" fmla="*/ 115872 w 502993"/>
                <a:gd name="connsiteY8" fmla="*/ 254737 h 270394"/>
                <a:gd name="connsiteX9" fmla="*/ 0 w 502993"/>
                <a:gd name="connsiteY9" fmla="*/ 270395 h 2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93" h="270394">
                  <a:moveTo>
                    <a:pt x="0" y="270395"/>
                  </a:moveTo>
                  <a:cubicBezTo>
                    <a:pt x="52612" y="206509"/>
                    <a:pt x="103971" y="143563"/>
                    <a:pt x="155331" y="80929"/>
                  </a:cubicBezTo>
                  <a:cubicBezTo>
                    <a:pt x="156896" y="79050"/>
                    <a:pt x="158462" y="76858"/>
                    <a:pt x="160028" y="74666"/>
                  </a:cubicBezTo>
                  <a:cubicBezTo>
                    <a:pt x="192284" y="36460"/>
                    <a:pt x="192597" y="37399"/>
                    <a:pt x="244896" y="30509"/>
                  </a:cubicBezTo>
                  <a:cubicBezTo>
                    <a:pt x="317238" y="21114"/>
                    <a:pt x="389266" y="10780"/>
                    <a:pt x="461608" y="759"/>
                  </a:cubicBezTo>
                  <a:cubicBezTo>
                    <a:pt x="489166" y="-2999"/>
                    <a:pt x="502319" y="7022"/>
                    <a:pt x="502632" y="34894"/>
                  </a:cubicBezTo>
                  <a:cubicBezTo>
                    <a:pt x="502945" y="76232"/>
                    <a:pt x="503259" y="117257"/>
                    <a:pt x="502632" y="158595"/>
                  </a:cubicBezTo>
                  <a:cubicBezTo>
                    <a:pt x="502319" y="188346"/>
                    <a:pt x="488853" y="202125"/>
                    <a:pt x="459415" y="206196"/>
                  </a:cubicBezTo>
                  <a:cubicBezTo>
                    <a:pt x="344796" y="222167"/>
                    <a:pt x="230491" y="238765"/>
                    <a:pt x="115872" y="254737"/>
                  </a:cubicBezTo>
                  <a:cubicBezTo>
                    <a:pt x="77979" y="260374"/>
                    <a:pt x="39459" y="265071"/>
                    <a:pt x="0" y="270395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AC2F7F6-EFF7-4AD8-A96E-2A02C1898471}"/>
                </a:ext>
              </a:extLst>
            </p:cNvPr>
            <p:cNvSpPr/>
            <p:nvPr/>
          </p:nvSpPr>
          <p:spPr>
            <a:xfrm>
              <a:off x="3777981" y="5840520"/>
              <a:ext cx="448454" cy="252945"/>
            </a:xfrm>
            <a:custGeom>
              <a:avLst/>
              <a:gdLst>
                <a:gd name="connsiteX0" fmla="*/ 381124 w 448454"/>
                <a:gd name="connsiteY0" fmla="*/ 0 h 252945"/>
                <a:gd name="connsiteX1" fmla="*/ 365152 w 448454"/>
                <a:gd name="connsiteY1" fmla="*/ 23487 h 252945"/>
                <a:gd name="connsiteX2" fmla="*/ 371416 w 448454"/>
                <a:gd name="connsiteY2" fmla="*/ 125893 h 252945"/>
                <a:gd name="connsiteX3" fmla="*/ 408056 w 448454"/>
                <a:gd name="connsiteY3" fmla="*/ 160028 h 252945"/>
                <a:gd name="connsiteX4" fmla="*/ 448455 w 448454"/>
                <a:gd name="connsiteY4" fmla="*/ 194790 h 252945"/>
                <a:gd name="connsiteX5" fmla="*/ 354818 w 448454"/>
                <a:gd name="connsiteY5" fmla="*/ 208569 h 252945"/>
                <a:gd name="connsiteX6" fmla="*/ 162847 w 448454"/>
                <a:gd name="connsiteY6" fmla="*/ 235501 h 252945"/>
                <a:gd name="connsiteX7" fmla="*/ 43530 w 448454"/>
                <a:gd name="connsiteY7" fmla="*/ 252099 h 252945"/>
                <a:gd name="connsiteX8" fmla="*/ 0 w 448454"/>
                <a:gd name="connsiteY8" fmla="*/ 215145 h 252945"/>
                <a:gd name="connsiteX9" fmla="*/ 2819 w 448454"/>
                <a:gd name="connsiteY9" fmla="*/ 82363 h 252945"/>
                <a:gd name="connsiteX10" fmla="*/ 34448 w 448454"/>
                <a:gd name="connsiteY10" fmla="*/ 49167 h 252945"/>
                <a:gd name="connsiteX11" fmla="*/ 200114 w 448454"/>
                <a:gd name="connsiteY11" fmla="*/ 24740 h 252945"/>
                <a:gd name="connsiteX12" fmla="*/ 372042 w 448454"/>
                <a:gd name="connsiteY12" fmla="*/ 626 h 252945"/>
                <a:gd name="connsiteX13" fmla="*/ 381124 w 448454"/>
                <a:gd name="connsiteY13" fmla="*/ 0 h 25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8454" h="252945">
                  <a:moveTo>
                    <a:pt x="381124" y="0"/>
                  </a:moveTo>
                  <a:cubicBezTo>
                    <a:pt x="377366" y="10961"/>
                    <a:pt x="370476" y="16598"/>
                    <a:pt x="365152" y="23487"/>
                  </a:cubicBezTo>
                  <a:cubicBezTo>
                    <a:pt x="343857" y="50733"/>
                    <a:pt x="335088" y="94576"/>
                    <a:pt x="371416" y="125893"/>
                  </a:cubicBezTo>
                  <a:cubicBezTo>
                    <a:pt x="383942" y="136854"/>
                    <a:pt x="395529" y="149067"/>
                    <a:pt x="408056" y="160028"/>
                  </a:cubicBezTo>
                  <a:cubicBezTo>
                    <a:pt x="420583" y="170989"/>
                    <a:pt x="431230" y="183829"/>
                    <a:pt x="448455" y="194790"/>
                  </a:cubicBezTo>
                  <a:cubicBezTo>
                    <a:pt x="414946" y="199800"/>
                    <a:pt x="384882" y="204185"/>
                    <a:pt x="354818" y="208569"/>
                  </a:cubicBezTo>
                  <a:cubicBezTo>
                    <a:pt x="290932" y="217651"/>
                    <a:pt x="226733" y="226420"/>
                    <a:pt x="162847" y="235501"/>
                  </a:cubicBezTo>
                  <a:cubicBezTo>
                    <a:pt x="123075" y="241138"/>
                    <a:pt x="83302" y="247088"/>
                    <a:pt x="43530" y="252099"/>
                  </a:cubicBezTo>
                  <a:cubicBezTo>
                    <a:pt x="12840" y="256170"/>
                    <a:pt x="0" y="245836"/>
                    <a:pt x="0" y="215145"/>
                  </a:cubicBezTo>
                  <a:cubicBezTo>
                    <a:pt x="0" y="170989"/>
                    <a:pt x="1253" y="126519"/>
                    <a:pt x="2819" y="82363"/>
                  </a:cubicBezTo>
                  <a:cubicBezTo>
                    <a:pt x="3445" y="64512"/>
                    <a:pt x="15032" y="52299"/>
                    <a:pt x="34448" y="49167"/>
                  </a:cubicBezTo>
                  <a:cubicBezTo>
                    <a:pt x="89566" y="40712"/>
                    <a:pt x="144683" y="32882"/>
                    <a:pt x="200114" y="24740"/>
                  </a:cubicBezTo>
                  <a:cubicBezTo>
                    <a:pt x="257423" y="16598"/>
                    <a:pt x="314732" y="8769"/>
                    <a:pt x="372042" y="626"/>
                  </a:cubicBezTo>
                  <a:cubicBezTo>
                    <a:pt x="373921" y="626"/>
                    <a:pt x="376426" y="626"/>
                    <a:pt x="381124" y="0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5124C75-13D2-41DE-AE41-D336AA22B444}"/>
                </a:ext>
              </a:extLst>
            </p:cNvPr>
            <p:cNvSpPr/>
            <p:nvPr/>
          </p:nvSpPr>
          <p:spPr>
            <a:xfrm>
              <a:off x="3883465" y="6056465"/>
              <a:ext cx="870449" cy="559490"/>
            </a:xfrm>
            <a:custGeom>
              <a:avLst/>
              <a:gdLst>
                <a:gd name="connsiteX0" fmla="*/ 853433 w 870449"/>
                <a:gd name="connsiteY0" fmla="*/ 454 h 559490"/>
                <a:gd name="connsiteX1" fmla="*/ 761988 w 870449"/>
                <a:gd name="connsiteY1" fmla="*/ 13293 h 559490"/>
                <a:gd name="connsiteX2" fmla="*/ 378046 w 870449"/>
                <a:gd name="connsiteY2" fmla="*/ 67785 h 559490"/>
                <a:gd name="connsiteX3" fmla="*/ 31371 w 870449"/>
                <a:gd name="connsiteY3" fmla="*/ 116325 h 559490"/>
                <a:gd name="connsiteX4" fmla="*/ 54 w 870449"/>
                <a:gd name="connsiteY4" fmla="*/ 160482 h 559490"/>
                <a:gd name="connsiteX5" fmla="*/ 5691 w 870449"/>
                <a:gd name="connsiteY5" fmla="*/ 252240 h 559490"/>
                <a:gd name="connsiteX6" fmla="*/ 18844 w 870449"/>
                <a:gd name="connsiteY6" fmla="*/ 498702 h 559490"/>
                <a:gd name="connsiteX7" fmla="*/ 93065 w 870449"/>
                <a:gd name="connsiteY7" fmla="*/ 558517 h 559490"/>
                <a:gd name="connsiteX8" fmla="*/ 288167 w 870449"/>
                <a:gd name="connsiteY8" fmla="*/ 531271 h 559490"/>
                <a:gd name="connsiteX9" fmla="*/ 777334 w 870449"/>
                <a:gd name="connsiteY9" fmla="*/ 462374 h 559490"/>
                <a:gd name="connsiteX10" fmla="*/ 848109 w 870449"/>
                <a:gd name="connsiteY10" fmla="*/ 389407 h 559490"/>
                <a:gd name="connsiteX11" fmla="*/ 854999 w 870449"/>
                <a:gd name="connsiteY11" fmla="*/ 275727 h 559490"/>
                <a:gd name="connsiteX12" fmla="*/ 863454 w 870449"/>
                <a:gd name="connsiteY12" fmla="*/ 141692 h 559490"/>
                <a:gd name="connsiteX13" fmla="*/ 870344 w 870449"/>
                <a:gd name="connsiteY13" fmla="*/ 15486 h 559490"/>
                <a:gd name="connsiteX14" fmla="*/ 853433 w 870449"/>
                <a:gd name="connsiteY14" fmla="*/ 454 h 559490"/>
                <a:gd name="connsiteX15" fmla="*/ 205178 w 870449"/>
                <a:gd name="connsiteY15" fmla="*/ 352766 h 559490"/>
                <a:gd name="connsiteX16" fmla="*/ 203925 w 870449"/>
                <a:gd name="connsiteY16" fmla="*/ 426047 h 559490"/>
                <a:gd name="connsiteX17" fmla="*/ 197662 w 870449"/>
                <a:gd name="connsiteY17" fmla="*/ 452979 h 559490"/>
                <a:gd name="connsiteX18" fmla="*/ 178872 w 870449"/>
                <a:gd name="connsiteY18" fmla="*/ 464880 h 559490"/>
                <a:gd name="connsiteX19" fmla="*/ 161022 w 870449"/>
                <a:gd name="connsiteY19" fmla="*/ 449534 h 559490"/>
                <a:gd name="connsiteX20" fmla="*/ 156951 w 870449"/>
                <a:gd name="connsiteY20" fmla="*/ 423542 h 559490"/>
                <a:gd name="connsiteX21" fmla="*/ 156951 w 870449"/>
                <a:gd name="connsiteY21" fmla="*/ 345563 h 559490"/>
                <a:gd name="connsiteX22" fmla="*/ 159769 w 870449"/>
                <a:gd name="connsiteY22" fmla="*/ 225307 h 559490"/>
                <a:gd name="connsiteX23" fmla="*/ 169477 w 870449"/>
                <a:gd name="connsiteY23" fmla="*/ 201193 h 559490"/>
                <a:gd name="connsiteX24" fmla="*/ 202673 w 870449"/>
                <a:gd name="connsiteY24" fmla="*/ 207770 h 559490"/>
                <a:gd name="connsiteX25" fmla="*/ 206431 w 870449"/>
                <a:gd name="connsiteY25" fmla="*/ 224368 h 559490"/>
                <a:gd name="connsiteX26" fmla="*/ 205178 w 870449"/>
                <a:gd name="connsiteY26" fmla="*/ 352766 h 559490"/>
                <a:gd name="connsiteX27" fmla="*/ 373035 w 870449"/>
                <a:gd name="connsiteY27" fmla="*/ 303286 h 559490"/>
                <a:gd name="connsiteX28" fmla="*/ 373035 w 870449"/>
                <a:gd name="connsiteY28" fmla="*/ 303286 h 559490"/>
                <a:gd name="connsiteX29" fmla="*/ 373035 w 870449"/>
                <a:gd name="connsiteY29" fmla="*/ 403186 h 559490"/>
                <a:gd name="connsiteX30" fmla="*/ 363954 w 870449"/>
                <a:gd name="connsiteY30" fmla="*/ 432310 h 559490"/>
                <a:gd name="connsiteX31" fmla="*/ 330445 w 870449"/>
                <a:gd name="connsiteY31" fmla="*/ 427300 h 559490"/>
                <a:gd name="connsiteX32" fmla="*/ 326060 w 870449"/>
                <a:gd name="connsiteY32" fmla="*/ 402873 h 559490"/>
                <a:gd name="connsiteX33" fmla="*/ 326060 w 870449"/>
                <a:gd name="connsiteY33" fmla="*/ 215286 h 559490"/>
                <a:gd name="connsiteX34" fmla="*/ 332324 w 870449"/>
                <a:gd name="connsiteY34" fmla="*/ 184909 h 559490"/>
                <a:gd name="connsiteX35" fmla="*/ 354872 w 870449"/>
                <a:gd name="connsiteY35" fmla="*/ 169250 h 559490"/>
                <a:gd name="connsiteX36" fmla="*/ 372722 w 870449"/>
                <a:gd name="connsiteY36" fmla="*/ 192112 h 559490"/>
                <a:gd name="connsiteX37" fmla="*/ 373035 w 870449"/>
                <a:gd name="connsiteY37" fmla="*/ 209336 h 559490"/>
                <a:gd name="connsiteX38" fmla="*/ 373035 w 870449"/>
                <a:gd name="connsiteY38" fmla="*/ 303286 h 559490"/>
                <a:gd name="connsiteX39" fmla="*/ 541832 w 870449"/>
                <a:gd name="connsiteY39" fmla="*/ 378446 h 559490"/>
                <a:gd name="connsiteX40" fmla="*/ 528679 w 870449"/>
                <a:gd name="connsiteY40" fmla="*/ 412268 h 559490"/>
                <a:gd name="connsiteX41" fmla="*/ 500181 w 870449"/>
                <a:gd name="connsiteY41" fmla="*/ 407883 h 559490"/>
                <a:gd name="connsiteX42" fmla="*/ 494857 w 870449"/>
                <a:gd name="connsiteY42" fmla="*/ 385335 h 559490"/>
                <a:gd name="connsiteX43" fmla="*/ 494857 w 870449"/>
                <a:gd name="connsiteY43" fmla="*/ 186788 h 559490"/>
                <a:gd name="connsiteX44" fmla="*/ 503000 w 870449"/>
                <a:gd name="connsiteY44" fmla="*/ 157037 h 559490"/>
                <a:gd name="connsiteX45" fmla="*/ 524608 w 870449"/>
                <a:gd name="connsiteY45" fmla="*/ 147329 h 559490"/>
                <a:gd name="connsiteX46" fmla="*/ 539640 w 870449"/>
                <a:gd name="connsiteY46" fmla="*/ 161734 h 559490"/>
                <a:gd name="connsiteX47" fmla="*/ 542145 w 870449"/>
                <a:gd name="connsiteY47" fmla="*/ 181777 h 559490"/>
                <a:gd name="connsiteX48" fmla="*/ 542145 w 870449"/>
                <a:gd name="connsiteY48" fmla="*/ 280424 h 559490"/>
                <a:gd name="connsiteX49" fmla="*/ 542145 w 870449"/>
                <a:gd name="connsiteY49" fmla="*/ 280424 h 559490"/>
                <a:gd name="connsiteX50" fmla="*/ 541832 w 870449"/>
                <a:gd name="connsiteY50" fmla="*/ 378446 h 559490"/>
                <a:gd name="connsiteX51" fmla="*/ 710942 w 870449"/>
                <a:gd name="connsiteY51" fmla="*/ 351827 h 559490"/>
                <a:gd name="connsiteX52" fmla="*/ 704366 w 870449"/>
                <a:gd name="connsiteY52" fmla="*/ 380325 h 559490"/>
                <a:gd name="connsiteX53" fmla="*/ 681505 w 870449"/>
                <a:gd name="connsiteY53" fmla="*/ 393164 h 559490"/>
                <a:gd name="connsiteX54" fmla="*/ 664594 w 870449"/>
                <a:gd name="connsiteY54" fmla="*/ 372809 h 559490"/>
                <a:gd name="connsiteX55" fmla="*/ 663654 w 870449"/>
                <a:gd name="connsiteY55" fmla="*/ 339926 h 559490"/>
                <a:gd name="connsiteX56" fmla="*/ 663654 w 870449"/>
                <a:gd name="connsiteY56" fmla="*/ 261634 h 559490"/>
                <a:gd name="connsiteX57" fmla="*/ 663654 w 870449"/>
                <a:gd name="connsiteY57" fmla="*/ 261634 h 559490"/>
                <a:gd name="connsiteX58" fmla="*/ 663654 w 870449"/>
                <a:gd name="connsiteY58" fmla="*/ 161421 h 559490"/>
                <a:gd name="connsiteX59" fmla="*/ 671796 w 870449"/>
                <a:gd name="connsiteY59" fmla="*/ 131670 h 559490"/>
                <a:gd name="connsiteX60" fmla="*/ 706558 w 870449"/>
                <a:gd name="connsiteY60" fmla="*/ 134489 h 559490"/>
                <a:gd name="connsiteX61" fmla="*/ 710629 w 870449"/>
                <a:gd name="connsiteY61" fmla="*/ 157350 h 559490"/>
                <a:gd name="connsiteX62" fmla="*/ 710942 w 870449"/>
                <a:gd name="connsiteY62" fmla="*/ 351827 h 55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70449" h="559490">
                  <a:moveTo>
                    <a:pt x="853433" y="454"/>
                  </a:moveTo>
                  <a:cubicBezTo>
                    <a:pt x="823056" y="5151"/>
                    <a:pt x="792679" y="8909"/>
                    <a:pt x="761988" y="13293"/>
                  </a:cubicBezTo>
                  <a:cubicBezTo>
                    <a:pt x="633903" y="31457"/>
                    <a:pt x="506131" y="49621"/>
                    <a:pt x="378046" y="67785"/>
                  </a:cubicBezTo>
                  <a:cubicBezTo>
                    <a:pt x="262488" y="84069"/>
                    <a:pt x="146929" y="100041"/>
                    <a:pt x="31371" y="116325"/>
                  </a:cubicBezTo>
                  <a:cubicBezTo>
                    <a:pt x="-259" y="120710"/>
                    <a:pt x="-259" y="121336"/>
                    <a:pt x="54" y="160482"/>
                  </a:cubicBezTo>
                  <a:cubicBezTo>
                    <a:pt x="4752" y="185535"/>
                    <a:pt x="3499" y="219044"/>
                    <a:pt x="5691" y="252240"/>
                  </a:cubicBezTo>
                  <a:cubicBezTo>
                    <a:pt x="11328" y="334289"/>
                    <a:pt x="14460" y="416652"/>
                    <a:pt x="18844" y="498702"/>
                  </a:cubicBezTo>
                  <a:cubicBezTo>
                    <a:pt x="21036" y="540353"/>
                    <a:pt x="51727" y="564780"/>
                    <a:pt x="93065" y="558517"/>
                  </a:cubicBezTo>
                  <a:cubicBezTo>
                    <a:pt x="157890" y="549122"/>
                    <a:pt x="223029" y="540353"/>
                    <a:pt x="288167" y="531271"/>
                  </a:cubicBezTo>
                  <a:cubicBezTo>
                    <a:pt x="451327" y="508410"/>
                    <a:pt x="614174" y="485235"/>
                    <a:pt x="777334" y="462374"/>
                  </a:cubicBezTo>
                  <a:cubicBezTo>
                    <a:pt x="814914" y="457051"/>
                    <a:pt x="844977" y="426673"/>
                    <a:pt x="848109" y="389407"/>
                  </a:cubicBezTo>
                  <a:cubicBezTo>
                    <a:pt x="851241" y="351513"/>
                    <a:pt x="852494" y="313620"/>
                    <a:pt x="854999" y="275727"/>
                  </a:cubicBezTo>
                  <a:cubicBezTo>
                    <a:pt x="857817" y="230944"/>
                    <a:pt x="860949" y="186475"/>
                    <a:pt x="863454" y="141692"/>
                  </a:cubicBezTo>
                  <a:cubicBezTo>
                    <a:pt x="865960" y="99728"/>
                    <a:pt x="868152" y="57450"/>
                    <a:pt x="870344" y="15486"/>
                  </a:cubicBezTo>
                  <a:cubicBezTo>
                    <a:pt x="871284" y="2333"/>
                    <a:pt x="865960" y="-1425"/>
                    <a:pt x="853433" y="454"/>
                  </a:cubicBezTo>
                  <a:close/>
                  <a:moveTo>
                    <a:pt x="205178" y="352766"/>
                  </a:moveTo>
                  <a:cubicBezTo>
                    <a:pt x="203612" y="377193"/>
                    <a:pt x="204239" y="401620"/>
                    <a:pt x="203925" y="426047"/>
                  </a:cubicBezTo>
                  <a:cubicBezTo>
                    <a:pt x="203925" y="435755"/>
                    <a:pt x="202673" y="444837"/>
                    <a:pt x="197662" y="452979"/>
                  </a:cubicBezTo>
                  <a:cubicBezTo>
                    <a:pt x="193278" y="459869"/>
                    <a:pt x="187328" y="465506"/>
                    <a:pt x="178872" y="464880"/>
                  </a:cubicBezTo>
                  <a:cubicBezTo>
                    <a:pt x="169477" y="464253"/>
                    <a:pt x="164153" y="457364"/>
                    <a:pt x="161022" y="449534"/>
                  </a:cubicBezTo>
                  <a:cubicBezTo>
                    <a:pt x="157577" y="441392"/>
                    <a:pt x="156951" y="432310"/>
                    <a:pt x="156951" y="423542"/>
                  </a:cubicBezTo>
                  <a:cubicBezTo>
                    <a:pt x="156951" y="397549"/>
                    <a:pt x="156951" y="371556"/>
                    <a:pt x="156951" y="345563"/>
                  </a:cubicBezTo>
                  <a:cubicBezTo>
                    <a:pt x="157264" y="305478"/>
                    <a:pt x="156324" y="265393"/>
                    <a:pt x="159769" y="225307"/>
                  </a:cubicBezTo>
                  <a:cubicBezTo>
                    <a:pt x="160709" y="216225"/>
                    <a:pt x="162901" y="208083"/>
                    <a:pt x="169477" y="201193"/>
                  </a:cubicBezTo>
                  <a:cubicBezTo>
                    <a:pt x="181691" y="188667"/>
                    <a:pt x="196723" y="191485"/>
                    <a:pt x="202673" y="207770"/>
                  </a:cubicBezTo>
                  <a:cubicBezTo>
                    <a:pt x="204552" y="213094"/>
                    <a:pt x="206431" y="218731"/>
                    <a:pt x="206431" y="224368"/>
                  </a:cubicBezTo>
                  <a:cubicBezTo>
                    <a:pt x="206431" y="267585"/>
                    <a:pt x="207997" y="310175"/>
                    <a:pt x="205178" y="352766"/>
                  </a:cubicBezTo>
                  <a:close/>
                  <a:moveTo>
                    <a:pt x="373035" y="303286"/>
                  </a:moveTo>
                  <a:cubicBezTo>
                    <a:pt x="373035" y="303286"/>
                    <a:pt x="373035" y="303286"/>
                    <a:pt x="373035" y="303286"/>
                  </a:cubicBezTo>
                  <a:cubicBezTo>
                    <a:pt x="373035" y="336481"/>
                    <a:pt x="373035" y="369990"/>
                    <a:pt x="373035" y="403186"/>
                  </a:cubicBezTo>
                  <a:cubicBezTo>
                    <a:pt x="373035" y="413834"/>
                    <a:pt x="371470" y="423855"/>
                    <a:pt x="363954" y="432310"/>
                  </a:cubicBezTo>
                  <a:cubicBezTo>
                    <a:pt x="352367" y="445463"/>
                    <a:pt x="337335" y="443271"/>
                    <a:pt x="330445" y="427300"/>
                  </a:cubicBezTo>
                  <a:cubicBezTo>
                    <a:pt x="327000" y="419471"/>
                    <a:pt x="326060" y="411328"/>
                    <a:pt x="326060" y="402873"/>
                  </a:cubicBezTo>
                  <a:cubicBezTo>
                    <a:pt x="326060" y="340239"/>
                    <a:pt x="326060" y="277919"/>
                    <a:pt x="326060" y="215286"/>
                  </a:cubicBezTo>
                  <a:cubicBezTo>
                    <a:pt x="326060" y="204638"/>
                    <a:pt x="327313" y="194304"/>
                    <a:pt x="332324" y="184909"/>
                  </a:cubicBezTo>
                  <a:cubicBezTo>
                    <a:pt x="337021" y="176140"/>
                    <a:pt x="343285" y="167058"/>
                    <a:pt x="354872" y="169250"/>
                  </a:cubicBezTo>
                  <a:cubicBezTo>
                    <a:pt x="366772" y="171443"/>
                    <a:pt x="371470" y="181151"/>
                    <a:pt x="372722" y="192112"/>
                  </a:cubicBezTo>
                  <a:cubicBezTo>
                    <a:pt x="373349" y="197749"/>
                    <a:pt x="373035" y="203699"/>
                    <a:pt x="373035" y="209336"/>
                  </a:cubicBezTo>
                  <a:cubicBezTo>
                    <a:pt x="373035" y="240966"/>
                    <a:pt x="373035" y="272282"/>
                    <a:pt x="373035" y="303286"/>
                  </a:cubicBezTo>
                  <a:close/>
                  <a:moveTo>
                    <a:pt x="541832" y="378446"/>
                  </a:moveTo>
                  <a:cubicBezTo>
                    <a:pt x="541832" y="391599"/>
                    <a:pt x="539014" y="403186"/>
                    <a:pt x="528679" y="412268"/>
                  </a:cubicBezTo>
                  <a:cubicBezTo>
                    <a:pt x="518032" y="421663"/>
                    <a:pt x="507697" y="420097"/>
                    <a:pt x="500181" y="407883"/>
                  </a:cubicBezTo>
                  <a:cubicBezTo>
                    <a:pt x="496110" y="400994"/>
                    <a:pt x="494857" y="393478"/>
                    <a:pt x="494857" y="385335"/>
                  </a:cubicBezTo>
                  <a:cubicBezTo>
                    <a:pt x="494857" y="319257"/>
                    <a:pt x="494857" y="252866"/>
                    <a:pt x="494857" y="186788"/>
                  </a:cubicBezTo>
                  <a:cubicBezTo>
                    <a:pt x="494857" y="176140"/>
                    <a:pt x="497050" y="166119"/>
                    <a:pt x="503000" y="157037"/>
                  </a:cubicBezTo>
                  <a:cubicBezTo>
                    <a:pt x="508010" y="149521"/>
                    <a:pt x="515213" y="146076"/>
                    <a:pt x="524608" y="147329"/>
                  </a:cubicBezTo>
                  <a:cubicBezTo>
                    <a:pt x="533377" y="148268"/>
                    <a:pt x="536508" y="154845"/>
                    <a:pt x="539640" y="161734"/>
                  </a:cubicBezTo>
                  <a:cubicBezTo>
                    <a:pt x="542459" y="168311"/>
                    <a:pt x="542145" y="174888"/>
                    <a:pt x="542145" y="181777"/>
                  </a:cubicBezTo>
                  <a:cubicBezTo>
                    <a:pt x="542145" y="214660"/>
                    <a:pt x="542145" y="247542"/>
                    <a:pt x="542145" y="280424"/>
                  </a:cubicBezTo>
                  <a:cubicBezTo>
                    <a:pt x="542145" y="280424"/>
                    <a:pt x="542145" y="280424"/>
                    <a:pt x="542145" y="280424"/>
                  </a:cubicBezTo>
                  <a:cubicBezTo>
                    <a:pt x="541832" y="312681"/>
                    <a:pt x="541832" y="345563"/>
                    <a:pt x="541832" y="378446"/>
                  </a:cubicBezTo>
                  <a:close/>
                  <a:moveTo>
                    <a:pt x="710942" y="351827"/>
                  </a:moveTo>
                  <a:cubicBezTo>
                    <a:pt x="710942" y="361848"/>
                    <a:pt x="709689" y="371556"/>
                    <a:pt x="704366" y="380325"/>
                  </a:cubicBezTo>
                  <a:cubicBezTo>
                    <a:pt x="699042" y="389093"/>
                    <a:pt x="692465" y="395357"/>
                    <a:pt x="681505" y="393164"/>
                  </a:cubicBezTo>
                  <a:cubicBezTo>
                    <a:pt x="671170" y="390972"/>
                    <a:pt x="665846" y="382830"/>
                    <a:pt x="664594" y="372809"/>
                  </a:cubicBezTo>
                  <a:cubicBezTo>
                    <a:pt x="663341" y="361848"/>
                    <a:pt x="663654" y="350887"/>
                    <a:pt x="663654" y="339926"/>
                  </a:cubicBezTo>
                  <a:cubicBezTo>
                    <a:pt x="663654" y="313933"/>
                    <a:pt x="663654" y="287941"/>
                    <a:pt x="663654" y="261634"/>
                  </a:cubicBezTo>
                  <a:cubicBezTo>
                    <a:pt x="663654" y="261634"/>
                    <a:pt x="663654" y="261634"/>
                    <a:pt x="663654" y="261634"/>
                  </a:cubicBezTo>
                  <a:cubicBezTo>
                    <a:pt x="663654" y="228126"/>
                    <a:pt x="663654" y="194930"/>
                    <a:pt x="663654" y="161421"/>
                  </a:cubicBezTo>
                  <a:cubicBezTo>
                    <a:pt x="663654" y="150774"/>
                    <a:pt x="665533" y="140439"/>
                    <a:pt x="671796" y="131670"/>
                  </a:cubicBezTo>
                  <a:cubicBezTo>
                    <a:pt x="682131" y="116952"/>
                    <a:pt x="698416" y="118518"/>
                    <a:pt x="706558" y="134489"/>
                  </a:cubicBezTo>
                  <a:cubicBezTo>
                    <a:pt x="710316" y="141692"/>
                    <a:pt x="710942" y="149521"/>
                    <a:pt x="710629" y="157350"/>
                  </a:cubicBezTo>
                  <a:cubicBezTo>
                    <a:pt x="710942" y="222489"/>
                    <a:pt x="710942" y="287001"/>
                    <a:pt x="710942" y="351827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84EC2E6-CABC-4705-82C5-827B3B96DDA2}"/>
                </a:ext>
              </a:extLst>
            </p:cNvPr>
            <p:cNvSpPr/>
            <p:nvPr/>
          </p:nvSpPr>
          <p:spPr>
            <a:xfrm>
              <a:off x="4193987" y="5461353"/>
              <a:ext cx="484347" cy="556458"/>
            </a:xfrm>
            <a:custGeom>
              <a:avLst/>
              <a:gdLst>
                <a:gd name="connsiteX0" fmla="*/ 469942 w 484347"/>
                <a:gd name="connsiteY0" fmla="*/ 64122 h 556458"/>
                <a:gd name="connsiteX1" fmla="*/ 415138 w 484347"/>
                <a:gd name="connsiteY1" fmla="*/ 12763 h 556458"/>
                <a:gd name="connsiteX2" fmla="*/ 361274 w 484347"/>
                <a:gd name="connsiteY2" fmla="*/ 16208 h 556458"/>
                <a:gd name="connsiteX3" fmla="*/ 287992 w 484347"/>
                <a:gd name="connsiteY3" fmla="*/ 99823 h 556458"/>
                <a:gd name="connsiteX4" fmla="*/ 106356 w 484347"/>
                <a:gd name="connsiteY4" fmla="*/ 320919 h 556458"/>
                <a:gd name="connsiteX5" fmla="*/ 11466 w 484347"/>
                <a:gd name="connsiteY5" fmla="*/ 437417 h 556458"/>
                <a:gd name="connsiteX6" fmla="*/ 15224 w 484347"/>
                <a:gd name="connsiteY6" fmla="*/ 492534 h 556458"/>
                <a:gd name="connsiteX7" fmla="*/ 66584 w 484347"/>
                <a:gd name="connsiteY7" fmla="*/ 540762 h 556458"/>
                <a:gd name="connsiteX8" fmla="*/ 126712 w 484347"/>
                <a:gd name="connsiteY8" fmla="*/ 537317 h 556458"/>
                <a:gd name="connsiteX9" fmla="*/ 378498 w 484347"/>
                <a:gd name="connsiteY9" fmla="*/ 230100 h 556458"/>
                <a:gd name="connsiteX10" fmla="*/ 472448 w 484347"/>
                <a:gd name="connsiteY10" fmla="*/ 121118 h 556458"/>
                <a:gd name="connsiteX11" fmla="*/ 484348 w 484347"/>
                <a:gd name="connsiteY11" fmla="*/ 92933 h 556458"/>
                <a:gd name="connsiteX12" fmla="*/ 469942 w 484347"/>
                <a:gd name="connsiteY12" fmla="*/ 64122 h 556458"/>
                <a:gd name="connsiteX13" fmla="*/ 89445 w 484347"/>
                <a:gd name="connsiteY13" fmla="*/ 494413 h 556458"/>
                <a:gd name="connsiteX14" fmla="*/ 59381 w 484347"/>
                <a:gd name="connsiteY14" fmla="*/ 461844 h 556458"/>
                <a:gd name="connsiteX15" fmla="*/ 96961 w 484347"/>
                <a:gd name="connsiteY15" fmla="*/ 419566 h 556458"/>
                <a:gd name="connsiteX16" fmla="*/ 127338 w 484347"/>
                <a:gd name="connsiteY16" fmla="*/ 451509 h 556458"/>
                <a:gd name="connsiteX17" fmla="*/ 89445 w 484347"/>
                <a:gd name="connsiteY17" fmla="*/ 494413 h 55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4347" h="556458">
                  <a:moveTo>
                    <a:pt x="469942" y="64122"/>
                  </a:moveTo>
                  <a:cubicBezTo>
                    <a:pt x="451465" y="47211"/>
                    <a:pt x="433615" y="29674"/>
                    <a:pt x="415138" y="12763"/>
                  </a:cubicBezTo>
                  <a:cubicBezTo>
                    <a:pt x="396035" y="-5088"/>
                    <a:pt x="378185" y="-4461"/>
                    <a:pt x="361274" y="16208"/>
                  </a:cubicBezTo>
                  <a:cubicBezTo>
                    <a:pt x="320875" y="64748"/>
                    <a:pt x="328078" y="50969"/>
                    <a:pt x="287992" y="99823"/>
                  </a:cubicBezTo>
                  <a:cubicBezTo>
                    <a:pt x="227551" y="173417"/>
                    <a:pt x="166797" y="247325"/>
                    <a:pt x="106356" y="320919"/>
                  </a:cubicBezTo>
                  <a:cubicBezTo>
                    <a:pt x="74726" y="359751"/>
                    <a:pt x="42783" y="398271"/>
                    <a:pt x="11466" y="437417"/>
                  </a:cubicBezTo>
                  <a:cubicBezTo>
                    <a:pt x="-5131" y="458086"/>
                    <a:pt x="-3566" y="474370"/>
                    <a:pt x="15224" y="492534"/>
                  </a:cubicBezTo>
                  <a:cubicBezTo>
                    <a:pt x="32136" y="508819"/>
                    <a:pt x="49673" y="524477"/>
                    <a:pt x="66584" y="540762"/>
                  </a:cubicBezTo>
                  <a:cubicBezTo>
                    <a:pt x="89132" y="562683"/>
                    <a:pt x="106982" y="561744"/>
                    <a:pt x="126712" y="537317"/>
                  </a:cubicBezTo>
                  <a:cubicBezTo>
                    <a:pt x="210640" y="434911"/>
                    <a:pt x="294569" y="332506"/>
                    <a:pt x="378498" y="230100"/>
                  </a:cubicBezTo>
                  <a:cubicBezTo>
                    <a:pt x="425473" y="172791"/>
                    <a:pt x="425473" y="178115"/>
                    <a:pt x="472448" y="121118"/>
                  </a:cubicBezTo>
                  <a:cubicBezTo>
                    <a:pt x="479337" y="112663"/>
                    <a:pt x="483722" y="103581"/>
                    <a:pt x="484348" y="92933"/>
                  </a:cubicBezTo>
                  <a:cubicBezTo>
                    <a:pt x="483095" y="81346"/>
                    <a:pt x="478398" y="71951"/>
                    <a:pt x="469942" y="64122"/>
                  </a:cubicBezTo>
                  <a:close/>
                  <a:moveTo>
                    <a:pt x="89445" y="494413"/>
                  </a:moveTo>
                  <a:cubicBezTo>
                    <a:pt x="71594" y="494726"/>
                    <a:pt x="59381" y="481573"/>
                    <a:pt x="59381" y="461844"/>
                  </a:cubicBezTo>
                  <a:cubicBezTo>
                    <a:pt x="59381" y="438982"/>
                    <a:pt x="76292" y="419566"/>
                    <a:pt x="96961" y="419566"/>
                  </a:cubicBezTo>
                  <a:cubicBezTo>
                    <a:pt x="112932" y="419566"/>
                    <a:pt x="126712" y="433972"/>
                    <a:pt x="127338" y="451509"/>
                  </a:cubicBezTo>
                  <a:cubicBezTo>
                    <a:pt x="127651" y="472491"/>
                    <a:pt x="108861" y="494100"/>
                    <a:pt x="89445" y="494413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6612E78-B630-45B6-8179-F85D1C5BB654}"/>
              </a:ext>
            </a:extLst>
          </p:cNvPr>
          <p:cNvGrpSpPr/>
          <p:nvPr/>
        </p:nvGrpSpPr>
        <p:grpSpPr>
          <a:xfrm>
            <a:off x="7900409" y="2396043"/>
            <a:ext cx="768112" cy="912170"/>
            <a:chOff x="3790950" y="1741170"/>
            <a:chExt cx="2447925" cy="2907029"/>
          </a:xfrm>
        </p:grpSpPr>
        <p:grpSp>
          <p:nvGrpSpPr>
            <p:cNvPr id="176" name="Graphic 3">
              <a:extLst>
                <a:ext uri="{FF2B5EF4-FFF2-40B4-BE49-F238E27FC236}">
                  <a16:creationId xmlns:a16="http://schemas.microsoft.com/office/drawing/2014/main" id="{07DA0510-169B-442C-895A-366C2E68BFD2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A000597-5CFB-4F75-84E2-45DFD3E20D6B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2766658-EC8F-4508-9A56-A843476FA08E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5E4A662-BE69-4844-A38A-50DEDEB925CF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0AD3BD22-B878-44B2-AD30-24C27A4AF017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EE7C1C7-7E55-47D1-B422-002056D9EEEE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A92A431-0F73-4181-A4CF-C5BEB3908508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75D849C-334E-4F78-BFA7-7ED9CAF88BF2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그룹 95">
            <a:extLst>
              <a:ext uri="{FF2B5EF4-FFF2-40B4-BE49-F238E27FC236}">
                <a16:creationId xmlns:a16="http://schemas.microsoft.com/office/drawing/2014/main" id="{A5903EAC-A753-4B98-BFC0-94F30BDB0D49}"/>
              </a:ext>
            </a:extLst>
          </p:cNvPr>
          <p:cNvGrpSpPr/>
          <p:nvPr/>
        </p:nvGrpSpPr>
        <p:grpSpPr>
          <a:xfrm rot="1800000">
            <a:off x="5155476" y="1423140"/>
            <a:ext cx="1546307" cy="1710359"/>
            <a:chOff x="6380731" y="3501815"/>
            <a:chExt cx="2051981" cy="2269681"/>
          </a:xfrm>
        </p:grpSpPr>
        <p:sp>
          <p:nvSpPr>
            <p:cNvPr id="185" name="Freeform 3">
              <a:extLst>
                <a:ext uri="{FF2B5EF4-FFF2-40B4-BE49-F238E27FC236}">
                  <a16:creationId xmlns:a16="http://schemas.microsoft.com/office/drawing/2014/main" id="{DB4635AE-48D3-4221-A4DB-C3C745B028F0}"/>
                </a:ext>
              </a:extLst>
            </p:cNvPr>
            <p:cNvSpPr/>
            <p:nvPr/>
          </p:nvSpPr>
          <p:spPr>
            <a:xfrm>
              <a:off x="6651002" y="3501815"/>
              <a:ext cx="1781710" cy="2012329"/>
            </a:xfrm>
            <a:custGeom>
              <a:avLst/>
              <a:gdLst>
                <a:gd name="connsiteX0" fmla="*/ 6096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09600 w 2057400"/>
                <a:gd name="connsiteY4" fmla="*/ 0 h 2349500"/>
                <a:gd name="connsiteX0" fmla="*/ 6477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47700 w 2057400"/>
                <a:gd name="connsiteY4" fmla="*/ 0 h 2349500"/>
                <a:gd name="connsiteX0" fmla="*/ 657225 w 2057400"/>
                <a:gd name="connsiteY0" fmla="*/ 0 h 2363788"/>
                <a:gd name="connsiteX1" fmla="*/ 0 w 2057400"/>
                <a:gd name="connsiteY1" fmla="*/ 344488 h 2363788"/>
                <a:gd name="connsiteX2" fmla="*/ 1701800 w 2057400"/>
                <a:gd name="connsiteY2" fmla="*/ 2363788 h 2363788"/>
                <a:gd name="connsiteX3" fmla="*/ 2057400 w 2057400"/>
                <a:gd name="connsiteY3" fmla="*/ 1639888 h 2363788"/>
                <a:gd name="connsiteX4" fmla="*/ 657225 w 2057400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701800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677987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14363 w 2024063"/>
                <a:gd name="connsiteY0" fmla="*/ 0 h 2363788"/>
                <a:gd name="connsiteX1" fmla="*/ 0 w 2024063"/>
                <a:gd name="connsiteY1" fmla="*/ 354013 h 2363788"/>
                <a:gd name="connsiteX2" fmla="*/ 1635125 w 2024063"/>
                <a:gd name="connsiteY2" fmla="*/ 2363788 h 2363788"/>
                <a:gd name="connsiteX3" fmla="*/ 2024063 w 2024063"/>
                <a:gd name="connsiteY3" fmla="*/ 1601788 h 2363788"/>
                <a:gd name="connsiteX4" fmla="*/ 614363 w 2024063"/>
                <a:gd name="connsiteY4" fmla="*/ 0 h 2363788"/>
                <a:gd name="connsiteX0" fmla="*/ 813722 w 2024063"/>
                <a:gd name="connsiteY0" fmla="*/ 0 h 2548163"/>
                <a:gd name="connsiteX1" fmla="*/ 0 w 2024063"/>
                <a:gd name="connsiteY1" fmla="*/ 538388 h 2548163"/>
                <a:gd name="connsiteX2" fmla="*/ 1635125 w 2024063"/>
                <a:gd name="connsiteY2" fmla="*/ 2548163 h 2548163"/>
                <a:gd name="connsiteX3" fmla="*/ 2024063 w 2024063"/>
                <a:gd name="connsiteY3" fmla="*/ 1786163 h 2548163"/>
                <a:gd name="connsiteX4" fmla="*/ 813722 w 2024063"/>
                <a:gd name="connsiteY4" fmla="*/ 0 h 2548163"/>
                <a:gd name="connsiteX0" fmla="*/ 813722 w 2090741"/>
                <a:gd name="connsiteY0" fmla="*/ 0 h 2548163"/>
                <a:gd name="connsiteX1" fmla="*/ 0 w 2090741"/>
                <a:gd name="connsiteY1" fmla="*/ 538388 h 2548163"/>
                <a:gd name="connsiteX2" fmla="*/ 1635125 w 2090741"/>
                <a:gd name="connsiteY2" fmla="*/ 2548163 h 2548163"/>
                <a:gd name="connsiteX3" fmla="*/ 2090741 w 2090741"/>
                <a:gd name="connsiteY3" fmla="*/ 1648320 h 2548163"/>
                <a:gd name="connsiteX4" fmla="*/ 813722 w 2090741"/>
                <a:gd name="connsiteY4" fmla="*/ 0 h 2548163"/>
                <a:gd name="connsiteX0" fmla="*/ 813722 w 2160628"/>
                <a:gd name="connsiteY0" fmla="*/ 0 h 2548163"/>
                <a:gd name="connsiteX1" fmla="*/ 0 w 2160628"/>
                <a:gd name="connsiteY1" fmla="*/ 538388 h 2548163"/>
                <a:gd name="connsiteX2" fmla="*/ 1635125 w 2160628"/>
                <a:gd name="connsiteY2" fmla="*/ 2548163 h 2548163"/>
                <a:gd name="connsiteX3" fmla="*/ 2160629 w 2160628"/>
                <a:gd name="connsiteY3" fmla="*/ 1556753 h 2548163"/>
                <a:gd name="connsiteX4" fmla="*/ 813722 w 2160628"/>
                <a:gd name="connsiteY4" fmla="*/ 0 h 2548163"/>
                <a:gd name="connsiteX0" fmla="*/ 862758 w 2160629"/>
                <a:gd name="connsiteY0" fmla="*/ 0 h 2605825"/>
                <a:gd name="connsiteX1" fmla="*/ 0 w 2160629"/>
                <a:gd name="connsiteY1" fmla="*/ 596050 h 2605825"/>
                <a:gd name="connsiteX2" fmla="*/ 1635125 w 2160629"/>
                <a:gd name="connsiteY2" fmla="*/ 2605825 h 2605825"/>
                <a:gd name="connsiteX3" fmla="*/ 2160629 w 2160629"/>
                <a:gd name="connsiteY3" fmla="*/ 1614415 h 2605825"/>
                <a:gd name="connsiteX4" fmla="*/ 862758 w 2160629"/>
                <a:gd name="connsiteY4" fmla="*/ 0 h 2605825"/>
                <a:gd name="connsiteX0" fmla="*/ 838696 w 2136567"/>
                <a:gd name="connsiteY0" fmla="*/ 0 h 2605825"/>
                <a:gd name="connsiteX1" fmla="*/ 1 w 2136567"/>
                <a:gd name="connsiteY1" fmla="*/ 608422 h 2605825"/>
                <a:gd name="connsiteX2" fmla="*/ 1611063 w 2136567"/>
                <a:gd name="connsiteY2" fmla="*/ 2605825 h 2605825"/>
                <a:gd name="connsiteX3" fmla="*/ 2136567 w 2136567"/>
                <a:gd name="connsiteY3" fmla="*/ 1614415 h 2605825"/>
                <a:gd name="connsiteX4" fmla="*/ 838696 w 2136567"/>
                <a:gd name="connsiteY4" fmla="*/ 0 h 26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567" h="2605825">
                  <a:moveTo>
                    <a:pt x="838696" y="0"/>
                  </a:moveTo>
                  <a:lnTo>
                    <a:pt x="1" y="608422"/>
                  </a:lnTo>
                  <a:lnTo>
                    <a:pt x="1611063" y="2605825"/>
                  </a:lnTo>
                  <a:lnTo>
                    <a:pt x="2136567" y="1614415"/>
                  </a:lnTo>
                  <a:lnTo>
                    <a:pt x="83869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6" name="Freeform 4">
              <a:extLst>
                <a:ext uri="{FF2B5EF4-FFF2-40B4-BE49-F238E27FC236}">
                  <a16:creationId xmlns:a16="http://schemas.microsoft.com/office/drawing/2014/main" id="{08A8C68F-F9A9-4A42-B501-FBDCC73EC46D}"/>
                </a:ext>
              </a:extLst>
            </p:cNvPr>
            <p:cNvSpPr/>
            <p:nvPr/>
          </p:nvSpPr>
          <p:spPr>
            <a:xfrm>
              <a:off x="6380731" y="4011148"/>
              <a:ext cx="1104079" cy="1746841"/>
            </a:xfrm>
            <a:custGeom>
              <a:avLst/>
              <a:gdLst>
                <a:gd name="connsiteX0" fmla="*/ 317500 w 1333500"/>
                <a:gd name="connsiteY0" fmla="*/ 0 h 2463800"/>
                <a:gd name="connsiteX1" fmla="*/ 0 w 1333500"/>
                <a:gd name="connsiteY1" fmla="*/ 165100 h 2463800"/>
                <a:gd name="connsiteX2" fmla="*/ 1104900 w 1333500"/>
                <a:gd name="connsiteY2" fmla="*/ 2463800 h 2463800"/>
                <a:gd name="connsiteX3" fmla="*/ 1333500 w 1333500"/>
                <a:gd name="connsiteY3" fmla="*/ 1689100 h 2463800"/>
                <a:gd name="connsiteX4" fmla="*/ 317500 w 1333500"/>
                <a:gd name="connsiteY4" fmla="*/ 0 h 2463800"/>
                <a:gd name="connsiteX0" fmla="*/ 331788 w 1333500"/>
                <a:gd name="connsiteY0" fmla="*/ 0 h 2416175"/>
                <a:gd name="connsiteX1" fmla="*/ 0 w 1333500"/>
                <a:gd name="connsiteY1" fmla="*/ 117475 h 2416175"/>
                <a:gd name="connsiteX2" fmla="*/ 1104900 w 1333500"/>
                <a:gd name="connsiteY2" fmla="*/ 2416175 h 2416175"/>
                <a:gd name="connsiteX3" fmla="*/ 1333500 w 1333500"/>
                <a:gd name="connsiteY3" fmla="*/ 1641475 h 2416175"/>
                <a:gd name="connsiteX4" fmla="*/ 331788 w 1333500"/>
                <a:gd name="connsiteY4" fmla="*/ 0 h 2416175"/>
                <a:gd name="connsiteX0" fmla="*/ 331788 w 1362075"/>
                <a:gd name="connsiteY0" fmla="*/ 0 h 2416175"/>
                <a:gd name="connsiteX1" fmla="*/ 0 w 1362075"/>
                <a:gd name="connsiteY1" fmla="*/ 117475 h 2416175"/>
                <a:gd name="connsiteX2" fmla="*/ 1104900 w 1362075"/>
                <a:gd name="connsiteY2" fmla="*/ 2416175 h 2416175"/>
                <a:gd name="connsiteX3" fmla="*/ 1362075 w 1362075"/>
                <a:gd name="connsiteY3" fmla="*/ 1736725 h 2416175"/>
                <a:gd name="connsiteX4" fmla="*/ 331788 w 1362075"/>
                <a:gd name="connsiteY4" fmla="*/ 0 h 2416175"/>
                <a:gd name="connsiteX0" fmla="*/ 331788 w 1381125"/>
                <a:gd name="connsiteY0" fmla="*/ 0 h 2416175"/>
                <a:gd name="connsiteX1" fmla="*/ 0 w 1381125"/>
                <a:gd name="connsiteY1" fmla="*/ 117475 h 2416175"/>
                <a:gd name="connsiteX2" fmla="*/ 1104900 w 1381125"/>
                <a:gd name="connsiteY2" fmla="*/ 2416175 h 2416175"/>
                <a:gd name="connsiteX3" fmla="*/ 1381125 w 1381125"/>
                <a:gd name="connsiteY3" fmla="*/ 1722437 h 2416175"/>
                <a:gd name="connsiteX4" fmla="*/ 331788 w 1381125"/>
                <a:gd name="connsiteY4" fmla="*/ 0 h 2416175"/>
                <a:gd name="connsiteX0" fmla="*/ 331788 w 1381125"/>
                <a:gd name="connsiteY0" fmla="*/ 0 h 2349500"/>
                <a:gd name="connsiteX1" fmla="*/ 0 w 1381125"/>
                <a:gd name="connsiteY1" fmla="*/ 117475 h 2349500"/>
                <a:gd name="connsiteX2" fmla="*/ 1152525 w 1381125"/>
                <a:gd name="connsiteY2" fmla="*/ 2349500 h 2349500"/>
                <a:gd name="connsiteX3" fmla="*/ 1381125 w 1381125"/>
                <a:gd name="connsiteY3" fmla="*/ 1722437 h 2349500"/>
                <a:gd name="connsiteX4" fmla="*/ 331788 w 1381125"/>
                <a:gd name="connsiteY4" fmla="*/ 0 h 2349500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4900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33500"/>
                <a:gd name="connsiteY0" fmla="*/ 0 h 2335212"/>
                <a:gd name="connsiteX1" fmla="*/ 0 w 1333500"/>
                <a:gd name="connsiteY1" fmla="*/ 117475 h 2335212"/>
                <a:gd name="connsiteX2" fmla="*/ 1109663 w 1333500"/>
                <a:gd name="connsiteY2" fmla="*/ 2335212 h 2335212"/>
                <a:gd name="connsiteX3" fmla="*/ 1333500 w 1333500"/>
                <a:gd name="connsiteY3" fmla="*/ 1722437 h 2335212"/>
                <a:gd name="connsiteX4" fmla="*/ 284163 w 1333500"/>
                <a:gd name="connsiteY4" fmla="*/ 0 h 2335212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9663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23975"/>
                <a:gd name="connsiteY0" fmla="*/ 0 h 2349500"/>
                <a:gd name="connsiteX1" fmla="*/ 0 w 1323975"/>
                <a:gd name="connsiteY1" fmla="*/ 117475 h 2349500"/>
                <a:gd name="connsiteX2" fmla="*/ 1109663 w 1323975"/>
                <a:gd name="connsiteY2" fmla="*/ 2349500 h 2349500"/>
                <a:gd name="connsiteX3" fmla="*/ 1323975 w 1323975"/>
                <a:gd name="connsiteY3" fmla="*/ 1727199 h 2349500"/>
                <a:gd name="connsiteX4" fmla="*/ 284163 w 1323975"/>
                <a:gd name="connsiteY4" fmla="*/ 0 h 2349500"/>
                <a:gd name="connsiteX0" fmla="*/ 284163 w 1323975"/>
                <a:gd name="connsiteY0" fmla="*/ 0 h 2262036"/>
                <a:gd name="connsiteX1" fmla="*/ 0 w 1323975"/>
                <a:gd name="connsiteY1" fmla="*/ 117475 h 2262036"/>
                <a:gd name="connsiteX2" fmla="*/ 1157371 w 1323975"/>
                <a:gd name="connsiteY2" fmla="*/ 2262036 h 2262036"/>
                <a:gd name="connsiteX3" fmla="*/ 1323975 w 1323975"/>
                <a:gd name="connsiteY3" fmla="*/ 1727199 h 2262036"/>
                <a:gd name="connsiteX4" fmla="*/ 284163 w 1323975"/>
                <a:gd name="connsiteY4" fmla="*/ 0 h 22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2262036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Freeform 9">
              <a:extLst>
                <a:ext uri="{FF2B5EF4-FFF2-40B4-BE49-F238E27FC236}">
                  <a16:creationId xmlns:a16="http://schemas.microsoft.com/office/drawing/2014/main" id="{F383F5CA-8868-4C90-818E-CF2FD58DA56C}"/>
                </a:ext>
              </a:extLst>
            </p:cNvPr>
            <p:cNvSpPr/>
            <p:nvPr/>
          </p:nvSpPr>
          <p:spPr>
            <a:xfrm>
              <a:off x="7341916" y="5335158"/>
              <a:ext cx="663161" cy="436338"/>
            </a:xfrm>
            <a:custGeom>
              <a:avLst/>
              <a:gdLst>
                <a:gd name="connsiteX0" fmla="*/ 889000 w 889000"/>
                <a:gd name="connsiteY0" fmla="*/ 215900 h 622300"/>
                <a:gd name="connsiteX1" fmla="*/ 0 w 889000"/>
                <a:gd name="connsiteY1" fmla="*/ 622300 h 622300"/>
                <a:gd name="connsiteX2" fmla="*/ 266700 w 889000"/>
                <a:gd name="connsiteY2" fmla="*/ 0 h 622300"/>
                <a:gd name="connsiteX3" fmla="*/ 889000 w 889000"/>
                <a:gd name="connsiteY3" fmla="*/ 215900 h 622300"/>
                <a:gd name="connsiteX0" fmla="*/ 903288 w 903288"/>
                <a:gd name="connsiteY0" fmla="*/ 201612 h 622300"/>
                <a:gd name="connsiteX1" fmla="*/ 0 w 903288"/>
                <a:gd name="connsiteY1" fmla="*/ 622300 h 622300"/>
                <a:gd name="connsiteX2" fmla="*/ 266700 w 903288"/>
                <a:gd name="connsiteY2" fmla="*/ 0 h 622300"/>
                <a:gd name="connsiteX3" fmla="*/ 903288 w 903288"/>
                <a:gd name="connsiteY3" fmla="*/ 201612 h 622300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85750 w 903288"/>
                <a:gd name="connsiteY2" fmla="*/ 0 h 636588"/>
                <a:gd name="connsiteX3" fmla="*/ 903288 w 903288"/>
                <a:gd name="connsiteY3" fmla="*/ 215900 h 636588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66700 w 903288"/>
                <a:gd name="connsiteY2" fmla="*/ 0 h 636588"/>
                <a:gd name="connsiteX3" fmla="*/ 903288 w 903288"/>
                <a:gd name="connsiteY3" fmla="*/ 215900 h 636588"/>
                <a:gd name="connsiteX0" fmla="*/ 850900 w 850900"/>
                <a:gd name="connsiteY0" fmla="*/ 215900 h 622301"/>
                <a:gd name="connsiteX1" fmla="*/ 0 w 850900"/>
                <a:gd name="connsiteY1" fmla="*/ 622301 h 622301"/>
                <a:gd name="connsiteX2" fmla="*/ 214312 w 850900"/>
                <a:gd name="connsiteY2" fmla="*/ 0 h 622301"/>
                <a:gd name="connsiteX3" fmla="*/ 850900 w 850900"/>
                <a:gd name="connsiteY3" fmla="*/ 215900 h 622301"/>
                <a:gd name="connsiteX0" fmla="*/ 850900 w 850900"/>
                <a:gd name="connsiteY0" fmla="*/ 230187 h 636588"/>
                <a:gd name="connsiteX1" fmla="*/ 0 w 850900"/>
                <a:gd name="connsiteY1" fmla="*/ 636588 h 636588"/>
                <a:gd name="connsiteX2" fmla="*/ 209549 w 850900"/>
                <a:gd name="connsiteY2" fmla="*/ 0 h 636588"/>
                <a:gd name="connsiteX3" fmla="*/ 850900 w 850900"/>
                <a:gd name="connsiteY3" fmla="*/ 230187 h 636588"/>
                <a:gd name="connsiteX0" fmla="*/ 803192 w 803192"/>
                <a:gd name="connsiteY0" fmla="*/ 230187 h 525270"/>
                <a:gd name="connsiteX1" fmla="*/ 0 w 803192"/>
                <a:gd name="connsiteY1" fmla="*/ 525270 h 525270"/>
                <a:gd name="connsiteX2" fmla="*/ 161841 w 803192"/>
                <a:gd name="connsiteY2" fmla="*/ 0 h 525270"/>
                <a:gd name="connsiteX3" fmla="*/ 803192 w 803192"/>
                <a:gd name="connsiteY3" fmla="*/ 230187 h 525270"/>
                <a:gd name="connsiteX0" fmla="*/ 795241 w 795241"/>
                <a:gd name="connsiteY0" fmla="*/ 230187 h 565027"/>
                <a:gd name="connsiteX1" fmla="*/ 0 w 795241"/>
                <a:gd name="connsiteY1" fmla="*/ 565027 h 565027"/>
                <a:gd name="connsiteX2" fmla="*/ 153890 w 795241"/>
                <a:gd name="connsiteY2" fmla="*/ 0 h 565027"/>
                <a:gd name="connsiteX3" fmla="*/ 795241 w 795241"/>
                <a:gd name="connsiteY3" fmla="*/ 230187 h 5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41" h="565027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ACC3DC72-0803-401E-A61E-EA2ADB1C83F4}"/>
                </a:ext>
              </a:extLst>
            </p:cNvPr>
            <p:cNvSpPr/>
            <p:nvPr/>
          </p:nvSpPr>
          <p:spPr>
            <a:xfrm>
              <a:off x="6616260" y="3957201"/>
              <a:ext cx="1374016" cy="1552035"/>
            </a:xfrm>
            <a:custGeom>
              <a:avLst/>
              <a:gdLst>
                <a:gd name="connsiteX0" fmla="*/ 1625600 w 1625600"/>
                <a:gd name="connsiteY0" fmla="*/ 1981200 h 1981200"/>
                <a:gd name="connsiteX1" fmla="*/ 1016000 w 1625600"/>
                <a:gd name="connsiteY1" fmla="*/ 1752600 h 1981200"/>
                <a:gd name="connsiteX2" fmla="*/ 0 w 1625600"/>
                <a:gd name="connsiteY2" fmla="*/ 0 h 1981200"/>
                <a:gd name="connsiteX3" fmla="*/ 1625600 w 1625600"/>
                <a:gd name="connsiteY3" fmla="*/ 1981200 h 1981200"/>
                <a:gd name="connsiteX0" fmla="*/ 1611312 w 1611312"/>
                <a:gd name="connsiteY0" fmla="*/ 2009775 h 2009775"/>
                <a:gd name="connsiteX1" fmla="*/ 1001712 w 1611312"/>
                <a:gd name="connsiteY1" fmla="*/ 1781175 h 2009775"/>
                <a:gd name="connsiteX2" fmla="*/ 0 w 1611312"/>
                <a:gd name="connsiteY2" fmla="*/ 0 h 2009775"/>
                <a:gd name="connsiteX3" fmla="*/ 1611312 w 1611312"/>
                <a:gd name="connsiteY3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28550 w 1642913"/>
                <a:gd name="connsiteY1" fmla="*/ 1785937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52438 w 1652438"/>
                <a:gd name="connsiteY0" fmla="*/ 2000250 h 2000250"/>
                <a:gd name="connsiteX1" fmla="*/ 1028550 w 1652438"/>
                <a:gd name="connsiteY1" fmla="*/ 1785937 h 2000250"/>
                <a:gd name="connsiteX2" fmla="*/ 0 w 1652438"/>
                <a:gd name="connsiteY2" fmla="*/ 55564 h 2000250"/>
                <a:gd name="connsiteX3" fmla="*/ 31601 w 1652438"/>
                <a:gd name="connsiteY3" fmla="*/ 0 h 2000250"/>
                <a:gd name="connsiteX4" fmla="*/ 1652438 w 1652438"/>
                <a:gd name="connsiteY4" fmla="*/ 2000250 h 2000250"/>
                <a:gd name="connsiteX0" fmla="*/ 1671488 w 1671488"/>
                <a:gd name="connsiteY0" fmla="*/ 2014538 h 2014538"/>
                <a:gd name="connsiteX1" fmla="*/ 1028550 w 1671488"/>
                <a:gd name="connsiteY1" fmla="*/ 1785937 h 2014538"/>
                <a:gd name="connsiteX2" fmla="*/ 0 w 1671488"/>
                <a:gd name="connsiteY2" fmla="*/ 55564 h 2014538"/>
                <a:gd name="connsiteX3" fmla="*/ 31601 w 1671488"/>
                <a:gd name="connsiteY3" fmla="*/ 0 h 2014538"/>
                <a:gd name="connsiteX4" fmla="*/ 1671488 w 1671488"/>
                <a:gd name="connsiteY4" fmla="*/ 2014538 h 2014538"/>
                <a:gd name="connsiteX0" fmla="*/ 1657200 w 1657200"/>
                <a:gd name="connsiteY0" fmla="*/ 2009776 h 2009776"/>
                <a:gd name="connsiteX1" fmla="*/ 1028550 w 1657200"/>
                <a:gd name="connsiteY1" fmla="*/ 1785937 h 2009776"/>
                <a:gd name="connsiteX2" fmla="*/ 0 w 1657200"/>
                <a:gd name="connsiteY2" fmla="*/ 55564 h 2009776"/>
                <a:gd name="connsiteX3" fmla="*/ 31601 w 1657200"/>
                <a:gd name="connsiteY3" fmla="*/ 0 h 2009776"/>
                <a:gd name="connsiteX4" fmla="*/ 1657200 w 1657200"/>
                <a:gd name="connsiteY4" fmla="*/ 2009776 h 2009776"/>
                <a:gd name="connsiteX0" fmla="*/ 1642912 w 1642912"/>
                <a:gd name="connsiteY0" fmla="*/ 2009776 h 2009776"/>
                <a:gd name="connsiteX1" fmla="*/ 1014262 w 1642912"/>
                <a:gd name="connsiteY1" fmla="*/ 1785937 h 2009776"/>
                <a:gd name="connsiteX2" fmla="*/ 0 w 1642912"/>
                <a:gd name="connsiteY2" fmla="*/ 65089 h 2009776"/>
                <a:gd name="connsiteX3" fmla="*/ 17313 w 1642912"/>
                <a:gd name="connsiteY3" fmla="*/ 0 h 2009776"/>
                <a:gd name="connsiteX4" fmla="*/ 1642912 w 1642912"/>
                <a:gd name="connsiteY4" fmla="*/ 2009776 h 2009776"/>
                <a:gd name="connsiteX0" fmla="*/ 1647675 w 1647675"/>
                <a:gd name="connsiteY0" fmla="*/ 2009776 h 2009776"/>
                <a:gd name="connsiteX1" fmla="*/ 1019025 w 1647675"/>
                <a:gd name="connsiteY1" fmla="*/ 1785937 h 2009776"/>
                <a:gd name="connsiteX2" fmla="*/ 0 w 1647675"/>
                <a:gd name="connsiteY2" fmla="*/ 74614 h 2009776"/>
                <a:gd name="connsiteX3" fmla="*/ 22076 w 1647675"/>
                <a:gd name="connsiteY3" fmla="*/ 0 h 2009776"/>
                <a:gd name="connsiteX4" fmla="*/ 1647675 w 1647675"/>
                <a:gd name="connsiteY4" fmla="*/ 2009776 h 20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75" h="2009776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9" name="Freeform 65">
              <a:extLst>
                <a:ext uri="{FF2B5EF4-FFF2-40B4-BE49-F238E27FC236}">
                  <a16:creationId xmlns:a16="http://schemas.microsoft.com/office/drawing/2014/main" id="{045FC944-CD5E-4304-9B5D-76A16348B443}"/>
                </a:ext>
              </a:extLst>
            </p:cNvPr>
            <p:cNvSpPr/>
            <p:nvPr/>
          </p:nvSpPr>
          <p:spPr>
            <a:xfrm rot="10124631">
              <a:off x="7034337" y="3678799"/>
              <a:ext cx="826949" cy="948405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150 w 776832"/>
                <a:gd name="connsiteY0" fmla="*/ 878220 h 878220"/>
                <a:gd name="connsiteX1" fmla="*/ 4412 w 776832"/>
                <a:gd name="connsiteY1" fmla="*/ 19479 h 878220"/>
                <a:gd name="connsiteX2" fmla="*/ 776832 w 776832"/>
                <a:gd name="connsiteY2" fmla="*/ 720586 h 878220"/>
                <a:gd name="connsiteX0" fmla="*/ 560333 w 800015"/>
                <a:gd name="connsiteY0" fmla="*/ 878220 h 878220"/>
                <a:gd name="connsiteX1" fmla="*/ 27595 w 800015"/>
                <a:gd name="connsiteY1" fmla="*/ 19479 h 878220"/>
                <a:gd name="connsiteX2" fmla="*/ 800015 w 800015"/>
                <a:gd name="connsiteY2" fmla="*/ 720586 h 878220"/>
                <a:gd name="connsiteX0" fmla="*/ 560333 w 800015"/>
                <a:gd name="connsiteY0" fmla="*/ 900402 h 900402"/>
                <a:gd name="connsiteX1" fmla="*/ 27595 w 800015"/>
                <a:gd name="connsiteY1" fmla="*/ 41661 h 900402"/>
                <a:gd name="connsiteX2" fmla="*/ 800015 w 800015"/>
                <a:gd name="connsiteY2" fmla="*/ 742768 h 900402"/>
                <a:gd name="connsiteX0" fmla="*/ 383094 w 817278"/>
                <a:gd name="connsiteY0" fmla="*/ 996660 h 996660"/>
                <a:gd name="connsiteX1" fmla="*/ 44858 w 817278"/>
                <a:gd name="connsiteY1" fmla="*/ 41661 h 996660"/>
                <a:gd name="connsiteX2" fmla="*/ 817278 w 817278"/>
                <a:gd name="connsiteY2" fmla="*/ 742768 h 996660"/>
                <a:gd name="connsiteX0" fmla="*/ 383094 w 734578"/>
                <a:gd name="connsiteY0" fmla="*/ 994305 h 994305"/>
                <a:gd name="connsiteX1" fmla="*/ 44858 w 734578"/>
                <a:gd name="connsiteY1" fmla="*/ 39306 h 994305"/>
                <a:gd name="connsiteX2" fmla="*/ 734578 w 734578"/>
                <a:gd name="connsiteY2" fmla="*/ 809002 h 994305"/>
                <a:gd name="connsiteX0" fmla="*/ 419361 w 770845"/>
                <a:gd name="connsiteY0" fmla="*/ 972157 h 972157"/>
                <a:gd name="connsiteX1" fmla="*/ 39747 w 770845"/>
                <a:gd name="connsiteY1" fmla="*/ 40062 h 972157"/>
                <a:gd name="connsiteX2" fmla="*/ 770845 w 770845"/>
                <a:gd name="connsiteY2" fmla="*/ 786854 h 97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845" h="972157">
                  <a:moveTo>
                    <a:pt x="419361" y="972157"/>
                  </a:moveTo>
                  <a:cubicBezTo>
                    <a:pt x="121187" y="525558"/>
                    <a:pt x="-91916" y="119001"/>
                    <a:pt x="39747" y="40062"/>
                  </a:cubicBezTo>
                  <a:cubicBezTo>
                    <a:pt x="154412" y="-211965"/>
                    <a:pt x="749310" y="808389"/>
                    <a:pt x="770845" y="786854"/>
                  </a:cubicBezTo>
                </a:path>
              </a:pathLst>
            </a:cu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C440B563-C2D6-4539-86D3-B057CF9A0082}"/>
              </a:ext>
            </a:extLst>
          </p:cNvPr>
          <p:cNvSpPr/>
          <p:nvPr/>
        </p:nvSpPr>
        <p:spPr>
          <a:xfrm>
            <a:off x="9980750" y="1265761"/>
            <a:ext cx="791736" cy="393705"/>
          </a:xfrm>
          <a:custGeom>
            <a:avLst/>
            <a:gdLst>
              <a:gd name="connsiteX0" fmla="*/ 1677443 w 1743075"/>
              <a:gd name="connsiteY0" fmla="*/ 330518 h 866775"/>
              <a:gd name="connsiteX1" fmla="*/ 1438365 w 1743075"/>
              <a:gd name="connsiteY1" fmla="*/ 142875 h 866775"/>
              <a:gd name="connsiteX2" fmla="*/ 1195478 w 1743075"/>
              <a:gd name="connsiteY2" fmla="*/ 384810 h 866775"/>
              <a:gd name="connsiteX3" fmla="*/ 1186905 w 1743075"/>
              <a:gd name="connsiteY3" fmla="*/ 381953 h 866775"/>
              <a:gd name="connsiteX4" fmla="*/ 1350735 w 1743075"/>
              <a:gd name="connsiteY4" fmla="*/ 97155 h 866775"/>
              <a:gd name="connsiteX5" fmla="*/ 1239293 w 1743075"/>
              <a:gd name="connsiteY5" fmla="*/ 55245 h 866775"/>
              <a:gd name="connsiteX6" fmla="*/ 922110 w 1743075"/>
              <a:gd name="connsiteY6" fmla="*/ 351472 h 866775"/>
              <a:gd name="connsiteX7" fmla="*/ 913538 w 1743075"/>
              <a:gd name="connsiteY7" fmla="*/ 348615 h 866775"/>
              <a:gd name="connsiteX8" fmla="*/ 1108800 w 1743075"/>
              <a:gd name="connsiteY8" fmla="*/ 23813 h 866775"/>
              <a:gd name="connsiteX9" fmla="*/ 997358 w 1743075"/>
              <a:gd name="connsiteY9" fmla="*/ 8572 h 866775"/>
              <a:gd name="connsiteX10" fmla="*/ 612548 w 1743075"/>
              <a:gd name="connsiteY10" fmla="*/ 350520 h 866775"/>
              <a:gd name="connsiteX11" fmla="*/ 603975 w 1743075"/>
              <a:gd name="connsiteY11" fmla="*/ 347663 h 866775"/>
              <a:gd name="connsiteX12" fmla="*/ 818288 w 1743075"/>
              <a:gd name="connsiteY12" fmla="*/ 0 h 866775"/>
              <a:gd name="connsiteX13" fmla="*/ 746850 w 1743075"/>
              <a:gd name="connsiteY13" fmla="*/ 7620 h 866775"/>
              <a:gd name="connsiteX14" fmla="*/ 696368 w 1743075"/>
              <a:gd name="connsiteY14" fmla="*/ 13335 h 866775"/>
              <a:gd name="connsiteX15" fmla="*/ 319178 w 1743075"/>
              <a:gd name="connsiteY15" fmla="*/ 350520 h 866775"/>
              <a:gd name="connsiteX16" fmla="*/ 310605 w 1743075"/>
              <a:gd name="connsiteY16" fmla="*/ 347663 h 866775"/>
              <a:gd name="connsiteX17" fmla="*/ 474435 w 1743075"/>
              <a:gd name="connsiteY17" fmla="*/ 62865 h 866775"/>
              <a:gd name="connsiteX18" fmla="*/ 329655 w 1743075"/>
              <a:gd name="connsiteY18" fmla="*/ 126682 h 866775"/>
              <a:gd name="connsiteX19" fmla="*/ 222975 w 1743075"/>
              <a:gd name="connsiteY19" fmla="*/ 192405 h 866775"/>
              <a:gd name="connsiteX20" fmla="*/ 21045 w 1743075"/>
              <a:gd name="connsiteY20" fmla="*/ 421957 h 866775"/>
              <a:gd name="connsiteX21" fmla="*/ 137250 w 1743075"/>
              <a:gd name="connsiteY21" fmla="*/ 749618 h 866775"/>
              <a:gd name="connsiteX22" fmla="*/ 305843 w 1743075"/>
              <a:gd name="connsiteY22" fmla="*/ 816293 h 866775"/>
              <a:gd name="connsiteX23" fmla="*/ 1135470 w 1743075"/>
              <a:gd name="connsiteY23" fmla="*/ 860107 h 866775"/>
              <a:gd name="connsiteX24" fmla="*/ 1544093 w 1743075"/>
              <a:gd name="connsiteY24" fmla="*/ 781050 h 866775"/>
              <a:gd name="connsiteX25" fmla="*/ 1677443 w 1743075"/>
              <a:gd name="connsiteY25" fmla="*/ 33051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3075" h="866775">
                <a:moveTo>
                  <a:pt x="1677443" y="330518"/>
                </a:moveTo>
                <a:cubicBezTo>
                  <a:pt x="1617435" y="242888"/>
                  <a:pt x="1528853" y="193357"/>
                  <a:pt x="1438365" y="142875"/>
                </a:cubicBezTo>
                <a:cubicBezTo>
                  <a:pt x="1335495" y="220028"/>
                  <a:pt x="1230720" y="311468"/>
                  <a:pt x="1195478" y="384810"/>
                </a:cubicBezTo>
                <a:cubicBezTo>
                  <a:pt x="1193573" y="389572"/>
                  <a:pt x="1185953" y="387668"/>
                  <a:pt x="1186905" y="381953"/>
                </a:cubicBezTo>
                <a:cubicBezTo>
                  <a:pt x="1198335" y="310515"/>
                  <a:pt x="1270725" y="200025"/>
                  <a:pt x="1350735" y="97155"/>
                </a:cubicBezTo>
                <a:cubicBezTo>
                  <a:pt x="1316445" y="80963"/>
                  <a:pt x="1279298" y="66675"/>
                  <a:pt x="1239293" y="55245"/>
                </a:cubicBezTo>
                <a:cubicBezTo>
                  <a:pt x="1119278" y="140018"/>
                  <a:pt x="965925" y="260032"/>
                  <a:pt x="922110" y="351472"/>
                </a:cubicBezTo>
                <a:cubicBezTo>
                  <a:pt x="920205" y="356235"/>
                  <a:pt x="912585" y="354330"/>
                  <a:pt x="913538" y="348615"/>
                </a:cubicBezTo>
                <a:cubicBezTo>
                  <a:pt x="926873" y="267653"/>
                  <a:pt x="1018313" y="137160"/>
                  <a:pt x="1108800" y="23813"/>
                </a:cubicBezTo>
                <a:cubicBezTo>
                  <a:pt x="1072605" y="17145"/>
                  <a:pt x="1035458" y="12382"/>
                  <a:pt x="997358" y="8572"/>
                </a:cubicBezTo>
                <a:cubicBezTo>
                  <a:pt x="875438" y="89535"/>
                  <a:pt x="664935" y="240982"/>
                  <a:pt x="612548" y="350520"/>
                </a:cubicBezTo>
                <a:cubicBezTo>
                  <a:pt x="610643" y="355282"/>
                  <a:pt x="603023" y="353378"/>
                  <a:pt x="603975" y="347663"/>
                </a:cubicBezTo>
                <a:cubicBezTo>
                  <a:pt x="618263" y="260985"/>
                  <a:pt x="721133" y="118110"/>
                  <a:pt x="818288" y="0"/>
                </a:cubicBezTo>
                <a:cubicBezTo>
                  <a:pt x="794475" y="953"/>
                  <a:pt x="772568" y="3810"/>
                  <a:pt x="746850" y="7620"/>
                </a:cubicBezTo>
                <a:cubicBezTo>
                  <a:pt x="729705" y="9525"/>
                  <a:pt x="712560" y="11430"/>
                  <a:pt x="696368" y="13335"/>
                </a:cubicBezTo>
                <a:cubicBezTo>
                  <a:pt x="573495" y="95250"/>
                  <a:pt x="370613" y="242888"/>
                  <a:pt x="319178" y="350520"/>
                </a:cubicBezTo>
                <a:cubicBezTo>
                  <a:pt x="317273" y="355282"/>
                  <a:pt x="309653" y="353378"/>
                  <a:pt x="310605" y="347663"/>
                </a:cubicBezTo>
                <a:cubicBezTo>
                  <a:pt x="322035" y="276225"/>
                  <a:pt x="395378" y="165735"/>
                  <a:pt x="474435" y="62865"/>
                </a:cubicBezTo>
                <a:cubicBezTo>
                  <a:pt x="421095" y="80963"/>
                  <a:pt x="372518" y="102870"/>
                  <a:pt x="329655" y="126682"/>
                </a:cubicBezTo>
                <a:cubicBezTo>
                  <a:pt x="292508" y="145732"/>
                  <a:pt x="256313" y="167640"/>
                  <a:pt x="222975" y="192405"/>
                </a:cubicBezTo>
                <a:cubicBezTo>
                  <a:pt x="135345" y="258128"/>
                  <a:pt x="60098" y="316230"/>
                  <a:pt x="21045" y="421957"/>
                </a:cubicBezTo>
                <a:cubicBezTo>
                  <a:pt x="-29437" y="559118"/>
                  <a:pt x="11520" y="674370"/>
                  <a:pt x="137250" y="749618"/>
                </a:cubicBezTo>
                <a:cubicBezTo>
                  <a:pt x="189638" y="781050"/>
                  <a:pt x="246788" y="802005"/>
                  <a:pt x="305843" y="816293"/>
                </a:cubicBezTo>
                <a:cubicBezTo>
                  <a:pt x="576353" y="881063"/>
                  <a:pt x="860198" y="876300"/>
                  <a:pt x="1135470" y="860107"/>
                </a:cubicBezTo>
                <a:cubicBezTo>
                  <a:pt x="1271678" y="852488"/>
                  <a:pt x="1416458" y="834390"/>
                  <a:pt x="1544093" y="781050"/>
                </a:cubicBezTo>
                <a:cubicBezTo>
                  <a:pt x="1753643" y="695325"/>
                  <a:pt x="1805078" y="516255"/>
                  <a:pt x="1677443" y="33051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1" name="Freeform 18">
            <a:extLst>
              <a:ext uri="{FF2B5EF4-FFF2-40B4-BE49-F238E27FC236}">
                <a16:creationId xmlns:a16="http://schemas.microsoft.com/office/drawing/2014/main" id="{BCC7AC14-DB67-4B16-8DFB-0C8842277E09}"/>
              </a:ext>
            </a:extLst>
          </p:cNvPr>
          <p:cNvSpPr/>
          <p:nvPr/>
        </p:nvSpPr>
        <p:spPr>
          <a:xfrm>
            <a:off x="10944261" y="1101759"/>
            <a:ext cx="712945" cy="5753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788CE0D-17D7-443E-AD0F-5E8E94152E47}"/>
              </a:ext>
            </a:extLst>
          </p:cNvPr>
          <p:cNvGrpSpPr/>
          <p:nvPr/>
        </p:nvGrpSpPr>
        <p:grpSpPr>
          <a:xfrm>
            <a:off x="6418073" y="1122699"/>
            <a:ext cx="1087258" cy="586634"/>
            <a:chOff x="5163072" y="3396567"/>
            <a:chExt cx="1946746" cy="1050372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01B4D78-3709-4AA3-97A0-50EE140D24C3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4D9035FD-A022-41C3-9E1E-6429D2C016EF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0553863B-FC99-40D2-9DCB-39991C73F3CE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199" name="Freeform 50">
                    <a:extLst>
                      <a:ext uri="{FF2B5EF4-FFF2-40B4-BE49-F238E27FC236}">
                        <a16:creationId xmlns:a16="http://schemas.microsoft.com/office/drawing/2014/main" id="{2A8AAED5-E7E5-40F4-8116-3DBEEBF077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422E8806-3885-459B-B12F-AF321745A10E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203" name="Freeform 372">
                      <a:extLst>
                        <a:ext uri="{FF2B5EF4-FFF2-40B4-BE49-F238E27FC236}">
                          <a16:creationId xmlns:a16="http://schemas.microsoft.com/office/drawing/2014/main" id="{768C9A53-8908-4924-AFBE-314700736E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" name="Freeform 373">
                      <a:extLst>
                        <a:ext uri="{FF2B5EF4-FFF2-40B4-BE49-F238E27FC236}">
                          <a16:creationId xmlns:a16="http://schemas.microsoft.com/office/drawing/2014/main" id="{2BB37EBC-DC5A-4445-B937-FE7484E7F5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" name="Freeform 374">
                      <a:extLst>
                        <a:ext uri="{FF2B5EF4-FFF2-40B4-BE49-F238E27FC236}">
                          <a16:creationId xmlns:a16="http://schemas.microsoft.com/office/drawing/2014/main" id="{E02D1C32-9220-4581-B99B-4B096EC9D4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" name="Freeform 375">
                      <a:extLst>
                        <a:ext uri="{FF2B5EF4-FFF2-40B4-BE49-F238E27FC236}">
                          <a16:creationId xmlns:a16="http://schemas.microsoft.com/office/drawing/2014/main" id="{2EBE6D3B-D584-4BDB-BB0C-B4A2107C65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1" name="Freeform 52">
                    <a:extLst>
                      <a:ext uri="{FF2B5EF4-FFF2-40B4-BE49-F238E27FC236}">
                        <a16:creationId xmlns:a16="http://schemas.microsoft.com/office/drawing/2014/main" id="{0D60C9FB-39C2-403C-902E-264E6ACC0A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378">
                    <a:extLst>
                      <a:ext uri="{FF2B5EF4-FFF2-40B4-BE49-F238E27FC236}">
                        <a16:creationId xmlns:a16="http://schemas.microsoft.com/office/drawing/2014/main" id="{0A9E84CE-3219-4A6F-8AC6-D3EDA367A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8" name="Freeform 95">
                  <a:extLst>
                    <a:ext uri="{FF2B5EF4-FFF2-40B4-BE49-F238E27FC236}">
                      <a16:creationId xmlns:a16="http://schemas.microsoft.com/office/drawing/2014/main" id="{AA51E4C9-1E83-4681-A74B-4BEED02E5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6" name="Freeform 64">
                <a:extLst>
                  <a:ext uri="{FF2B5EF4-FFF2-40B4-BE49-F238E27FC236}">
                    <a16:creationId xmlns:a16="http://schemas.microsoft.com/office/drawing/2014/main" id="{8EB09AC9-4C57-45FD-B2BB-AE37DD1F206A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4" name="Freeform 67">
              <a:extLst>
                <a:ext uri="{FF2B5EF4-FFF2-40B4-BE49-F238E27FC236}">
                  <a16:creationId xmlns:a16="http://schemas.microsoft.com/office/drawing/2014/main" id="{78847622-FBB3-4FEE-A758-A6883F48F5AF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95D1755-BA4F-4C25-9233-5295B79D918F}"/>
              </a:ext>
            </a:extLst>
          </p:cNvPr>
          <p:cNvGrpSpPr/>
          <p:nvPr/>
        </p:nvGrpSpPr>
        <p:grpSpPr>
          <a:xfrm>
            <a:off x="6769177" y="1908059"/>
            <a:ext cx="818843" cy="750613"/>
            <a:chOff x="8659224" y="246137"/>
            <a:chExt cx="3000375" cy="2750368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1B8DCFD-6A0A-40F2-888A-42ACCAC1CE25}"/>
                </a:ext>
              </a:extLst>
            </p:cNvPr>
            <p:cNvSpPr/>
            <p:nvPr/>
          </p:nvSpPr>
          <p:spPr>
            <a:xfrm>
              <a:off x="8810262" y="2510730"/>
              <a:ext cx="2686050" cy="485775"/>
            </a:xfrm>
            <a:custGeom>
              <a:avLst/>
              <a:gdLst>
                <a:gd name="connsiteX0" fmla="*/ 3906 w 2686050"/>
                <a:gd name="connsiteY0" fmla="*/ 45427 h 485775"/>
                <a:gd name="connsiteX1" fmla="*/ 587788 w 2686050"/>
                <a:gd name="connsiteY1" fmla="*/ 89242 h 485775"/>
                <a:gd name="connsiteX2" fmla="*/ 1008793 w 2686050"/>
                <a:gd name="connsiteY2" fmla="*/ 24472 h 485775"/>
                <a:gd name="connsiteX3" fmla="*/ 1840326 w 2686050"/>
                <a:gd name="connsiteY3" fmla="*/ 22567 h 485775"/>
                <a:gd name="connsiteX4" fmla="*/ 2543271 w 2686050"/>
                <a:gd name="connsiteY4" fmla="*/ 80670 h 485775"/>
                <a:gd name="connsiteX5" fmla="*/ 2690908 w 2686050"/>
                <a:gd name="connsiteY5" fmla="*/ 44475 h 485775"/>
                <a:gd name="connsiteX6" fmla="*/ 2676621 w 2686050"/>
                <a:gd name="connsiteY6" fmla="*/ 385470 h 485775"/>
                <a:gd name="connsiteX7" fmla="*/ 2589943 w 2686050"/>
                <a:gd name="connsiteY7" fmla="*/ 483577 h 485775"/>
                <a:gd name="connsiteX8" fmla="*/ 2431828 w 2686050"/>
                <a:gd name="connsiteY8" fmla="*/ 495007 h 485775"/>
                <a:gd name="connsiteX9" fmla="*/ 254413 w 2686050"/>
                <a:gd name="connsiteY9" fmla="*/ 495007 h 485775"/>
                <a:gd name="connsiteX10" fmla="*/ 115348 w 2686050"/>
                <a:gd name="connsiteY10" fmla="*/ 483577 h 485775"/>
                <a:gd name="connsiteX11" fmla="*/ 11526 w 2686050"/>
                <a:gd name="connsiteY11" fmla="*/ 377850 h 485775"/>
                <a:gd name="connsiteX12" fmla="*/ 3906 w 2686050"/>
                <a:gd name="connsiteY12" fmla="*/ 4542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0" h="485775">
                  <a:moveTo>
                    <a:pt x="3906" y="45427"/>
                  </a:moveTo>
                  <a:cubicBezTo>
                    <a:pt x="202978" y="87337"/>
                    <a:pt x="385858" y="98767"/>
                    <a:pt x="587788" y="89242"/>
                  </a:cubicBezTo>
                  <a:cubicBezTo>
                    <a:pt x="738283" y="82575"/>
                    <a:pt x="859251" y="37807"/>
                    <a:pt x="1008793" y="24472"/>
                  </a:cubicBezTo>
                  <a:cubicBezTo>
                    <a:pt x="1285018" y="-1245"/>
                    <a:pt x="1562196" y="-13628"/>
                    <a:pt x="1840326" y="22567"/>
                  </a:cubicBezTo>
                  <a:cubicBezTo>
                    <a:pt x="2083213" y="54952"/>
                    <a:pt x="2298478" y="91147"/>
                    <a:pt x="2543271" y="80670"/>
                  </a:cubicBezTo>
                  <a:cubicBezTo>
                    <a:pt x="2600421" y="77812"/>
                    <a:pt x="2638521" y="70192"/>
                    <a:pt x="2690908" y="44475"/>
                  </a:cubicBezTo>
                  <a:cubicBezTo>
                    <a:pt x="2695671" y="139725"/>
                    <a:pt x="2697576" y="292125"/>
                    <a:pt x="2676621" y="385470"/>
                  </a:cubicBezTo>
                  <a:cubicBezTo>
                    <a:pt x="2660428" y="455955"/>
                    <a:pt x="2662333" y="470243"/>
                    <a:pt x="2589943" y="483577"/>
                  </a:cubicBezTo>
                  <a:cubicBezTo>
                    <a:pt x="2537556" y="493102"/>
                    <a:pt x="2485168" y="495007"/>
                    <a:pt x="2431828" y="495007"/>
                  </a:cubicBezTo>
                  <a:cubicBezTo>
                    <a:pt x="1686973" y="495007"/>
                    <a:pt x="999268" y="495007"/>
                    <a:pt x="254413" y="495007"/>
                  </a:cubicBezTo>
                  <a:cubicBezTo>
                    <a:pt x="202026" y="495007"/>
                    <a:pt x="167736" y="495007"/>
                    <a:pt x="115348" y="483577"/>
                  </a:cubicBezTo>
                  <a:cubicBezTo>
                    <a:pt x="42958" y="467385"/>
                    <a:pt x="23908" y="450240"/>
                    <a:pt x="11526" y="377850"/>
                  </a:cubicBezTo>
                  <a:cubicBezTo>
                    <a:pt x="-2762" y="287362"/>
                    <a:pt x="-1809" y="137820"/>
                    <a:pt x="3906" y="454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C4598FE-4444-4FBC-818B-F21E7C682503}"/>
                </a:ext>
              </a:extLst>
            </p:cNvPr>
            <p:cNvSpPr/>
            <p:nvPr/>
          </p:nvSpPr>
          <p:spPr>
            <a:xfrm>
              <a:off x="8659224" y="246137"/>
              <a:ext cx="3000375" cy="2371725"/>
            </a:xfrm>
            <a:custGeom>
              <a:avLst/>
              <a:gdLst>
                <a:gd name="connsiteX0" fmla="*/ 2877189 w 3000375"/>
                <a:gd name="connsiteY0" fmla="*/ 1405145 h 2371725"/>
                <a:gd name="connsiteX1" fmla="*/ 2592392 w 3000375"/>
                <a:gd name="connsiteY1" fmla="*/ 839360 h 2371725"/>
                <a:gd name="connsiteX2" fmla="*/ 2548577 w 3000375"/>
                <a:gd name="connsiteY2" fmla="*/ 294530 h 2371725"/>
                <a:gd name="connsiteX3" fmla="*/ 2434277 w 3000375"/>
                <a:gd name="connsiteY3" fmla="*/ 102125 h 2371725"/>
                <a:gd name="connsiteX4" fmla="*/ 2269494 w 3000375"/>
                <a:gd name="connsiteY4" fmla="*/ 25925 h 2371725"/>
                <a:gd name="connsiteX5" fmla="*/ 2101854 w 3000375"/>
                <a:gd name="connsiteY5" fmla="*/ 24972 h 2371725"/>
                <a:gd name="connsiteX6" fmla="*/ 1883732 w 3000375"/>
                <a:gd name="connsiteY6" fmla="*/ 187850 h 2371725"/>
                <a:gd name="connsiteX7" fmla="*/ 1201742 w 3000375"/>
                <a:gd name="connsiteY7" fmla="*/ 225950 h 2371725"/>
                <a:gd name="connsiteX8" fmla="*/ 876939 w 3000375"/>
                <a:gd name="connsiteY8" fmla="*/ 18305 h 2371725"/>
                <a:gd name="connsiteX9" fmla="*/ 725492 w 3000375"/>
                <a:gd name="connsiteY9" fmla="*/ 25925 h 2371725"/>
                <a:gd name="connsiteX10" fmla="*/ 564519 w 3000375"/>
                <a:gd name="connsiteY10" fmla="*/ 119270 h 2371725"/>
                <a:gd name="connsiteX11" fmla="*/ 442599 w 3000375"/>
                <a:gd name="connsiteY11" fmla="*/ 307865 h 2371725"/>
                <a:gd name="connsiteX12" fmla="*/ 420692 w 3000375"/>
                <a:gd name="connsiteY12" fmla="*/ 859363 h 2371725"/>
                <a:gd name="connsiteX13" fmla="*/ 21594 w 3000375"/>
                <a:gd name="connsiteY13" fmla="*/ 1550877 h 2371725"/>
                <a:gd name="connsiteX14" fmla="*/ 1592 w 3000375"/>
                <a:gd name="connsiteY14" fmla="*/ 1639460 h 2371725"/>
                <a:gd name="connsiteX15" fmla="*/ 63504 w 3000375"/>
                <a:gd name="connsiteY15" fmla="*/ 1989027 h 2371725"/>
                <a:gd name="connsiteX16" fmla="*/ 154944 w 3000375"/>
                <a:gd name="connsiteY16" fmla="*/ 2311925 h 2371725"/>
                <a:gd name="connsiteX17" fmla="*/ 206379 w 3000375"/>
                <a:gd name="connsiteY17" fmla="*/ 2338595 h 2371725"/>
                <a:gd name="connsiteX18" fmla="*/ 502607 w 3000375"/>
                <a:gd name="connsiteY18" fmla="*/ 2374790 h 2371725"/>
                <a:gd name="connsiteX19" fmla="*/ 1035054 w 3000375"/>
                <a:gd name="connsiteY19" fmla="*/ 2345263 h 2371725"/>
                <a:gd name="connsiteX20" fmla="*/ 1843727 w 3000375"/>
                <a:gd name="connsiteY20" fmla="*/ 2312878 h 2371725"/>
                <a:gd name="connsiteX21" fmla="*/ 2407607 w 3000375"/>
                <a:gd name="connsiteY21" fmla="*/ 2363360 h 2371725"/>
                <a:gd name="connsiteX22" fmla="*/ 2762889 w 3000375"/>
                <a:gd name="connsiteY22" fmla="*/ 2354788 h 2371725"/>
                <a:gd name="connsiteX23" fmla="*/ 2844804 w 3000375"/>
                <a:gd name="connsiteY23" fmla="*/ 2312878 h 2371725"/>
                <a:gd name="connsiteX24" fmla="*/ 2855282 w 3000375"/>
                <a:gd name="connsiteY24" fmla="*/ 2264300 h 2371725"/>
                <a:gd name="connsiteX25" fmla="*/ 2983869 w 3000375"/>
                <a:gd name="connsiteY25" fmla="*/ 1748045 h 2371725"/>
                <a:gd name="connsiteX26" fmla="*/ 3005777 w 3000375"/>
                <a:gd name="connsiteY26" fmla="*/ 1537543 h 2371725"/>
                <a:gd name="connsiteX27" fmla="*/ 2877189 w 3000375"/>
                <a:gd name="connsiteY27" fmla="*/ 1405145 h 2371725"/>
                <a:gd name="connsiteX28" fmla="*/ 1241747 w 3000375"/>
                <a:gd name="connsiteY28" fmla="*/ 1214645 h 2371725"/>
                <a:gd name="connsiteX29" fmla="*/ 1175072 w 3000375"/>
                <a:gd name="connsiteY29" fmla="*/ 1261318 h 2371725"/>
                <a:gd name="connsiteX30" fmla="*/ 784547 w 3000375"/>
                <a:gd name="connsiteY30" fmla="*/ 726013 h 2371725"/>
                <a:gd name="connsiteX31" fmla="*/ 741684 w 3000375"/>
                <a:gd name="connsiteY31" fmla="*/ 111650 h 2371725"/>
                <a:gd name="connsiteX32" fmla="*/ 1241747 w 3000375"/>
                <a:gd name="connsiteY32" fmla="*/ 805070 h 2371725"/>
                <a:gd name="connsiteX33" fmla="*/ 1241747 w 3000375"/>
                <a:gd name="connsiteY33" fmla="*/ 1214645 h 2371725"/>
                <a:gd name="connsiteX34" fmla="*/ 2114237 w 3000375"/>
                <a:gd name="connsiteY34" fmla="*/ 1021288 h 2371725"/>
                <a:gd name="connsiteX35" fmla="*/ 1803722 w 3000375"/>
                <a:gd name="connsiteY35" fmla="*/ 1267033 h 2371725"/>
                <a:gd name="connsiteX36" fmla="*/ 1758002 w 3000375"/>
                <a:gd name="connsiteY36" fmla="*/ 1235600 h 2371725"/>
                <a:gd name="connsiteX37" fmla="*/ 2057087 w 3000375"/>
                <a:gd name="connsiteY37" fmla="*/ 276433 h 2371725"/>
                <a:gd name="connsiteX38" fmla="*/ 2240919 w 3000375"/>
                <a:gd name="connsiteY38" fmla="*/ 132605 h 2371725"/>
                <a:gd name="connsiteX39" fmla="*/ 2279019 w 3000375"/>
                <a:gd name="connsiteY39" fmla="*/ 157370 h 2371725"/>
                <a:gd name="connsiteX40" fmla="*/ 2279019 w 3000375"/>
                <a:gd name="connsiteY40" fmla="*/ 317390 h 2371725"/>
                <a:gd name="connsiteX41" fmla="*/ 2114237 w 3000375"/>
                <a:gd name="connsiteY41" fmla="*/ 1021288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0375" h="2371725">
                  <a:moveTo>
                    <a:pt x="2877189" y="1405145"/>
                  </a:moveTo>
                  <a:cubicBezTo>
                    <a:pt x="2668592" y="1132730"/>
                    <a:pt x="2690499" y="1269890"/>
                    <a:pt x="2592392" y="839360"/>
                  </a:cubicBezTo>
                  <a:cubicBezTo>
                    <a:pt x="2552387" y="661243"/>
                    <a:pt x="2554292" y="486935"/>
                    <a:pt x="2548577" y="294530"/>
                  </a:cubicBezTo>
                  <a:cubicBezTo>
                    <a:pt x="2533337" y="226902"/>
                    <a:pt x="2499047" y="135462"/>
                    <a:pt x="2434277" y="102125"/>
                  </a:cubicBezTo>
                  <a:cubicBezTo>
                    <a:pt x="2378079" y="73550"/>
                    <a:pt x="2323787" y="59262"/>
                    <a:pt x="2269494" y="25925"/>
                  </a:cubicBezTo>
                  <a:cubicBezTo>
                    <a:pt x="2213297" y="-8365"/>
                    <a:pt x="2156147" y="-7413"/>
                    <a:pt x="2101854" y="24972"/>
                  </a:cubicBezTo>
                  <a:cubicBezTo>
                    <a:pt x="2049467" y="56405"/>
                    <a:pt x="1966599" y="141177"/>
                    <a:pt x="1883732" y="187850"/>
                  </a:cubicBezTo>
                  <a:cubicBezTo>
                    <a:pt x="1547499" y="343107"/>
                    <a:pt x="1382717" y="311675"/>
                    <a:pt x="1201742" y="225950"/>
                  </a:cubicBezTo>
                  <a:cubicBezTo>
                    <a:pt x="1085537" y="183087"/>
                    <a:pt x="981714" y="80217"/>
                    <a:pt x="876939" y="18305"/>
                  </a:cubicBezTo>
                  <a:cubicBezTo>
                    <a:pt x="828362" y="-10270"/>
                    <a:pt x="775022" y="-3603"/>
                    <a:pt x="725492" y="25925"/>
                  </a:cubicBezTo>
                  <a:cubicBezTo>
                    <a:pt x="672152" y="57357"/>
                    <a:pt x="619764" y="90695"/>
                    <a:pt x="564519" y="119270"/>
                  </a:cubicBezTo>
                  <a:cubicBezTo>
                    <a:pt x="493082" y="155465"/>
                    <a:pt x="457839" y="233570"/>
                    <a:pt x="442599" y="307865"/>
                  </a:cubicBezTo>
                  <a:cubicBezTo>
                    <a:pt x="458792" y="459312"/>
                    <a:pt x="436884" y="756493"/>
                    <a:pt x="420692" y="859363"/>
                  </a:cubicBezTo>
                  <a:cubicBezTo>
                    <a:pt x="315917" y="1289893"/>
                    <a:pt x="245432" y="1252745"/>
                    <a:pt x="21594" y="1550877"/>
                  </a:cubicBezTo>
                  <a:cubicBezTo>
                    <a:pt x="2544" y="1580405"/>
                    <a:pt x="-3171" y="1606123"/>
                    <a:pt x="1592" y="1639460"/>
                  </a:cubicBezTo>
                  <a:cubicBezTo>
                    <a:pt x="22547" y="1784240"/>
                    <a:pt x="41597" y="1844248"/>
                    <a:pt x="63504" y="1989027"/>
                  </a:cubicBezTo>
                  <a:cubicBezTo>
                    <a:pt x="81602" y="2107138"/>
                    <a:pt x="124464" y="2196673"/>
                    <a:pt x="154944" y="2311925"/>
                  </a:cubicBezTo>
                  <a:cubicBezTo>
                    <a:pt x="168279" y="2328118"/>
                    <a:pt x="186377" y="2334785"/>
                    <a:pt x="206379" y="2338595"/>
                  </a:cubicBezTo>
                  <a:cubicBezTo>
                    <a:pt x="310202" y="2359550"/>
                    <a:pt x="396879" y="2370028"/>
                    <a:pt x="502607" y="2374790"/>
                  </a:cubicBezTo>
                  <a:cubicBezTo>
                    <a:pt x="690249" y="2383363"/>
                    <a:pt x="848364" y="2370028"/>
                    <a:pt x="1035054" y="2345263"/>
                  </a:cubicBezTo>
                  <a:cubicBezTo>
                    <a:pt x="1303659" y="2309068"/>
                    <a:pt x="1573217" y="2291923"/>
                    <a:pt x="1843727" y="2312878"/>
                  </a:cubicBezTo>
                  <a:cubicBezTo>
                    <a:pt x="2032322" y="2327165"/>
                    <a:pt x="2219012" y="2355740"/>
                    <a:pt x="2407607" y="2363360"/>
                  </a:cubicBezTo>
                  <a:cubicBezTo>
                    <a:pt x="2541909" y="2369075"/>
                    <a:pt x="2628587" y="2375743"/>
                    <a:pt x="2762889" y="2354788"/>
                  </a:cubicBezTo>
                  <a:cubicBezTo>
                    <a:pt x="2794322" y="2350025"/>
                    <a:pt x="2825754" y="2344310"/>
                    <a:pt x="2844804" y="2312878"/>
                  </a:cubicBezTo>
                  <a:cubicBezTo>
                    <a:pt x="2848614" y="2296685"/>
                    <a:pt x="2852424" y="2280493"/>
                    <a:pt x="2855282" y="2264300"/>
                  </a:cubicBezTo>
                  <a:cubicBezTo>
                    <a:pt x="2897192" y="2055702"/>
                    <a:pt x="2948627" y="1957595"/>
                    <a:pt x="2983869" y="1748045"/>
                  </a:cubicBezTo>
                  <a:cubicBezTo>
                    <a:pt x="3001014" y="1648033"/>
                    <a:pt x="3001014" y="1648033"/>
                    <a:pt x="3005777" y="1537543"/>
                  </a:cubicBezTo>
                  <a:cubicBezTo>
                    <a:pt x="2993394" y="1524208"/>
                    <a:pt x="2883857" y="1418480"/>
                    <a:pt x="2877189" y="1405145"/>
                  </a:cubicBezTo>
                  <a:close/>
                  <a:moveTo>
                    <a:pt x="1241747" y="1214645"/>
                  </a:moveTo>
                  <a:cubicBezTo>
                    <a:pt x="1233174" y="1279415"/>
                    <a:pt x="1230317" y="1282273"/>
                    <a:pt x="1175072" y="1261318"/>
                  </a:cubicBezTo>
                  <a:cubicBezTo>
                    <a:pt x="964569" y="1183213"/>
                    <a:pt x="850269" y="962233"/>
                    <a:pt x="784547" y="726013"/>
                  </a:cubicBezTo>
                  <a:cubicBezTo>
                    <a:pt x="729302" y="527893"/>
                    <a:pt x="719777" y="325010"/>
                    <a:pt x="741684" y="111650"/>
                  </a:cubicBezTo>
                  <a:cubicBezTo>
                    <a:pt x="994097" y="265955"/>
                    <a:pt x="1178882" y="477410"/>
                    <a:pt x="1241747" y="805070"/>
                  </a:cubicBezTo>
                  <a:cubicBezTo>
                    <a:pt x="1265559" y="925085"/>
                    <a:pt x="1257939" y="1093678"/>
                    <a:pt x="1241747" y="1214645"/>
                  </a:cubicBezTo>
                  <a:close/>
                  <a:moveTo>
                    <a:pt x="2114237" y="1021288"/>
                  </a:moveTo>
                  <a:cubicBezTo>
                    <a:pt x="2037084" y="1147018"/>
                    <a:pt x="1930404" y="1224170"/>
                    <a:pt x="1803722" y="1267033"/>
                  </a:cubicBezTo>
                  <a:cubicBezTo>
                    <a:pt x="1773242" y="1277510"/>
                    <a:pt x="1763717" y="1271795"/>
                    <a:pt x="1758002" y="1235600"/>
                  </a:cubicBezTo>
                  <a:cubicBezTo>
                    <a:pt x="1706567" y="868888"/>
                    <a:pt x="1814199" y="518368"/>
                    <a:pt x="2057087" y="276433"/>
                  </a:cubicBezTo>
                  <a:cubicBezTo>
                    <a:pt x="2113284" y="220235"/>
                    <a:pt x="2176149" y="175467"/>
                    <a:pt x="2240919" y="132605"/>
                  </a:cubicBezTo>
                  <a:cubicBezTo>
                    <a:pt x="2271399" y="112602"/>
                    <a:pt x="2279019" y="124985"/>
                    <a:pt x="2279019" y="157370"/>
                  </a:cubicBezTo>
                  <a:cubicBezTo>
                    <a:pt x="2279972" y="210710"/>
                    <a:pt x="2279019" y="264050"/>
                    <a:pt x="2279019" y="317390"/>
                  </a:cubicBezTo>
                  <a:cubicBezTo>
                    <a:pt x="2283782" y="552658"/>
                    <a:pt x="2234252" y="824120"/>
                    <a:pt x="2114237" y="10212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F910BE1-8FC7-4506-B5DD-04E7D7793DA4}"/>
              </a:ext>
            </a:extLst>
          </p:cNvPr>
          <p:cNvGrpSpPr/>
          <p:nvPr/>
        </p:nvGrpSpPr>
        <p:grpSpPr>
          <a:xfrm>
            <a:off x="6769511" y="2779473"/>
            <a:ext cx="913871" cy="615042"/>
            <a:chOff x="8476983" y="4543072"/>
            <a:chExt cx="3348573" cy="2253615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8DB946F-29D7-4765-BF4B-BC3B32EAC984}"/>
                </a:ext>
              </a:extLst>
            </p:cNvPr>
            <p:cNvSpPr/>
            <p:nvPr/>
          </p:nvSpPr>
          <p:spPr>
            <a:xfrm>
              <a:off x="8482281" y="4853587"/>
              <a:ext cx="3343275" cy="1943100"/>
            </a:xfrm>
            <a:custGeom>
              <a:avLst/>
              <a:gdLst>
                <a:gd name="connsiteX0" fmla="*/ 3248442 w 3343275"/>
                <a:gd name="connsiteY0" fmla="*/ 599123 h 1943100"/>
                <a:gd name="connsiteX1" fmla="*/ 3105567 w 3343275"/>
                <a:gd name="connsiteY1" fmla="*/ 0 h 1943100"/>
                <a:gd name="connsiteX2" fmla="*/ 2942690 w 3343275"/>
                <a:gd name="connsiteY2" fmla="*/ 46673 h 1943100"/>
                <a:gd name="connsiteX3" fmla="*/ 1317725 w 3343275"/>
                <a:gd name="connsiteY3" fmla="*/ 45720 h 1943100"/>
                <a:gd name="connsiteX4" fmla="*/ 467142 w 3343275"/>
                <a:gd name="connsiteY4" fmla="*/ 45720 h 1943100"/>
                <a:gd name="connsiteX5" fmla="*/ 241400 w 3343275"/>
                <a:gd name="connsiteY5" fmla="*/ 7620 h 1943100"/>
                <a:gd name="connsiteX6" fmla="*/ 229970 w 3343275"/>
                <a:gd name="connsiteY6" fmla="*/ 46673 h 1943100"/>
                <a:gd name="connsiteX7" fmla="*/ 81380 w 3343275"/>
                <a:gd name="connsiteY7" fmla="*/ 731520 h 1943100"/>
                <a:gd name="connsiteX8" fmla="*/ 3275 w 3343275"/>
                <a:gd name="connsiteY8" fmla="*/ 1764982 h 1943100"/>
                <a:gd name="connsiteX9" fmla="*/ 70902 w 3343275"/>
                <a:gd name="connsiteY9" fmla="*/ 1930718 h 1943100"/>
                <a:gd name="connsiteX10" fmla="*/ 173772 w 3343275"/>
                <a:gd name="connsiteY10" fmla="*/ 1948815 h 1943100"/>
                <a:gd name="connsiteX11" fmla="*/ 1432025 w 3343275"/>
                <a:gd name="connsiteY11" fmla="*/ 1948815 h 1943100"/>
                <a:gd name="connsiteX12" fmla="*/ 1505367 w 3343275"/>
                <a:gd name="connsiteY12" fmla="*/ 1930718 h 1943100"/>
                <a:gd name="connsiteX13" fmla="*/ 1560612 w 3343275"/>
                <a:gd name="connsiteY13" fmla="*/ 1834515 h 1943100"/>
                <a:gd name="connsiteX14" fmla="*/ 1620620 w 3343275"/>
                <a:gd name="connsiteY14" fmla="*/ 1643063 h 1943100"/>
                <a:gd name="connsiteX15" fmla="*/ 1660625 w 3343275"/>
                <a:gd name="connsiteY15" fmla="*/ 1542098 h 1943100"/>
                <a:gd name="connsiteX16" fmla="*/ 1712060 w 3343275"/>
                <a:gd name="connsiteY16" fmla="*/ 1640205 h 1943100"/>
                <a:gd name="connsiteX17" fmla="*/ 1783497 w 3343275"/>
                <a:gd name="connsiteY17" fmla="*/ 1812607 h 1943100"/>
                <a:gd name="connsiteX18" fmla="*/ 1844457 w 3343275"/>
                <a:gd name="connsiteY18" fmla="*/ 1931670 h 1943100"/>
                <a:gd name="connsiteX19" fmla="*/ 1927325 w 3343275"/>
                <a:gd name="connsiteY19" fmla="*/ 1948815 h 1943100"/>
                <a:gd name="connsiteX20" fmla="*/ 3172242 w 3343275"/>
                <a:gd name="connsiteY20" fmla="*/ 1948815 h 1943100"/>
                <a:gd name="connsiteX21" fmla="*/ 3250347 w 3343275"/>
                <a:gd name="connsiteY21" fmla="*/ 1930718 h 1943100"/>
                <a:gd name="connsiteX22" fmla="*/ 3324642 w 3343275"/>
                <a:gd name="connsiteY22" fmla="*/ 1856423 h 1943100"/>
                <a:gd name="connsiteX23" fmla="*/ 3351312 w 3343275"/>
                <a:gd name="connsiteY23" fmla="*/ 1660207 h 1943100"/>
                <a:gd name="connsiteX24" fmla="*/ 3248442 w 3343275"/>
                <a:gd name="connsiteY24" fmla="*/ 599123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43275" h="1943100">
                  <a:moveTo>
                    <a:pt x="3248442" y="599123"/>
                  </a:moveTo>
                  <a:cubicBezTo>
                    <a:pt x="3217962" y="398145"/>
                    <a:pt x="3156050" y="197168"/>
                    <a:pt x="3105567" y="0"/>
                  </a:cubicBezTo>
                  <a:cubicBezTo>
                    <a:pt x="3059847" y="46673"/>
                    <a:pt x="3002697" y="46673"/>
                    <a:pt x="2942690" y="46673"/>
                  </a:cubicBezTo>
                  <a:cubicBezTo>
                    <a:pt x="2842677" y="46673"/>
                    <a:pt x="1317725" y="45720"/>
                    <a:pt x="1317725" y="45720"/>
                  </a:cubicBezTo>
                  <a:cubicBezTo>
                    <a:pt x="1316772" y="45720"/>
                    <a:pt x="510005" y="45720"/>
                    <a:pt x="467142" y="45720"/>
                  </a:cubicBezTo>
                  <a:cubicBezTo>
                    <a:pt x="384275" y="45720"/>
                    <a:pt x="316647" y="59055"/>
                    <a:pt x="241400" y="7620"/>
                  </a:cubicBezTo>
                  <a:cubicBezTo>
                    <a:pt x="237590" y="20955"/>
                    <a:pt x="232827" y="33338"/>
                    <a:pt x="229970" y="46673"/>
                  </a:cubicBezTo>
                  <a:cubicBezTo>
                    <a:pt x="180440" y="273368"/>
                    <a:pt x="112812" y="501968"/>
                    <a:pt x="81380" y="731520"/>
                  </a:cubicBezTo>
                  <a:cubicBezTo>
                    <a:pt x="33755" y="1074420"/>
                    <a:pt x="-12918" y="1419225"/>
                    <a:pt x="3275" y="1764982"/>
                  </a:cubicBezTo>
                  <a:cubicBezTo>
                    <a:pt x="7085" y="1853565"/>
                    <a:pt x="8037" y="1865948"/>
                    <a:pt x="70902" y="1930718"/>
                  </a:cubicBezTo>
                  <a:cubicBezTo>
                    <a:pt x="94715" y="1942148"/>
                    <a:pt x="147102" y="1948815"/>
                    <a:pt x="173772" y="1948815"/>
                  </a:cubicBezTo>
                  <a:cubicBezTo>
                    <a:pt x="602397" y="1948815"/>
                    <a:pt x="1003400" y="1948815"/>
                    <a:pt x="1432025" y="1948815"/>
                  </a:cubicBezTo>
                  <a:cubicBezTo>
                    <a:pt x="1458695" y="1948815"/>
                    <a:pt x="1483460" y="1945957"/>
                    <a:pt x="1505367" y="1930718"/>
                  </a:cubicBezTo>
                  <a:cubicBezTo>
                    <a:pt x="1544420" y="1883093"/>
                    <a:pt x="1542515" y="1891665"/>
                    <a:pt x="1560612" y="1834515"/>
                  </a:cubicBezTo>
                  <a:cubicBezTo>
                    <a:pt x="1580615" y="1771650"/>
                    <a:pt x="1604427" y="1707832"/>
                    <a:pt x="1620620" y="1643063"/>
                  </a:cubicBezTo>
                  <a:cubicBezTo>
                    <a:pt x="1628240" y="1610678"/>
                    <a:pt x="1634907" y="1541145"/>
                    <a:pt x="1660625" y="1542098"/>
                  </a:cubicBezTo>
                  <a:cubicBezTo>
                    <a:pt x="1684437" y="1543050"/>
                    <a:pt x="1686342" y="1595438"/>
                    <a:pt x="1712060" y="1640205"/>
                  </a:cubicBezTo>
                  <a:cubicBezTo>
                    <a:pt x="1740635" y="1691640"/>
                    <a:pt x="1756827" y="1750695"/>
                    <a:pt x="1783497" y="1812607"/>
                  </a:cubicBezTo>
                  <a:cubicBezTo>
                    <a:pt x="1809215" y="1873568"/>
                    <a:pt x="1795880" y="1879282"/>
                    <a:pt x="1844457" y="1931670"/>
                  </a:cubicBezTo>
                  <a:cubicBezTo>
                    <a:pt x="1870175" y="1945005"/>
                    <a:pt x="1897797" y="1948815"/>
                    <a:pt x="1927325" y="1948815"/>
                  </a:cubicBezTo>
                  <a:cubicBezTo>
                    <a:pt x="2352140" y="1948815"/>
                    <a:pt x="2747427" y="1948815"/>
                    <a:pt x="3172242" y="1948815"/>
                  </a:cubicBezTo>
                  <a:cubicBezTo>
                    <a:pt x="3199865" y="1948815"/>
                    <a:pt x="3226535" y="1945957"/>
                    <a:pt x="3250347" y="1930718"/>
                  </a:cubicBezTo>
                  <a:cubicBezTo>
                    <a:pt x="3274160" y="1910715"/>
                    <a:pt x="3313212" y="1884998"/>
                    <a:pt x="3324642" y="1856423"/>
                  </a:cubicBezTo>
                  <a:cubicBezTo>
                    <a:pt x="3365600" y="1757363"/>
                    <a:pt x="3348455" y="1749743"/>
                    <a:pt x="3351312" y="1660207"/>
                  </a:cubicBezTo>
                  <a:cubicBezTo>
                    <a:pt x="3361790" y="1303973"/>
                    <a:pt x="3301783" y="950595"/>
                    <a:pt x="3248442" y="59912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FB66FBC-68F6-46FD-B8A4-17B61347450F}"/>
                </a:ext>
              </a:extLst>
            </p:cNvPr>
            <p:cNvSpPr/>
            <p:nvPr/>
          </p:nvSpPr>
          <p:spPr>
            <a:xfrm>
              <a:off x="8717013" y="4543072"/>
              <a:ext cx="2867025" cy="352425"/>
            </a:xfrm>
            <a:custGeom>
              <a:avLst/>
              <a:gdLst>
                <a:gd name="connsiteX0" fmla="*/ 2721293 w 2867025"/>
                <a:gd name="connsiteY0" fmla="*/ 0 h 352425"/>
                <a:gd name="connsiteX1" fmla="*/ 154305 w 2867025"/>
                <a:gd name="connsiteY1" fmla="*/ 0 h 352425"/>
                <a:gd name="connsiteX2" fmla="*/ 95250 w 2867025"/>
                <a:gd name="connsiteY2" fmla="*/ 60007 h 352425"/>
                <a:gd name="connsiteX3" fmla="*/ 0 w 2867025"/>
                <a:gd name="connsiteY3" fmla="*/ 298132 h 352425"/>
                <a:gd name="connsiteX4" fmla="*/ 59055 w 2867025"/>
                <a:gd name="connsiteY4" fmla="*/ 358140 h 352425"/>
                <a:gd name="connsiteX5" fmla="*/ 2816543 w 2867025"/>
                <a:gd name="connsiteY5" fmla="*/ 358140 h 352425"/>
                <a:gd name="connsiteX6" fmla="*/ 2875598 w 2867025"/>
                <a:gd name="connsiteY6" fmla="*/ 298132 h 352425"/>
                <a:gd name="connsiteX7" fmla="*/ 2780348 w 2867025"/>
                <a:gd name="connsiteY7" fmla="*/ 60007 h 352425"/>
                <a:gd name="connsiteX8" fmla="*/ 2721293 w 2867025"/>
                <a:gd name="connsiteY8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25" h="352425">
                  <a:moveTo>
                    <a:pt x="2721293" y="0"/>
                  </a:moveTo>
                  <a:lnTo>
                    <a:pt x="154305" y="0"/>
                  </a:lnTo>
                  <a:cubicBezTo>
                    <a:pt x="121920" y="0"/>
                    <a:pt x="95250" y="26670"/>
                    <a:pt x="95250" y="60007"/>
                  </a:cubicBezTo>
                  <a:lnTo>
                    <a:pt x="0" y="298132"/>
                  </a:lnTo>
                  <a:cubicBezTo>
                    <a:pt x="0" y="330517"/>
                    <a:pt x="26670" y="358140"/>
                    <a:pt x="59055" y="358140"/>
                  </a:cubicBezTo>
                  <a:lnTo>
                    <a:pt x="2816543" y="358140"/>
                  </a:lnTo>
                  <a:cubicBezTo>
                    <a:pt x="2848928" y="358140"/>
                    <a:pt x="2875598" y="331470"/>
                    <a:pt x="2875598" y="298132"/>
                  </a:cubicBezTo>
                  <a:lnTo>
                    <a:pt x="2780348" y="60007"/>
                  </a:lnTo>
                  <a:cubicBezTo>
                    <a:pt x="2781300" y="26670"/>
                    <a:pt x="2754630" y="0"/>
                    <a:pt x="272129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2CD73E5-7F6A-4370-B504-7D3CC34E7475}"/>
                </a:ext>
              </a:extLst>
            </p:cNvPr>
            <p:cNvSpPr/>
            <p:nvPr/>
          </p:nvSpPr>
          <p:spPr>
            <a:xfrm>
              <a:off x="9815747" y="4664422"/>
              <a:ext cx="276225" cy="609600"/>
            </a:xfrm>
            <a:custGeom>
              <a:avLst/>
              <a:gdLst>
                <a:gd name="connsiteX0" fmla="*/ 176663 w 276225"/>
                <a:gd name="connsiteY0" fmla="*/ 51053 h 609600"/>
                <a:gd name="connsiteX1" fmla="*/ 53791 w 276225"/>
                <a:gd name="connsiteY1" fmla="*/ 275843 h 609600"/>
                <a:gd name="connsiteX2" fmla="*/ 40456 w 276225"/>
                <a:gd name="connsiteY2" fmla="*/ 337755 h 609600"/>
                <a:gd name="connsiteX3" fmla="*/ 451 w 276225"/>
                <a:gd name="connsiteY3" fmla="*/ 608265 h 609600"/>
                <a:gd name="connsiteX4" fmla="*/ 80461 w 276225"/>
                <a:gd name="connsiteY4" fmla="*/ 617790 h 609600"/>
                <a:gd name="connsiteX5" fmla="*/ 151898 w 276225"/>
                <a:gd name="connsiteY5" fmla="*/ 269176 h 609600"/>
                <a:gd name="connsiteX6" fmla="*/ 241433 w 276225"/>
                <a:gd name="connsiteY6" fmla="*/ 108203 h 609600"/>
                <a:gd name="connsiteX7" fmla="*/ 259531 w 276225"/>
                <a:gd name="connsiteY7" fmla="*/ 13905 h 609600"/>
                <a:gd name="connsiteX8" fmla="*/ 176663 w 276225"/>
                <a:gd name="connsiteY8" fmla="*/ 51053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176663" y="51053"/>
                  </a:moveTo>
                  <a:cubicBezTo>
                    <a:pt x="121418" y="116776"/>
                    <a:pt x="90938" y="198690"/>
                    <a:pt x="53791" y="275843"/>
                  </a:cubicBezTo>
                  <a:cubicBezTo>
                    <a:pt x="55696" y="297751"/>
                    <a:pt x="45218" y="317753"/>
                    <a:pt x="40456" y="337755"/>
                  </a:cubicBezTo>
                  <a:cubicBezTo>
                    <a:pt x="17596" y="426338"/>
                    <a:pt x="-3359" y="514920"/>
                    <a:pt x="451" y="608265"/>
                  </a:cubicBezTo>
                  <a:cubicBezTo>
                    <a:pt x="26168" y="615885"/>
                    <a:pt x="52838" y="619695"/>
                    <a:pt x="80461" y="617790"/>
                  </a:cubicBezTo>
                  <a:cubicBezTo>
                    <a:pt x="86176" y="496823"/>
                    <a:pt x="107131" y="379665"/>
                    <a:pt x="151898" y="269176"/>
                  </a:cubicBezTo>
                  <a:cubicBezTo>
                    <a:pt x="173806" y="210120"/>
                    <a:pt x="204286" y="157733"/>
                    <a:pt x="241433" y="108203"/>
                  </a:cubicBezTo>
                  <a:cubicBezTo>
                    <a:pt x="262388" y="79628"/>
                    <a:pt x="300488" y="51053"/>
                    <a:pt x="259531" y="13905"/>
                  </a:cubicBezTo>
                  <a:cubicBezTo>
                    <a:pt x="217621" y="-24195"/>
                    <a:pt x="198571" y="25336"/>
                    <a:pt x="176663" y="5105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D8D2A5F-E96A-41B0-9B92-A4E174691CEA}"/>
                </a:ext>
              </a:extLst>
            </p:cNvPr>
            <p:cNvSpPr/>
            <p:nvPr/>
          </p:nvSpPr>
          <p:spPr>
            <a:xfrm>
              <a:off x="10213069" y="4665435"/>
              <a:ext cx="276225" cy="609600"/>
            </a:xfrm>
            <a:custGeom>
              <a:avLst/>
              <a:gdLst>
                <a:gd name="connsiteX0" fmla="*/ 219396 w 276225"/>
                <a:gd name="connsiteY0" fmla="*/ 272925 h 609600"/>
                <a:gd name="connsiteX1" fmla="*/ 84141 w 276225"/>
                <a:gd name="connsiteY1" fmla="*/ 29085 h 609600"/>
                <a:gd name="connsiteX2" fmla="*/ 15561 w 276225"/>
                <a:gd name="connsiteY2" fmla="*/ 13845 h 609600"/>
                <a:gd name="connsiteX3" fmla="*/ 21276 w 276225"/>
                <a:gd name="connsiteY3" fmla="*/ 90045 h 609600"/>
                <a:gd name="connsiteX4" fmla="*/ 125099 w 276225"/>
                <a:gd name="connsiteY4" fmla="*/ 273877 h 609600"/>
                <a:gd name="connsiteX5" fmla="*/ 147959 w 276225"/>
                <a:gd name="connsiteY5" fmla="*/ 332932 h 609600"/>
                <a:gd name="connsiteX6" fmla="*/ 199394 w 276225"/>
                <a:gd name="connsiteY6" fmla="*/ 613920 h 609600"/>
                <a:gd name="connsiteX7" fmla="*/ 280356 w 276225"/>
                <a:gd name="connsiteY7" fmla="*/ 613920 h 609600"/>
                <a:gd name="connsiteX8" fmla="*/ 219396 w 276225"/>
                <a:gd name="connsiteY8" fmla="*/ 272925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219396" y="272925"/>
                  </a:moveTo>
                  <a:cubicBezTo>
                    <a:pt x="185106" y="184342"/>
                    <a:pt x="145101" y="100522"/>
                    <a:pt x="84141" y="29085"/>
                  </a:cubicBezTo>
                  <a:cubicBezTo>
                    <a:pt x="64139" y="6225"/>
                    <a:pt x="43184" y="-14730"/>
                    <a:pt x="15561" y="13845"/>
                  </a:cubicBezTo>
                  <a:cubicBezTo>
                    <a:pt x="-11109" y="40515"/>
                    <a:pt x="321" y="65280"/>
                    <a:pt x="21276" y="90045"/>
                  </a:cubicBezTo>
                  <a:cubicBezTo>
                    <a:pt x="66044" y="144338"/>
                    <a:pt x="103191" y="203392"/>
                    <a:pt x="125099" y="273877"/>
                  </a:cubicBezTo>
                  <a:cubicBezTo>
                    <a:pt x="132719" y="293880"/>
                    <a:pt x="141291" y="312930"/>
                    <a:pt x="147959" y="332932"/>
                  </a:cubicBezTo>
                  <a:cubicBezTo>
                    <a:pt x="179391" y="423420"/>
                    <a:pt x="186059" y="518670"/>
                    <a:pt x="199394" y="613920"/>
                  </a:cubicBezTo>
                  <a:cubicBezTo>
                    <a:pt x="226064" y="617730"/>
                    <a:pt x="253686" y="620588"/>
                    <a:pt x="280356" y="613920"/>
                  </a:cubicBezTo>
                  <a:cubicBezTo>
                    <a:pt x="273689" y="496763"/>
                    <a:pt x="254639" y="383415"/>
                    <a:pt x="219396" y="2729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4BF3C03-C87B-4062-8BE1-321665586BEA}"/>
                </a:ext>
              </a:extLst>
            </p:cNvPr>
            <p:cNvSpPr/>
            <p:nvPr/>
          </p:nvSpPr>
          <p:spPr>
            <a:xfrm>
              <a:off x="8476983" y="6604282"/>
              <a:ext cx="1581150" cy="85725"/>
            </a:xfrm>
            <a:custGeom>
              <a:avLst/>
              <a:gdLst>
                <a:gd name="connsiteX0" fmla="*/ 5715 w 1581150"/>
                <a:gd name="connsiteY0" fmla="*/ 91440 h 85725"/>
                <a:gd name="connsiteX1" fmla="*/ 1559243 w 1581150"/>
                <a:gd name="connsiteY1" fmla="*/ 91440 h 85725"/>
                <a:gd name="connsiteX2" fmla="*/ 1589723 w 1581150"/>
                <a:gd name="connsiteY2" fmla="*/ 0 h 85725"/>
                <a:gd name="connsiteX3" fmla="*/ 0 w 1581150"/>
                <a:gd name="connsiteY3" fmla="*/ 0 h 85725"/>
                <a:gd name="connsiteX4" fmla="*/ 953 w 1581150"/>
                <a:gd name="connsiteY4" fmla="*/ 25718 h 85725"/>
                <a:gd name="connsiteX5" fmla="*/ 5715 w 1581150"/>
                <a:gd name="connsiteY5" fmla="*/ 914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50" h="85725">
                  <a:moveTo>
                    <a:pt x="5715" y="91440"/>
                  </a:moveTo>
                  <a:lnTo>
                    <a:pt x="1559243" y="91440"/>
                  </a:lnTo>
                  <a:cubicBezTo>
                    <a:pt x="1568768" y="60960"/>
                    <a:pt x="1579245" y="30480"/>
                    <a:pt x="1589723" y="0"/>
                  </a:cubicBezTo>
                  <a:lnTo>
                    <a:pt x="0" y="0"/>
                  </a:lnTo>
                  <a:cubicBezTo>
                    <a:pt x="0" y="8573"/>
                    <a:pt x="953" y="17145"/>
                    <a:pt x="953" y="25718"/>
                  </a:cubicBezTo>
                  <a:cubicBezTo>
                    <a:pt x="1905" y="53340"/>
                    <a:pt x="2858" y="74295"/>
                    <a:pt x="5715" y="914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90B92FB-8F19-4E31-814D-07C774BD0048}"/>
                </a:ext>
              </a:extLst>
            </p:cNvPr>
            <p:cNvSpPr/>
            <p:nvPr/>
          </p:nvSpPr>
          <p:spPr>
            <a:xfrm>
              <a:off x="10228630" y="6604282"/>
              <a:ext cx="1590675" cy="85725"/>
            </a:xfrm>
            <a:custGeom>
              <a:avLst/>
              <a:gdLst>
                <a:gd name="connsiteX0" fmla="*/ 1597343 w 1590675"/>
                <a:gd name="connsiteY0" fmla="*/ 0 h 85725"/>
                <a:gd name="connsiteX1" fmla="*/ 0 w 1590675"/>
                <a:gd name="connsiteY1" fmla="*/ 0 h 85725"/>
                <a:gd name="connsiteX2" fmla="*/ 28575 w 1590675"/>
                <a:gd name="connsiteY2" fmla="*/ 73343 h 85725"/>
                <a:gd name="connsiteX3" fmla="*/ 36195 w 1590675"/>
                <a:gd name="connsiteY3" fmla="*/ 91440 h 85725"/>
                <a:gd name="connsiteX4" fmla="*/ 1580198 w 1590675"/>
                <a:gd name="connsiteY4" fmla="*/ 91440 h 85725"/>
                <a:gd name="connsiteX5" fmla="*/ 1597343 w 15906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0675" h="85725">
                  <a:moveTo>
                    <a:pt x="1597343" y="0"/>
                  </a:moveTo>
                  <a:lnTo>
                    <a:pt x="0" y="0"/>
                  </a:lnTo>
                  <a:cubicBezTo>
                    <a:pt x="8573" y="23813"/>
                    <a:pt x="18098" y="48578"/>
                    <a:pt x="28575" y="73343"/>
                  </a:cubicBezTo>
                  <a:cubicBezTo>
                    <a:pt x="31433" y="80010"/>
                    <a:pt x="34290" y="85725"/>
                    <a:pt x="36195" y="91440"/>
                  </a:cubicBezTo>
                  <a:lnTo>
                    <a:pt x="1580198" y="91440"/>
                  </a:lnTo>
                  <a:cubicBezTo>
                    <a:pt x="1595438" y="48578"/>
                    <a:pt x="1597343" y="25718"/>
                    <a:pt x="159734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17A8C90-B000-446F-90B2-51890517A10C}"/>
                </a:ext>
              </a:extLst>
            </p:cNvPr>
            <p:cNvSpPr/>
            <p:nvPr/>
          </p:nvSpPr>
          <p:spPr>
            <a:xfrm>
              <a:off x="9790480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2412AA2-6657-4ABE-A47F-618107BD712D}"/>
                </a:ext>
              </a:extLst>
            </p:cNvPr>
            <p:cNvSpPr/>
            <p:nvPr/>
          </p:nvSpPr>
          <p:spPr>
            <a:xfrm>
              <a:off x="10371505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7FC308A-80AA-494E-86F9-609C41FFA60D}"/>
              </a:ext>
            </a:extLst>
          </p:cNvPr>
          <p:cNvGrpSpPr/>
          <p:nvPr/>
        </p:nvGrpSpPr>
        <p:grpSpPr>
          <a:xfrm>
            <a:off x="7623475" y="955847"/>
            <a:ext cx="839695" cy="1431708"/>
            <a:chOff x="5789259" y="-79408"/>
            <a:chExt cx="944716" cy="1610772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1461E537-6B96-4AD0-999A-B0DA1F9BD7B8}"/>
                </a:ext>
              </a:extLst>
            </p:cNvPr>
            <p:cNvGrpSpPr/>
            <p:nvPr/>
          </p:nvGrpSpPr>
          <p:grpSpPr>
            <a:xfrm rot="316524">
              <a:off x="5789259" y="513959"/>
              <a:ext cx="423031" cy="1017405"/>
              <a:chOff x="5855038" y="339273"/>
              <a:chExt cx="423031" cy="1017405"/>
            </a:xfrm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65CDA63-510C-4166-8FBD-2686CCF6BB97}"/>
                  </a:ext>
                </a:extLst>
              </p:cNvPr>
              <p:cNvSpPr/>
              <p:nvPr/>
            </p:nvSpPr>
            <p:spPr>
              <a:xfrm>
                <a:off x="5855038" y="339273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3CB609C-7544-4C4F-AE52-09CE72378A7F}"/>
                  </a:ext>
                </a:extLst>
              </p:cNvPr>
              <p:cNvSpPr/>
              <p:nvPr/>
            </p:nvSpPr>
            <p:spPr>
              <a:xfrm>
                <a:off x="5887913" y="472029"/>
                <a:ext cx="370016" cy="583487"/>
              </a:xfrm>
              <a:custGeom>
                <a:avLst/>
                <a:gdLst>
                  <a:gd name="connsiteX0" fmla="*/ 400769 w 495300"/>
                  <a:gd name="connsiteY0" fmla="*/ 708331 h 781050"/>
                  <a:gd name="connsiteX1" fmla="*/ 359811 w 495300"/>
                  <a:gd name="connsiteY1" fmla="*/ 757861 h 781050"/>
                  <a:gd name="connsiteX2" fmla="*/ 318854 w 495300"/>
                  <a:gd name="connsiteY2" fmla="*/ 782626 h 781050"/>
                  <a:gd name="connsiteX3" fmla="*/ 299804 w 495300"/>
                  <a:gd name="connsiteY3" fmla="*/ 778816 h 781050"/>
                  <a:gd name="connsiteX4" fmla="*/ 283611 w 495300"/>
                  <a:gd name="connsiteY4" fmla="*/ 735954 h 781050"/>
                  <a:gd name="connsiteX5" fmla="*/ 319806 w 495300"/>
                  <a:gd name="connsiteY5" fmla="*/ 675946 h 781050"/>
                  <a:gd name="connsiteX6" fmla="*/ 396959 w 495300"/>
                  <a:gd name="connsiteY6" fmla="*/ 586411 h 781050"/>
                  <a:gd name="connsiteX7" fmla="*/ 404579 w 495300"/>
                  <a:gd name="connsiteY7" fmla="*/ 574981 h 781050"/>
                  <a:gd name="connsiteX8" fmla="*/ 426486 w 495300"/>
                  <a:gd name="connsiteY8" fmla="*/ 528309 h 781050"/>
                  <a:gd name="connsiteX9" fmla="*/ 436011 w 495300"/>
                  <a:gd name="connsiteY9" fmla="*/ 469254 h 781050"/>
                  <a:gd name="connsiteX10" fmla="*/ 444584 w 495300"/>
                  <a:gd name="connsiteY10" fmla="*/ 393054 h 781050"/>
                  <a:gd name="connsiteX11" fmla="*/ 439822 w 495300"/>
                  <a:gd name="connsiteY11" fmla="*/ 346381 h 781050"/>
                  <a:gd name="connsiteX12" fmla="*/ 338856 w 495300"/>
                  <a:gd name="connsiteY12" fmla="*/ 114924 h 781050"/>
                  <a:gd name="connsiteX13" fmla="*/ 319806 w 495300"/>
                  <a:gd name="connsiteY13" fmla="*/ 111114 h 781050"/>
                  <a:gd name="connsiteX14" fmla="*/ 109304 w 495300"/>
                  <a:gd name="connsiteY14" fmla="*/ 287326 h 781050"/>
                  <a:gd name="connsiteX15" fmla="*/ 29294 w 495300"/>
                  <a:gd name="connsiteY15" fmla="*/ 421629 h 781050"/>
                  <a:gd name="connsiteX16" fmla="*/ 27389 w 495300"/>
                  <a:gd name="connsiteY16" fmla="*/ 429249 h 781050"/>
                  <a:gd name="connsiteX17" fmla="*/ 36914 w 495300"/>
                  <a:gd name="connsiteY17" fmla="*/ 531166 h 781050"/>
                  <a:gd name="connsiteX18" fmla="*/ 60726 w 495300"/>
                  <a:gd name="connsiteY18" fmla="*/ 590221 h 781050"/>
                  <a:gd name="connsiteX19" fmla="*/ 105494 w 495300"/>
                  <a:gd name="connsiteY19" fmla="*/ 690234 h 781050"/>
                  <a:gd name="connsiteX20" fmla="*/ 105494 w 495300"/>
                  <a:gd name="connsiteY20" fmla="*/ 723571 h 781050"/>
                  <a:gd name="connsiteX21" fmla="*/ 71204 w 495300"/>
                  <a:gd name="connsiteY21" fmla="*/ 736906 h 781050"/>
                  <a:gd name="connsiteX22" fmla="*/ 54059 w 495300"/>
                  <a:gd name="connsiteY22" fmla="*/ 718809 h 781050"/>
                  <a:gd name="connsiteX23" fmla="*/ 26436 w 495300"/>
                  <a:gd name="connsiteY23" fmla="*/ 644514 h 781050"/>
                  <a:gd name="connsiteX24" fmla="*/ 12149 w 495300"/>
                  <a:gd name="connsiteY24" fmla="*/ 561646 h 781050"/>
                  <a:gd name="connsiteX25" fmla="*/ 7386 w 495300"/>
                  <a:gd name="connsiteY25" fmla="*/ 456871 h 781050"/>
                  <a:gd name="connsiteX26" fmla="*/ 16911 w 495300"/>
                  <a:gd name="connsiteY26" fmla="*/ 353049 h 781050"/>
                  <a:gd name="connsiteX27" fmla="*/ 64536 w 495300"/>
                  <a:gd name="connsiteY27" fmla="*/ 224461 h 781050"/>
                  <a:gd name="connsiteX28" fmla="*/ 137879 w 495300"/>
                  <a:gd name="connsiteY28" fmla="*/ 142546 h 781050"/>
                  <a:gd name="connsiteX29" fmla="*/ 277897 w 495300"/>
                  <a:gd name="connsiteY29" fmla="*/ 33961 h 781050"/>
                  <a:gd name="connsiteX30" fmla="*/ 338856 w 495300"/>
                  <a:gd name="connsiteY30" fmla="*/ 8244 h 781050"/>
                  <a:gd name="connsiteX31" fmla="*/ 349334 w 495300"/>
                  <a:gd name="connsiteY31" fmla="*/ 8244 h 781050"/>
                  <a:gd name="connsiteX32" fmla="*/ 449347 w 495300"/>
                  <a:gd name="connsiteY32" fmla="*/ 105399 h 781050"/>
                  <a:gd name="connsiteX33" fmla="*/ 491256 w 495300"/>
                  <a:gd name="connsiteY33" fmla="*/ 229224 h 781050"/>
                  <a:gd name="connsiteX34" fmla="*/ 496019 w 495300"/>
                  <a:gd name="connsiteY34" fmla="*/ 270181 h 781050"/>
                  <a:gd name="connsiteX35" fmla="*/ 496972 w 495300"/>
                  <a:gd name="connsiteY35" fmla="*/ 336856 h 781050"/>
                  <a:gd name="connsiteX36" fmla="*/ 481731 w 495300"/>
                  <a:gd name="connsiteY36" fmla="*/ 471159 h 781050"/>
                  <a:gd name="connsiteX37" fmla="*/ 444584 w 495300"/>
                  <a:gd name="connsiteY37" fmla="*/ 624511 h 781050"/>
                  <a:gd name="connsiteX38" fmla="*/ 400769 w 495300"/>
                  <a:gd name="connsiteY38" fmla="*/ 708331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300" h="781050">
                    <a:moveTo>
                      <a:pt x="400769" y="708331"/>
                    </a:moveTo>
                    <a:cubicBezTo>
                      <a:pt x="387434" y="724524"/>
                      <a:pt x="373147" y="740716"/>
                      <a:pt x="359811" y="757861"/>
                    </a:cubicBezTo>
                    <a:cubicBezTo>
                      <a:pt x="349334" y="771196"/>
                      <a:pt x="335999" y="779769"/>
                      <a:pt x="318854" y="782626"/>
                    </a:cubicBezTo>
                    <a:cubicBezTo>
                      <a:pt x="312186" y="783579"/>
                      <a:pt x="305519" y="782626"/>
                      <a:pt x="299804" y="778816"/>
                    </a:cubicBezTo>
                    <a:cubicBezTo>
                      <a:pt x="287422" y="769291"/>
                      <a:pt x="277897" y="754051"/>
                      <a:pt x="283611" y="735954"/>
                    </a:cubicBezTo>
                    <a:cubicBezTo>
                      <a:pt x="290279" y="713094"/>
                      <a:pt x="304566" y="694044"/>
                      <a:pt x="319806" y="675946"/>
                    </a:cubicBezTo>
                    <a:cubicBezTo>
                      <a:pt x="345524" y="645466"/>
                      <a:pt x="373147" y="617844"/>
                      <a:pt x="396959" y="586411"/>
                    </a:cubicBezTo>
                    <a:cubicBezTo>
                      <a:pt x="399816" y="582601"/>
                      <a:pt x="401722" y="578791"/>
                      <a:pt x="404579" y="574981"/>
                    </a:cubicBezTo>
                    <a:cubicBezTo>
                      <a:pt x="415056" y="560694"/>
                      <a:pt x="422677" y="545454"/>
                      <a:pt x="426486" y="528309"/>
                    </a:cubicBezTo>
                    <a:cubicBezTo>
                      <a:pt x="430297" y="508306"/>
                      <a:pt x="434106" y="489256"/>
                      <a:pt x="436011" y="469254"/>
                    </a:cubicBezTo>
                    <a:cubicBezTo>
                      <a:pt x="438869" y="443536"/>
                      <a:pt x="441727" y="418771"/>
                      <a:pt x="444584" y="393054"/>
                    </a:cubicBezTo>
                    <a:cubicBezTo>
                      <a:pt x="449347" y="376861"/>
                      <a:pt x="443631" y="361621"/>
                      <a:pt x="439822" y="346381"/>
                    </a:cubicBezTo>
                    <a:cubicBezTo>
                      <a:pt x="418866" y="263514"/>
                      <a:pt x="386481" y="185409"/>
                      <a:pt x="338856" y="114924"/>
                    </a:cubicBezTo>
                    <a:cubicBezTo>
                      <a:pt x="331236" y="104446"/>
                      <a:pt x="331236" y="104446"/>
                      <a:pt x="319806" y="111114"/>
                    </a:cubicBezTo>
                    <a:cubicBezTo>
                      <a:pt x="240749" y="159691"/>
                      <a:pt x="169311" y="216841"/>
                      <a:pt x="109304" y="287326"/>
                    </a:cubicBezTo>
                    <a:cubicBezTo>
                      <a:pt x="75014" y="328284"/>
                      <a:pt x="47391" y="372099"/>
                      <a:pt x="29294" y="421629"/>
                    </a:cubicBezTo>
                    <a:cubicBezTo>
                      <a:pt x="28341" y="424486"/>
                      <a:pt x="27389" y="426391"/>
                      <a:pt x="27389" y="429249"/>
                    </a:cubicBezTo>
                    <a:cubicBezTo>
                      <a:pt x="29294" y="463539"/>
                      <a:pt x="31199" y="496876"/>
                      <a:pt x="36914" y="531166"/>
                    </a:cubicBezTo>
                    <a:cubicBezTo>
                      <a:pt x="40724" y="552121"/>
                      <a:pt x="47391" y="572124"/>
                      <a:pt x="60726" y="590221"/>
                    </a:cubicBezTo>
                    <a:cubicBezTo>
                      <a:pt x="81681" y="620701"/>
                      <a:pt x="96921" y="654039"/>
                      <a:pt x="105494" y="690234"/>
                    </a:cubicBezTo>
                    <a:cubicBezTo>
                      <a:pt x="108351" y="701664"/>
                      <a:pt x="108351" y="713094"/>
                      <a:pt x="105494" y="723571"/>
                    </a:cubicBezTo>
                    <a:cubicBezTo>
                      <a:pt x="101684" y="738811"/>
                      <a:pt x="84539" y="745479"/>
                      <a:pt x="71204" y="736906"/>
                    </a:cubicBezTo>
                    <a:cubicBezTo>
                      <a:pt x="63584" y="732144"/>
                      <a:pt x="58821" y="725476"/>
                      <a:pt x="54059" y="718809"/>
                    </a:cubicBezTo>
                    <a:cubicBezTo>
                      <a:pt x="40724" y="695949"/>
                      <a:pt x="32151" y="670231"/>
                      <a:pt x="26436" y="644514"/>
                    </a:cubicBezTo>
                    <a:cubicBezTo>
                      <a:pt x="20721" y="616891"/>
                      <a:pt x="15006" y="589269"/>
                      <a:pt x="12149" y="561646"/>
                    </a:cubicBezTo>
                    <a:cubicBezTo>
                      <a:pt x="8339" y="527356"/>
                      <a:pt x="6434" y="492114"/>
                      <a:pt x="7386" y="456871"/>
                    </a:cubicBezTo>
                    <a:cubicBezTo>
                      <a:pt x="8339" y="421629"/>
                      <a:pt x="11196" y="387339"/>
                      <a:pt x="16911" y="353049"/>
                    </a:cubicBezTo>
                    <a:cubicBezTo>
                      <a:pt x="25484" y="307329"/>
                      <a:pt x="36914" y="262561"/>
                      <a:pt x="64536" y="224461"/>
                    </a:cubicBezTo>
                    <a:cubicBezTo>
                      <a:pt x="86444" y="194934"/>
                      <a:pt x="111209" y="168264"/>
                      <a:pt x="137879" y="142546"/>
                    </a:cubicBezTo>
                    <a:cubicBezTo>
                      <a:pt x="179789" y="100636"/>
                      <a:pt x="225509" y="62536"/>
                      <a:pt x="277897" y="33961"/>
                    </a:cubicBezTo>
                    <a:cubicBezTo>
                      <a:pt x="296947" y="23484"/>
                      <a:pt x="316949" y="13959"/>
                      <a:pt x="338856" y="8244"/>
                    </a:cubicBezTo>
                    <a:cubicBezTo>
                      <a:pt x="342666" y="7291"/>
                      <a:pt x="345524" y="6339"/>
                      <a:pt x="349334" y="8244"/>
                    </a:cubicBezTo>
                    <a:cubicBezTo>
                      <a:pt x="393149" y="29199"/>
                      <a:pt x="424581" y="63489"/>
                      <a:pt x="449347" y="105399"/>
                    </a:cubicBezTo>
                    <a:cubicBezTo>
                      <a:pt x="471254" y="143499"/>
                      <a:pt x="484589" y="185409"/>
                      <a:pt x="491256" y="229224"/>
                    </a:cubicBezTo>
                    <a:cubicBezTo>
                      <a:pt x="493161" y="242559"/>
                      <a:pt x="495066" y="255894"/>
                      <a:pt x="496019" y="270181"/>
                    </a:cubicBezTo>
                    <a:cubicBezTo>
                      <a:pt x="497924" y="292089"/>
                      <a:pt x="497924" y="314949"/>
                      <a:pt x="496972" y="336856"/>
                    </a:cubicBezTo>
                    <a:cubicBezTo>
                      <a:pt x="495066" y="381624"/>
                      <a:pt x="490304" y="426391"/>
                      <a:pt x="481731" y="471159"/>
                    </a:cubicBezTo>
                    <a:cubicBezTo>
                      <a:pt x="471254" y="522594"/>
                      <a:pt x="458872" y="574029"/>
                      <a:pt x="444584" y="624511"/>
                    </a:cubicBezTo>
                    <a:cubicBezTo>
                      <a:pt x="435059" y="654039"/>
                      <a:pt x="421724" y="683566"/>
                      <a:pt x="400769" y="7083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D18E0A4-7323-4C48-8CAD-946618AFAABB}"/>
                </a:ext>
              </a:extLst>
            </p:cNvPr>
            <p:cNvGrpSpPr/>
            <p:nvPr/>
          </p:nvGrpSpPr>
          <p:grpSpPr>
            <a:xfrm rot="20737142">
              <a:off x="6310944" y="-79408"/>
              <a:ext cx="423031" cy="1017405"/>
              <a:chOff x="6310944" y="-79408"/>
              <a:chExt cx="423031" cy="1017405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8B0F8AA2-6658-4625-8C02-F283ED93266C}"/>
                  </a:ext>
                </a:extLst>
              </p:cNvPr>
              <p:cNvSpPr/>
              <p:nvPr/>
            </p:nvSpPr>
            <p:spPr>
              <a:xfrm flipH="1">
                <a:off x="6310944" y="-79408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8D694B20-4594-496F-82B8-31ECF6492855}"/>
                  </a:ext>
                </a:extLst>
              </p:cNvPr>
              <p:cNvSpPr/>
              <p:nvPr/>
            </p:nvSpPr>
            <p:spPr>
              <a:xfrm>
                <a:off x="6320211" y="46587"/>
                <a:ext cx="370016" cy="590603"/>
              </a:xfrm>
              <a:custGeom>
                <a:avLst/>
                <a:gdLst>
                  <a:gd name="connsiteX0" fmla="*/ 98584 w 495300"/>
                  <a:gd name="connsiteY0" fmla="*/ 576412 h 790575"/>
                  <a:gd name="connsiteX1" fmla="*/ 141446 w 495300"/>
                  <a:gd name="connsiteY1" fmla="*/ 629752 h 790575"/>
                  <a:gd name="connsiteX2" fmla="*/ 192881 w 495300"/>
                  <a:gd name="connsiteY2" fmla="*/ 688807 h 790575"/>
                  <a:gd name="connsiteX3" fmla="*/ 217646 w 495300"/>
                  <a:gd name="connsiteY3" fmla="*/ 732622 h 790575"/>
                  <a:gd name="connsiteX4" fmla="*/ 206216 w 495300"/>
                  <a:gd name="connsiteY4" fmla="*/ 776437 h 790575"/>
                  <a:gd name="connsiteX5" fmla="*/ 184309 w 495300"/>
                  <a:gd name="connsiteY5" fmla="*/ 784057 h 790575"/>
                  <a:gd name="connsiteX6" fmla="*/ 149066 w 495300"/>
                  <a:gd name="connsiteY6" fmla="*/ 765959 h 790575"/>
                  <a:gd name="connsiteX7" fmla="*/ 106204 w 495300"/>
                  <a:gd name="connsiteY7" fmla="*/ 714524 h 790575"/>
                  <a:gd name="connsiteX8" fmla="*/ 102394 w 495300"/>
                  <a:gd name="connsiteY8" fmla="*/ 709762 h 790575"/>
                  <a:gd name="connsiteX9" fmla="*/ 55721 w 495300"/>
                  <a:gd name="connsiteY9" fmla="*/ 611654 h 790575"/>
                  <a:gd name="connsiteX10" fmla="*/ 17621 w 495300"/>
                  <a:gd name="connsiteY10" fmla="*/ 443062 h 790575"/>
                  <a:gd name="connsiteX11" fmla="*/ 8096 w 495300"/>
                  <a:gd name="connsiteY11" fmla="*/ 353527 h 790575"/>
                  <a:gd name="connsiteX12" fmla="*/ 7144 w 495300"/>
                  <a:gd name="connsiteY12" fmla="*/ 291614 h 790575"/>
                  <a:gd name="connsiteX13" fmla="*/ 8096 w 495300"/>
                  <a:gd name="connsiteY13" fmla="*/ 270659 h 790575"/>
                  <a:gd name="connsiteX14" fmla="*/ 29051 w 495300"/>
                  <a:gd name="connsiteY14" fmla="*/ 164932 h 790575"/>
                  <a:gd name="connsiteX15" fmla="*/ 110966 w 495300"/>
                  <a:gd name="connsiteY15" fmla="*/ 37297 h 790575"/>
                  <a:gd name="connsiteX16" fmla="*/ 154781 w 495300"/>
                  <a:gd name="connsiteY16" fmla="*/ 8722 h 790575"/>
                  <a:gd name="connsiteX17" fmla="*/ 165259 w 495300"/>
                  <a:gd name="connsiteY17" fmla="*/ 7769 h 790575"/>
                  <a:gd name="connsiteX18" fmla="*/ 266224 w 495300"/>
                  <a:gd name="connsiteY18" fmla="*/ 57299 h 790575"/>
                  <a:gd name="connsiteX19" fmla="*/ 405289 w 495300"/>
                  <a:gd name="connsiteY19" fmla="*/ 183029 h 790575"/>
                  <a:gd name="connsiteX20" fmla="*/ 450056 w 495300"/>
                  <a:gd name="connsiteY20" fmla="*/ 239227 h 790575"/>
                  <a:gd name="connsiteX21" fmla="*/ 486251 w 495300"/>
                  <a:gd name="connsiteY21" fmla="*/ 344954 h 790575"/>
                  <a:gd name="connsiteX22" fmla="*/ 495776 w 495300"/>
                  <a:gd name="connsiteY22" fmla="*/ 520214 h 790575"/>
                  <a:gd name="connsiteX23" fmla="*/ 465296 w 495300"/>
                  <a:gd name="connsiteY23" fmla="*/ 685949 h 790575"/>
                  <a:gd name="connsiteX24" fmla="*/ 442436 w 495300"/>
                  <a:gd name="connsiteY24" fmla="*/ 727859 h 790575"/>
                  <a:gd name="connsiteX25" fmla="*/ 427196 w 495300"/>
                  <a:gd name="connsiteY25" fmla="*/ 738337 h 790575"/>
                  <a:gd name="connsiteX26" fmla="*/ 397669 w 495300"/>
                  <a:gd name="connsiteY26" fmla="*/ 716429 h 790575"/>
                  <a:gd name="connsiteX27" fmla="*/ 403384 w 495300"/>
                  <a:gd name="connsiteY27" fmla="*/ 671662 h 790575"/>
                  <a:gd name="connsiteX28" fmla="*/ 450056 w 495300"/>
                  <a:gd name="connsiteY28" fmla="*/ 579269 h 790575"/>
                  <a:gd name="connsiteX29" fmla="*/ 467201 w 495300"/>
                  <a:gd name="connsiteY29" fmla="*/ 530692 h 790575"/>
                  <a:gd name="connsiteX30" fmla="*/ 476726 w 495300"/>
                  <a:gd name="connsiteY30" fmla="*/ 428774 h 790575"/>
                  <a:gd name="connsiteX31" fmla="*/ 474821 w 495300"/>
                  <a:gd name="connsiteY31" fmla="*/ 421154 h 790575"/>
                  <a:gd name="connsiteX32" fmla="*/ 386239 w 495300"/>
                  <a:gd name="connsiteY32" fmla="*/ 277327 h 790575"/>
                  <a:gd name="connsiteX33" fmla="*/ 179546 w 495300"/>
                  <a:gd name="connsiteY33" fmla="*/ 107782 h 790575"/>
                  <a:gd name="connsiteX34" fmla="*/ 168116 w 495300"/>
                  <a:gd name="connsiteY34" fmla="*/ 110639 h 790575"/>
                  <a:gd name="connsiteX35" fmla="*/ 74771 w 495300"/>
                  <a:gd name="connsiteY35" fmla="*/ 308759 h 790575"/>
                  <a:gd name="connsiteX36" fmla="*/ 58579 w 495300"/>
                  <a:gd name="connsiteY36" fmla="*/ 372577 h 790575"/>
                  <a:gd name="connsiteX37" fmla="*/ 59531 w 495300"/>
                  <a:gd name="connsiteY37" fmla="*/ 392579 h 790575"/>
                  <a:gd name="connsiteX38" fmla="*/ 59531 w 495300"/>
                  <a:gd name="connsiteY38" fmla="*/ 396389 h 790575"/>
                  <a:gd name="connsiteX39" fmla="*/ 71914 w 495300"/>
                  <a:gd name="connsiteY39" fmla="*/ 502117 h 790575"/>
                  <a:gd name="connsiteX40" fmla="*/ 98584 w 495300"/>
                  <a:gd name="connsiteY40" fmla="*/ 576412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95300" h="790575">
                    <a:moveTo>
                      <a:pt x="98584" y="576412"/>
                    </a:moveTo>
                    <a:cubicBezTo>
                      <a:pt x="110966" y="596414"/>
                      <a:pt x="126206" y="612607"/>
                      <a:pt x="141446" y="629752"/>
                    </a:cubicBezTo>
                    <a:cubicBezTo>
                      <a:pt x="158591" y="649754"/>
                      <a:pt x="176689" y="667852"/>
                      <a:pt x="192881" y="688807"/>
                    </a:cubicBezTo>
                    <a:cubicBezTo>
                      <a:pt x="203359" y="702142"/>
                      <a:pt x="211931" y="716429"/>
                      <a:pt x="217646" y="732622"/>
                    </a:cubicBezTo>
                    <a:cubicBezTo>
                      <a:pt x="224314" y="749767"/>
                      <a:pt x="218599" y="764054"/>
                      <a:pt x="206216" y="776437"/>
                    </a:cubicBezTo>
                    <a:cubicBezTo>
                      <a:pt x="200501" y="782152"/>
                      <a:pt x="192881" y="785009"/>
                      <a:pt x="184309" y="784057"/>
                    </a:cubicBezTo>
                    <a:cubicBezTo>
                      <a:pt x="170974" y="781199"/>
                      <a:pt x="158591" y="777389"/>
                      <a:pt x="149066" y="765959"/>
                    </a:cubicBezTo>
                    <a:cubicBezTo>
                      <a:pt x="134779" y="748814"/>
                      <a:pt x="120491" y="731669"/>
                      <a:pt x="106204" y="714524"/>
                    </a:cubicBezTo>
                    <a:cubicBezTo>
                      <a:pt x="105251" y="712619"/>
                      <a:pt x="103346" y="711667"/>
                      <a:pt x="102394" y="709762"/>
                    </a:cubicBezTo>
                    <a:cubicBezTo>
                      <a:pt x="78581" y="681187"/>
                      <a:pt x="65246" y="646897"/>
                      <a:pt x="55721" y="611654"/>
                    </a:cubicBezTo>
                    <a:cubicBezTo>
                      <a:pt x="41434" y="556409"/>
                      <a:pt x="26194" y="500212"/>
                      <a:pt x="17621" y="443062"/>
                    </a:cubicBezTo>
                    <a:cubicBezTo>
                      <a:pt x="12859" y="413534"/>
                      <a:pt x="10001" y="383054"/>
                      <a:pt x="8096" y="353527"/>
                    </a:cubicBezTo>
                    <a:cubicBezTo>
                      <a:pt x="7144" y="332572"/>
                      <a:pt x="7144" y="312569"/>
                      <a:pt x="7144" y="291614"/>
                    </a:cubicBezTo>
                    <a:cubicBezTo>
                      <a:pt x="7144" y="284947"/>
                      <a:pt x="8096" y="277327"/>
                      <a:pt x="8096" y="270659"/>
                    </a:cubicBezTo>
                    <a:cubicBezTo>
                      <a:pt x="11906" y="234464"/>
                      <a:pt x="17621" y="199222"/>
                      <a:pt x="29051" y="164932"/>
                    </a:cubicBezTo>
                    <a:cubicBezTo>
                      <a:pt x="45244" y="115402"/>
                      <a:pt x="70961" y="71587"/>
                      <a:pt x="110966" y="37297"/>
                    </a:cubicBezTo>
                    <a:cubicBezTo>
                      <a:pt x="124301" y="25867"/>
                      <a:pt x="138589" y="16342"/>
                      <a:pt x="154781" y="8722"/>
                    </a:cubicBezTo>
                    <a:cubicBezTo>
                      <a:pt x="158591" y="6817"/>
                      <a:pt x="161449" y="6817"/>
                      <a:pt x="165259" y="7769"/>
                    </a:cubicBezTo>
                    <a:cubicBezTo>
                      <a:pt x="202406" y="18247"/>
                      <a:pt x="234791" y="36344"/>
                      <a:pt x="266224" y="57299"/>
                    </a:cubicBezTo>
                    <a:cubicBezTo>
                      <a:pt x="318611" y="92542"/>
                      <a:pt x="363379" y="135404"/>
                      <a:pt x="405289" y="183029"/>
                    </a:cubicBezTo>
                    <a:cubicBezTo>
                      <a:pt x="421481" y="201127"/>
                      <a:pt x="437674" y="218272"/>
                      <a:pt x="450056" y="239227"/>
                    </a:cubicBezTo>
                    <a:cubicBezTo>
                      <a:pt x="469106" y="272564"/>
                      <a:pt x="479584" y="307807"/>
                      <a:pt x="486251" y="344954"/>
                    </a:cubicBezTo>
                    <a:cubicBezTo>
                      <a:pt x="496729" y="403057"/>
                      <a:pt x="499586" y="461159"/>
                      <a:pt x="495776" y="520214"/>
                    </a:cubicBezTo>
                    <a:cubicBezTo>
                      <a:pt x="491966" y="576412"/>
                      <a:pt x="484346" y="632609"/>
                      <a:pt x="465296" y="685949"/>
                    </a:cubicBezTo>
                    <a:cubicBezTo>
                      <a:pt x="459581" y="701189"/>
                      <a:pt x="452914" y="716429"/>
                      <a:pt x="442436" y="727859"/>
                    </a:cubicBezTo>
                    <a:cubicBezTo>
                      <a:pt x="438626" y="732622"/>
                      <a:pt x="432911" y="736432"/>
                      <a:pt x="427196" y="738337"/>
                    </a:cubicBezTo>
                    <a:cubicBezTo>
                      <a:pt x="411956" y="742147"/>
                      <a:pt x="400526" y="733574"/>
                      <a:pt x="397669" y="716429"/>
                    </a:cubicBezTo>
                    <a:cubicBezTo>
                      <a:pt x="395764" y="701189"/>
                      <a:pt x="397669" y="685949"/>
                      <a:pt x="403384" y="671662"/>
                    </a:cubicBezTo>
                    <a:cubicBezTo>
                      <a:pt x="414814" y="639277"/>
                      <a:pt x="429101" y="607844"/>
                      <a:pt x="450056" y="579269"/>
                    </a:cubicBezTo>
                    <a:cubicBezTo>
                      <a:pt x="460534" y="564982"/>
                      <a:pt x="463391" y="547837"/>
                      <a:pt x="467201" y="530692"/>
                    </a:cubicBezTo>
                    <a:cubicBezTo>
                      <a:pt x="473869" y="497354"/>
                      <a:pt x="475774" y="463064"/>
                      <a:pt x="476726" y="428774"/>
                    </a:cubicBezTo>
                    <a:cubicBezTo>
                      <a:pt x="476726" y="425917"/>
                      <a:pt x="475774" y="424012"/>
                      <a:pt x="474821" y="421154"/>
                    </a:cubicBezTo>
                    <a:cubicBezTo>
                      <a:pt x="454819" y="366862"/>
                      <a:pt x="423386" y="320189"/>
                      <a:pt x="386239" y="277327"/>
                    </a:cubicBezTo>
                    <a:cubicBezTo>
                      <a:pt x="327184" y="208747"/>
                      <a:pt x="256699" y="153502"/>
                      <a:pt x="179546" y="107782"/>
                    </a:cubicBezTo>
                    <a:cubicBezTo>
                      <a:pt x="173831" y="103972"/>
                      <a:pt x="171926" y="105877"/>
                      <a:pt x="168116" y="110639"/>
                    </a:cubicBezTo>
                    <a:cubicBezTo>
                      <a:pt x="126206" y="171599"/>
                      <a:pt x="95726" y="238274"/>
                      <a:pt x="74771" y="308759"/>
                    </a:cubicBezTo>
                    <a:cubicBezTo>
                      <a:pt x="68104" y="329714"/>
                      <a:pt x="63341" y="350669"/>
                      <a:pt x="58579" y="372577"/>
                    </a:cubicBezTo>
                    <a:cubicBezTo>
                      <a:pt x="56674" y="379244"/>
                      <a:pt x="58579" y="385912"/>
                      <a:pt x="59531" y="392579"/>
                    </a:cubicBezTo>
                    <a:cubicBezTo>
                      <a:pt x="59531" y="393532"/>
                      <a:pt x="59531" y="395437"/>
                      <a:pt x="59531" y="396389"/>
                    </a:cubicBezTo>
                    <a:cubicBezTo>
                      <a:pt x="63341" y="431632"/>
                      <a:pt x="67151" y="466874"/>
                      <a:pt x="71914" y="502117"/>
                    </a:cubicBezTo>
                    <a:cubicBezTo>
                      <a:pt x="75724" y="529739"/>
                      <a:pt x="82391" y="554504"/>
                      <a:pt x="98584" y="5764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BBBC837A-FDFA-4E97-8B4E-37F2C450DF40}"/>
              </a:ext>
            </a:extLst>
          </p:cNvPr>
          <p:cNvSpPr/>
          <p:nvPr/>
        </p:nvSpPr>
        <p:spPr>
          <a:xfrm rot="256584">
            <a:off x="11160691" y="2047095"/>
            <a:ext cx="845479" cy="847678"/>
          </a:xfrm>
          <a:custGeom>
            <a:avLst/>
            <a:gdLst>
              <a:gd name="connsiteX0" fmla="*/ 321547 w 668637"/>
              <a:gd name="connsiteY0" fmla="*/ 56565 h 670376"/>
              <a:gd name="connsiteX1" fmla="*/ 239003 w 668637"/>
              <a:gd name="connsiteY1" fmla="*/ 70219 h 670376"/>
              <a:gd name="connsiteX2" fmla="*/ 232176 w 668637"/>
              <a:gd name="connsiteY2" fmla="*/ 90079 h 670376"/>
              <a:gd name="connsiteX3" fmla="*/ 432642 w 668637"/>
              <a:gd name="connsiteY3" fmla="*/ 79528 h 670376"/>
              <a:gd name="connsiteX4" fmla="*/ 423953 w 668637"/>
              <a:gd name="connsiteY4" fmla="*/ 62771 h 670376"/>
              <a:gd name="connsiteX5" fmla="*/ 321547 w 668637"/>
              <a:gd name="connsiteY5" fmla="*/ 56565 h 670376"/>
              <a:gd name="connsiteX6" fmla="*/ 382215 w 668637"/>
              <a:gd name="connsiteY6" fmla="*/ 1639 h 670376"/>
              <a:gd name="connsiteX7" fmla="*/ 462433 w 668637"/>
              <a:gd name="connsiteY7" fmla="*/ 13120 h 670376"/>
              <a:gd name="connsiteX8" fmla="*/ 633728 w 668637"/>
              <a:gd name="connsiteY8" fmla="*/ 39808 h 670376"/>
              <a:gd name="connsiteX9" fmla="*/ 662278 w 668637"/>
              <a:gd name="connsiteY9" fmla="*/ 71460 h 670376"/>
              <a:gd name="connsiteX10" fmla="*/ 668485 w 668637"/>
              <a:gd name="connsiteY10" fmla="*/ 227241 h 670376"/>
              <a:gd name="connsiteX11" fmla="*/ 645521 w 668637"/>
              <a:gd name="connsiteY11" fmla="*/ 253307 h 670376"/>
              <a:gd name="connsiteX12" fmla="*/ 571044 w 668637"/>
              <a:gd name="connsiteY12" fmla="*/ 256410 h 670376"/>
              <a:gd name="connsiteX13" fmla="*/ 553045 w 668637"/>
              <a:gd name="connsiteY13" fmla="*/ 275029 h 670376"/>
              <a:gd name="connsiteX14" fmla="*/ 565458 w 668637"/>
              <a:gd name="connsiteY14" fmla="*/ 617621 h 670376"/>
              <a:gd name="connsiteX15" fmla="*/ 529462 w 668637"/>
              <a:gd name="connsiteY15" fmla="*/ 656101 h 670376"/>
              <a:gd name="connsiteX16" fmla="*/ 170112 w 668637"/>
              <a:gd name="connsiteY16" fmla="*/ 670376 h 670376"/>
              <a:gd name="connsiteX17" fmla="*/ 138460 w 668637"/>
              <a:gd name="connsiteY17" fmla="*/ 639964 h 670376"/>
              <a:gd name="connsiteX18" fmla="*/ 124805 w 668637"/>
              <a:gd name="connsiteY18" fmla="*/ 293028 h 670376"/>
              <a:gd name="connsiteX19" fmla="*/ 103704 w 668637"/>
              <a:gd name="connsiteY19" fmla="*/ 275029 h 670376"/>
              <a:gd name="connsiteX20" fmla="*/ 29228 w 668637"/>
              <a:gd name="connsiteY20" fmla="*/ 278133 h 670376"/>
              <a:gd name="connsiteX21" fmla="*/ 5643 w 668637"/>
              <a:gd name="connsiteY21" fmla="*/ 257031 h 670376"/>
              <a:gd name="connsiteX22" fmla="*/ 57 w 668637"/>
              <a:gd name="connsiteY22" fmla="*/ 87597 h 670376"/>
              <a:gd name="connsiteX23" fmla="*/ 16194 w 668637"/>
              <a:gd name="connsiteY23" fmla="*/ 66495 h 670376"/>
              <a:gd name="connsiteX24" fmla="*/ 301067 w 668637"/>
              <a:gd name="connsiteY24" fmla="*/ 3190 h 670376"/>
              <a:gd name="connsiteX25" fmla="*/ 382215 w 668637"/>
              <a:gd name="connsiteY25" fmla="*/ 1639 h 67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8637" h="670376">
                <a:moveTo>
                  <a:pt x="321547" y="56565"/>
                </a:moveTo>
                <a:cubicBezTo>
                  <a:pt x="302308" y="57185"/>
                  <a:pt x="270655" y="62150"/>
                  <a:pt x="239003" y="70219"/>
                </a:cubicBezTo>
                <a:cubicBezTo>
                  <a:pt x="224728" y="73942"/>
                  <a:pt x="223487" y="78287"/>
                  <a:pt x="232176" y="90079"/>
                </a:cubicBezTo>
                <a:cubicBezTo>
                  <a:pt x="283689" y="159590"/>
                  <a:pt x="386094" y="154004"/>
                  <a:pt x="432642" y="79528"/>
                </a:cubicBezTo>
                <a:cubicBezTo>
                  <a:pt x="440710" y="66495"/>
                  <a:pt x="433262" y="64633"/>
                  <a:pt x="423953" y="62771"/>
                </a:cubicBezTo>
                <a:cubicBezTo>
                  <a:pt x="394782" y="57806"/>
                  <a:pt x="364992" y="53461"/>
                  <a:pt x="321547" y="56565"/>
                </a:cubicBezTo>
                <a:close/>
                <a:moveTo>
                  <a:pt x="382215" y="1639"/>
                </a:moveTo>
                <a:cubicBezTo>
                  <a:pt x="409058" y="3966"/>
                  <a:pt x="435746" y="8466"/>
                  <a:pt x="462433" y="13120"/>
                </a:cubicBezTo>
                <a:cubicBezTo>
                  <a:pt x="519531" y="23051"/>
                  <a:pt x="576630" y="31740"/>
                  <a:pt x="633728" y="39808"/>
                </a:cubicBezTo>
                <a:cubicBezTo>
                  <a:pt x="653589" y="42291"/>
                  <a:pt x="662278" y="49738"/>
                  <a:pt x="662278" y="71460"/>
                </a:cubicBezTo>
                <a:cubicBezTo>
                  <a:pt x="662898" y="123594"/>
                  <a:pt x="666002" y="175727"/>
                  <a:pt x="668485" y="227241"/>
                </a:cubicBezTo>
                <a:cubicBezTo>
                  <a:pt x="669726" y="244618"/>
                  <a:pt x="663519" y="252686"/>
                  <a:pt x="645521" y="253307"/>
                </a:cubicBezTo>
                <a:cubicBezTo>
                  <a:pt x="620695" y="253928"/>
                  <a:pt x="595870" y="256410"/>
                  <a:pt x="571044" y="256410"/>
                </a:cubicBezTo>
                <a:cubicBezTo>
                  <a:pt x="557390" y="256410"/>
                  <a:pt x="552425" y="259514"/>
                  <a:pt x="553045" y="275029"/>
                </a:cubicBezTo>
                <a:cubicBezTo>
                  <a:pt x="558011" y="389227"/>
                  <a:pt x="561735" y="503424"/>
                  <a:pt x="565458" y="617621"/>
                </a:cubicBezTo>
                <a:cubicBezTo>
                  <a:pt x="566700" y="654859"/>
                  <a:pt x="566700" y="654239"/>
                  <a:pt x="529462" y="656101"/>
                </a:cubicBezTo>
                <a:cubicBezTo>
                  <a:pt x="470501" y="659204"/>
                  <a:pt x="229693" y="670376"/>
                  <a:pt x="170112" y="670376"/>
                </a:cubicBezTo>
                <a:cubicBezTo>
                  <a:pt x="140321" y="670376"/>
                  <a:pt x="140321" y="670376"/>
                  <a:pt x="138460" y="639964"/>
                </a:cubicBezTo>
                <a:cubicBezTo>
                  <a:pt x="135356" y="575418"/>
                  <a:pt x="125426" y="343920"/>
                  <a:pt x="124805" y="293028"/>
                </a:cubicBezTo>
                <a:cubicBezTo>
                  <a:pt x="124805" y="276271"/>
                  <a:pt x="118599" y="273788"/>
                  <a:pt x="103704" y="275029"/>
                </a:cubicBezTo>
                <a:cubicBezTo>
                  <a:pt x="78879" y="276892"/>
                  <a:pt x="54053" y="276892"/>
                  <a:pt x="29228" y="278133"/>
                </a:cubicBezTo>
                <a:cubicBezTo>
                  <a:pt x="13711" y="278753"/>
                  <a:pt x="6264" y="273168"/>
                  <a:pt x="5643" y="257031"/>
                </a:cubicBezTo>
                <a:cubicBezTo>
                  <a:pt x="4402" y="200553"/>
                  <a:pt x="2540" y="144075"/>
                  <a:pt x="57" y="87597"/>
                </a:cubicBezTo>
                <a:cubicBezTo>
                  <a:pt x="-563" y="75184"/>
                  <a:pt x="3781" y="68978"/>
                  <a:pt x="16194" y="66495"/>
                </a:cubicBezTo>
                <a:cubicBezTo>
                  <a:pt x="111772" y="47256"/>
                  <a:pt x="204247" y="16844"/>
                  <a:pt x="301067" y="3190"/>
                </a:cubicBezTo>
                <a:cubicBezTo>
                  <a:pt x="328375" y="-844"/>
                  <a:pt x="355373" y="-689"/>
                  <a:pt x="382215" y="1639"/>
                </a:cubicBezTo>
                <a:close/>
              </a:path>
            </a:pathLst>
          </a:custGeom>
          <a:solidFill>
            <a:srgbClr val="FE570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CAAE45C-6285-4593-A967-C00F18F8A122}"/>
              </a:ext>
            </a:extLst>
          </p:cNvPr>
          <p:cNvGrpSpPr/>
          <p:nvPr/>
        </p:nvGrpSpPr>
        <p:grpSpPr>
          <a:xfrm>
            <a:off x="10105452" y="2158790"/>
            <a:ext cx="1034551" cy="876515"/>
            <a:chOff x="5530379" y="2353365"/>
            <a:chExt cx="5065594" cy="4291786"/>
          </a:xfrm>
        </p:grpSpPr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F5D07A0-9D90-47C3-ABD8-C78CD8829F87}"/>
                </a:ext>
              </a:extLst>
            </p:cNvPr>
            <p:cNvSpPr/>
            <p:nvPr/>
          </p:nvSpPr>
          <p:spPr>
            <a:xfrm>
              <a:off x="5530379" y="2353365"/>
              <a:ext cx="5065594" cy="3474878"/>
            </a:xfrm>
            <a:custGeom>
              <a:avLst/>
              <a:gdLst>
                <a:gd name="connsiteX0" fmla="*/ 3246497 w 5065594"/>
                <a:gd name="connsiteY0" fmla="*/ 857713 h 3474878"/>
                <a:gd name="connsiteX1" fmla="*/ 3245831 w 5065594"/>
                <a:gd name="connsiteY1" fmla="*/ 857723 h 3474878"/>
                <a:gd name="connsiteX2" fmla="*/ 3202826 w 5065594"/>
                <a:gd name="connsiteY2" fmla="*/ 857723 h 3474878"/>
                <a:gd name="connsiteX3" fmla="*/ 3202826 w 5065594"/>
                <a:gd name="connsiteY3" fmla="*/ 858405 h 3474878"/>
                <a:gd name="connsiteX4" fmla="*/ 3245831 w 5065594"/>
                <a:gd name="connsiteY4" fmla="*/ 857723 h 3474878"/>
                <a:gd name="connsiteX5" fmla="*/ 3247333 w 5065594"/>
                <a:gd name="connsiteY5" fmla="*/ 857723 h 3474878"/>
                <a:gd name="connsiteX6" fmla="*/ 3268295 w 5065594"/>
                <a:gd name="connsiteY6" fmla="*/ 857988 h 3474878"/>
                <a:gd name="connsiteX7" fmla="*/ 3193173 w 5065594"/>
                <a:gd name="connsiteY7" fmla="*/ 873433 h 3474878"/>
                <a:gd name="connsiteX8" fmla="*/ 3087704 w 5065594"/>
                <a:gd name="connsiteY8" fmla="*/ 1133608 h 3474878"/>
                <a:gd name="connsiteX9" fmla="*/ 2944653 w 5065594"/>
                <a:gd name="connsiteY9" fmla="*/ 2456490 h 3474878"/>
                <a:gd name="connsiteX10" fmla="*/ 3061819 w 5065594"/>
                <a:gd name="connsiteY10" fmla="*/ 2579787 h 3474878"/>
                <a:gd name="connsiteX11" fmla="*/ 3434433 w 5065594"/>
                <a:gd name="connsiteY11" fmla="*/ 2333875 h 3474878"/>
                <a:gd name="connsiteX12" fmla="*/ 3708955 w 5065594"/>
                <a:gd name="connsiteY12" fmla="*/ 990557 h 3474878"/>
                <a:gd name="connsiteX13" fmla="*/ 3606776 w 5065594"/>
                <a:gd name="connsiteY13" fmla="*/ 863173 h 3474878"/>
                <a:gd name="connsiteX14" fmla="*/ 3435114 w 5065594"/>
                <a:gd name="connsiteY14" fmla="*/ 863173 h 3474878"/>
                <a:gd name="connsiteX15" fmla="*/ 3307986 w 5065594"/>
                <a:gd name="connsiteY15" fmla="*/ 858490 h 3474878"/>
                <a:gd name="connsiteX16" fmla="*/ 3268295 w 5065594"/>
                <a:gd name="connsiteY16" fmla="*/ 857988 h 3474878"/>
                <a:gd name="connsiteX17" fmla="*/ 3269584 w 5065594"/>
                <a:gd name="connsiteY17" fmla="*/ 857723 h 3474878"/>
                <a:gd name="connsiteX18" fmla="*/ 3247333 w 5065594"/>
                <a:gd name="connsiteY18" fmla="*/ 857723 h 3474878"/>
                <a:gd name="connsiteX19" fmla="*/ 2234848 w 5065594"/>
                <a:gd name="connsiteY19" fmla="*/ 846824 h 3474878"/>
                <a:gd name="connsiteX20" fmla="*/ 2144929 w 5065594"/>
                <a:gd name="connsiteY20" fmla="*/ 936742 h 3474878"/>
                <a:gd name="connsiteX21" fmla="*/ 2120406 w 5065594"/>
                <a:gd name="connsiteY21" fmla="*/ 2370659 h 3474878"/>
                <a:gd name="connsiteX22" fmla="*/ 2214412 w 5065594"/>
                <a:gd name="connsiteY22" fmla="*/ 2477607 h 3474878"/>
                <a:gd name="connsiteX23" fmla="*/ 2637434 w 5065594"/>
                <a:gd name="connsiteY23" fmla="*/ 2207172 h 3474878"/>
                <a:gd name="connsiteX24" fmla="*/ 2780485 w 5065594"/>
                <a:gd name="connsiteY24" fmla="*/ 945598 h 3474878"/>
                <a:gd name="connsiteX25" fmla="*/ 2694655 w 5065594"/>
                <a:gd name="connsiteY25" fmla="*/ 846824 h 3474878"/>
                <a:gd name="connsiteX26" fmla="*/ 2234848 w 5065594"/>
                <a:gd name="connsiteY26" fmla="*/ 846824 h 3474878"/>
                <a:gd name="connsiteX27" fmla="*/ 1377903 w 5065594"/>
                <a:gd name="connsiteY27" fmla="*/ 829113 h 3474878"/>
                <a:gd name="connsiteX28" fmla="*/ 1278449 w 5065594"/>
                <a:gd name="connsiteY28" fmla="*/ 1089330 h 3474878"/>
                <a:gd name="connsiteX29" fmla="*/ 1364279 w 5065594"/>
                <a:gd name="connsiteY29" fmla="*/ 2272567 h 3474878"/>
                <a:gd name="connsiteX30" fmla="*/ 1413325 w 5065594"/>
                <a:gd name="connsiteY30" fmla="*/ 2362485 h 3474878"/>
                <a:gd name="connsiteX31" fmla="*/ 1785940 w 5065594"/>
                <a:gd name="connsiteY31" fmla="*/ 2415618 h 3474878"/>
                <a:gd name="connsiteX32" fmla="*/ 1826811 w 5065594"/>
                <a:gd name="connsiteY32" fmla="*/ 2342049 h 3474878"/>
                <a:gd name="connsiteX33" fmla="*/ 1843160 w 5065594"/>
                <a:gd name="connsiteY33" fmla="*/ 908132 h 3474878"/>
                <a:gd name="connsiteX34" fmla="*/ 1769591 w 5065594"/>
                <a:gd name="connsiteY34" fmla="*/ 834563 h 3474878"/>
                <a:gd name="connsiteX35" fmla="*/ 1536622 w 5065594"/>
                <a:gd name="connsiteY35" fmla="*/ 834563 h 3474878"/>
                <a:gd name="connsiteX36" fmla="*/ 1377903 w 5065594"/>
                <a:gd name="connsiteY36" fmla="*/ 829113 h 3474878"/>
                <a:gd name="connsiteX37" fmla="*/ 504507 w 5065594"/>
                <a:gd name="connsiteY37" fmla="*/ 813347 h 3474878"/>
                <a:gd name="connsiteX38" fmla="*/ 365647 w 5065594"/>
                <a:gd name="connsiteY38" fmla="*/ 1101591 h 3474878"/>
                <a:gd name="connsiteX39" fmla="*/ 520959 w 5065594"/>
                <a:gd name="connsiteY39" fmla="*/ 2096138 h 3474878"/>
                <a:gd name="connsiteX40" fmla="*/ 713056 w 5065594"/>
                <a:gd name="connsiteY40" fmla="*/ 2288916 h 3474878"/>
                <a:gd name="connsiteX41" fmla="*/ 993028 w 5065594"/>
                <a:gd name="connsiteY41" fmla="*/ 2030742 h 3474878"/>
                <a:gd name="connsiteX42" fmla="*/ 915372 w 5065594"/>
                <a:gd name="connsiteY42" fmla="*/ 966034 h 3474878"/>
                <a:gd name="connsiteX43" fmla="*/ 746435 w 5065594"/>
                <a:gd name="connsiteY43" fmla="*/ 814127 h 3474878"/>
                <a:gd name="connsiteX44" fmla="*/ 602703 w 5065594"/>
                <a:gd name="connsiteY44" fmla="*/ 814127 h 3474878"/>
                <a:gd name="connsiteX45" fmla="*/ 504507 w 5065594"/>
                <a:gd name="connsiteY45" fmla="*/ 813347 h 3474878"/>
                <a:gd name="connsiteX46" fmla="*/ 4368096 w 5065594"/>
                <a:gd name="connsiteY46" fmla="*/ 1120 h 3474878"/>
                <a:gd name="connsiteX47" fmla="*/ 4553638 w 5065594"/>
                <a:gd name="connsiteY47" fmla="*/ 1460 h 3474878"/>
                <a:gd name="connsiteX48" fmla="*/ 4924889 w 5065594"/>
                <a:gd name="connsiteY48" fmla="*/ 21215 h 3474878"/>
                <a:gd name="connsiteX49" fmla="*/ 5063853 w 5065594"/>
                <a:gd name="connsiteY49" fmla="*/ 209906 h 3474878"/>
                <a:gd name="connsiteX50" fmla="*/ 4904453 w 5065594"/>
                <a:gd name="connsiteY50" fmla="*/ 365900 h 3474878"/>
                <a:gd name="connsiteX51" fmla="*/ 4562493 w 5065594"/>
                <a:gd name="connsiteY51" fmla="*/ 369987 h 3474878"/>
                <a:gd name="connsiteX52" fmla="*/ 4123121 w 5065594"/>
                <a:gd name="connsiteY52" fmla="*/ 666988 h 3474878"/>
                <a:gd name="connsiteX53" fmla="*/ 3512089 w 5065594"/>
                <a:gd name="connsiteY53" fmla="*/ 3233053 h 3474878"/>
                <a:gd name="connsiteX54" fmla="*/ 3192609 w 5065594"/>
                <a:gd name="connsiteY54" fmla="*/ 3474878 h 3474878"/>
                <a:gd name="connsiteX55" fmla="*/ 2035257 w 5065594"/>
                <a:gd name="connsiteY55" fmla="*/ 3474878 h 3474878"/>
                <a:gd name="connsiteX56" fmla="*/ 672185 w 5065594"/>
                <a:gd name="connsiteY56" fmla="*/ 3462616 h 3474878"/>
                <a:gd name="connsiteX57" fmla="*/ 480087 w 5065594"/>
                <a:gd name="connsiteY57" fmla="*/ 3348856 h 3474878"/>
                <a:gd name="connsiteX58" fmla="*/ 668097 w 5065594"/>
                <a:gd name="connsiteY58" fmla="*/ 3151991 h 3474878"/>
                <a:gd name="connsiteX59" fmla="*/ 1699428 w 5065594"/>
                <a:gd name="connsiteY59" fmla="*/ 3160165 h 3474878"/>
                <a:gd name="connsiteX60" fmla="*/ 3073399 w 5065594"/>
                <a:gd name="connsiteY60" fmla="*/ 3188776 h 3474878"/>
                <a:gd name="connsiteX61" fmla="*/ 3212363 w 5065594"/>
                <a:gd name="connsiteY61" fmla="*/ 2945588 h 3474878"/>
                <a:gd name="connsiteX62" fmla="*/ 3106097 w 5065594"/>
                <a:gd name="connsiteY62" fmla="*/ 2863845 h 3474878"/>
                <a:gd name="connsiteX63" fmla="*/ 553657 w 5065594"/>
                <a:gd name="connsiteY63" fmla="*/ 2519160 h 3474878"/>
                <a:gd name="connsiteX64" fmla="*/ 283222 w 5065594"/>
                <a:gd name="connsiteY64" fmla="*/ 2277335 h 3474878"/>
                <a:gd name="connsiteX65" fmla="*/ 12787 w 5065594"/>
                <a:gd name="connsiteY65" fmla="*/ 797778 h 3474878"/>
                <a:gd name="connsiteX66" fmla="*/ 319325 w 5065594"/>
                <a:gd name="connsiteY66" fmla="*/ 509633 h 3474878"/>
                <a:gd name="connsiteX67" fmla="*/ 3597920 w 5065594"/>
                <a:gd name="connsiteY67" fmla="*/ 566853 h 3474878"/>
                <a:gd name="connsiteX68" fmla="*/ 3950098 w 5065594"/>
                <a:gd name="connsiteY68" fmla="*/ 304592 h 3474878"/>
                <a:gd name="connsiteX69" fmla="*/ 3986882 w 5065594"/>
                <a:gd name="connsiteY69" fmla="*/ 181296 h 3474878"/>
                <a:gd name="connsiteX70" fmla="*/ 4183066 w 5065594"/>
                <a:gd name="connsiteY70" fmla="*/ 13040 h 3474878"/>
                <a:gd name="connsiteX71" fmla="*/ 4368096 w 5065594"/>
                <a:gd name="connsiteY71" fmla="*/ 1120 h 347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065594" h="3474878">
                  <a:moveTo>
                    <a:pt x="3246497" y="857713"/>
                  </a:moveTo>
                  <a:lnTo>
                    <a:pt x="3245831" y="857723"/>
                  </a:lnTo>
                  <a:lnTo>
                    <a:pt x="3202826" y="857723"/>
                  </a:lnTo>
                  <a:lnTo>
                    <a:pt x="3202826" y="858405"/>
                  </a:lnTo>
                  <a:lnTo>
                    <a:pt x="3245831" y="857723"/>
                  </a:lnTo>
                  <a:lnTo>
                    <a:pt x="3247333" y="857723"/>
                  </a:lnTo>
                  <a:lnTo>
                    <a:pt x="3268295" y="857988"/>
                  </a:lnTo>
                  <a:lnTo>
                    <a:pt x="3193173" y="873433"/>
                  </a:lnTo>
                  <a:cubicBezTo>
                    <a:pt x="3130620" y="901533"/>
                    <a:pt x="3106097" y="972164"/>
                    <a:pt x="3087704" y="1133608"/>
                  </a:cubicBezTo>
                  <a:cubicBezTo>
                    <a:pt x="3038659" y="1519165"/>
                    <a:pt x="2993699" y="2070933"/>
                    <a:pt x="2944653" y="2456490"/>
                  </a:cubicBezTo>
                  <a:cubicBezTo>
                    <a:pt x="2928304" y="2543001"/>
                    <a:pt x="2984163" y="2567524"/>
                    <a:pt x="3061819" y="2579787"/>
                  </a:cubicBezTo>
                  <a:cubicBezTo>
                    <a:pt x="3364951" y="2629514"/>
                    <a:pt x="3364951" y="2633601"/>
                    <a:pt x="3434433" y="2333875"/>
                  </a:cubicBezTo>
                  <a:cubicBezTo>
                    <a:pt x="3525032" y="1944231"/>
                    <a:pt x="3610862" y="1380201"/>
                    <a:pt x="3708955" y="990557"/>
                  </a:cubicBezTo>
                  <a:cubicBezTo>
                    <a:pt x="3733477" y="883609"/>
                    <a:pt x="3713042" y="850911"/>
                    <a:pt x="3606776" y="863173"/>
                  </a:cubicBezTo>
                  <a:cubicBezTo>
                    <a:pt x="3549555" y="867260"/>
                    <a:pt x="3492335" y="863173"/>
                    <a:pt x="3435114" y="863173"/>
                  </a:cubicBezTo>
                  <a:cubicBezTo>
                    <a:pt x="3400032" y="861129"/>
                    <a:pt x="3352178" y="859426"/>
                    <a:pt x="3307986" y="858490"/>
                  </a:cubicBezTo>
                  <a:lnTo>
                    <a:pt x="3268295" y="857988"/>
                  </a:lnTo>
                  <a:lnTo>
                    <a:pt x="3269584" y="857723"/>
                  </a:lnTo>
                  <a:lnTo>
                    <a:pt x="3247333" y="857723"/>
                  </a:lnTo>
                  <a:close/>
                  <a:moveTo>
                    <a:pt x="2234848" y="846824"/>
                  </a:moveTo>
                  <a:cubicBezTo>
                    <a:pt x="2161278" y="842737"/>
                    <a:pt x="2144929" y="871347"/>
                    <a:pt x="2144929" y="936742"/>
                  </a:cubicBezTo>
                  <a:cubicBezTo>
                    <a:pt x="2149017" y="1149957"/>
                    <a:pt x="2124494" y="2161532"/>
                    <a:pt x="2120406" y="2370659"/>
                  </a:cubicBezTo>
                  <a:cubicBezTo>
                    <a:pt x="2120406" y="2436736"/>
                    <a:pt x="2136756" y="2465345"/>
                    <a:pt x="2214412" y="2477607"/>
                  </a:cubicBezTo>
                  <a:cubicBezTo>
                    <a:pt x="2542067" y="2527334"/>
                    <a:pt x="2596562" y="2531421"/>
                    <a:pt x="2637434" y="2207172"/>
                  </a:cubicBezTo>
                  <a:cubicBezTo>
                    <a:pt x="2686480" y="1842051"/>
                    <a:pt x="2727352" y="1306632"/>
                    <a:pt x="2780485" y="945598"/>
                  </a:cubicBezTo>
                  <a:cubicBezTo>
                    <a:pt x="2792747" y="863173"/>
                    <a:pt x="2772311" y="842737"/>
                    <a:pt x="2694655" y="846824"/>
                  </a:cubicBezTo>
                  <a:cubicBezTo>
                    <a:pt x="2559778" y="850911"/>
                    <a:pt x="2370405" y="850911"/>
                    <a:pt x="2234848" y="846824"/>
                  </a:cubicBezTo>
                  <a:close/>
                  <a:moveTo>
                    <a:pt x="1377903" y="829113"/>
                  </a:moveTo>
                  <a:cubicBezTo>
                    <a:pt x="1262100" y="835244"/>
                    <a:pt x="1263462" y="885653"/>
                    <a:pt x="1278449" y="1089330"/>
                  </a:cubicBezTo>
                  <a:cubicBezTo>
                    <a:pt x="1302972" y="1425160"/>
                    <a:pt x="1335669" y="1936056"/>
                    <a:pt x="1364279" y="2272567"/>
                  </a:cubicBezTo>
                  <a:cubicBezTo>
                    <a:pt x="1368367" y="2309352"/>
                    <a:pt x="1356105" y="2354310"/>
                    <a:pt x="1413325" y="2362485"/>
                  </a:cubicBezTo>
                  <a:cubicBezTo>
                    <a:pt x="1535941" y="2382921"/>
                    <a:pt x="1663325" y="2399269"/>
                    <a:pt x="1785940" y="2415618"/>
                  </a:cubicBezTo>
                  <a:cubicBezTo>
                    <a:pt x="1839073" y="2419705"/>
                    <a:pt x="1826811" y="2374746"/>
                    <a:pt x="1826811" y="2342049"/>
                  </a:cubicBezTo>
                  <a:cubicBezTo>
                    <a:pt x="1830899" y="1919027"/>
                    <a:pt x="1834986" y="1330473"/>
                    <a:pt x="1843160" y="908132"/>
                  </a:cubicBezTo>
                  <a:cubicBezTo>
                    <a:pt x="1843160" y="846824"/>
                    <a:pt x="1822724" y="834563"/>
                    <a:pt x="1769591" y="834563"/>
                  </a:cubicBezTo>
                  <a:cubicBezTo>
                    <a:pt x="1691935" y="834563"/>
                    <a:pt x="1614278" y="834563"/>
                    <a:pt x="1536622" y="834563"/>
                  </a:cubicBezTo>
                  <a:cubicBezTo>
                    <a:pt x="1468502" y="830475"/>
                    <a:pt x="1416732" y="827070"/>
                    <a:pt x="1377903" y="829113"/>
                  </a:cubicBezTo>
                  <a:close/>
                  <a:moveTo>
                    <a:pt x="504507" y="813347"/>
                  </a:moveTo>
                  <a:cubicBezTo>
                    <a:pt x="306191" y="814595"/>
                    <a:pt x="315579" y="846483"/>
                    <a:pt x="365647" y="1101591"/>
                  </a:cubicBezTo>
                  <a:cubicBezTo>
                    <a:pt x="418780" y="1376113"/>
                    <a:pt x="476000" y="1821615"/>
                    <a:pt x="520959" y="2096138"/>
                  </a:cubicBezTo>
                  <a:cubicBezTo>
                    <a:pt x="541395" y="2219434"/>
                    <a:pt x="586354" y="2276654"/>
                    <a:pt x="713056" y="2288916"/>
                  </a:cubicBezTo>
                  <a:cubicBezTo>
                    <a:pt x="1012101" y="2322294"/>
                    <a:pt x="1025725" y="2326381"/>
                    <a:pt x="993028" y="2030742"/>
                  </a:cubicBezTo>
                  <a:cubicBezTo>
                    <a:pt x="964418" y="1731016"/>
                    <a:pt x="931720" y="1261673"/>
                    <a:pt x="915372" y="966034"/>
                  </a:cubicBezTo>
                  <a:cubicBezTo>
                    <a:pt x="907197" y="850911"/>
                    <a:pt x="869050" y="797778"/>
                    <a:pt x="746435" y="814127"/>
                  </a:cubicBezTo>
                  <a:cubicBezTo>
                    <a:pt x="697389" y="822301"/>
                    <a:pt x="648343" y="814127"/>
                    <a:pt x="602703" y="814127"/>
                  </a:cubicBezTo>
                  <a:cubicBezTo>
                    <a:pt x="565407" y="813616"/>
                    <a:pt x="532837" y="813169"/>
                    <a:pt x="504507" y="813347"/>
                  </a:cubicBezTo>
                  <a:close/>
                  <a:moveTo>
                    <a:pt x="4368096" y="1120"/>
                  </a:moveTo>
                  <a:cubicBezTo>
                    <a:pt x="4429830" y="-583"/>
                    <a:pt x="4491648" y="-243"/>
                    <a:pt x="4553638" y="1460"/>
                  </a:cubicBezTo>
                  <a:cubicBezTo>
                    <a:pt x="4677615" y="4185"/>
                    <a:pt x="4800911" y="12360"/>
                    <a:pt x="4924889" y="21215"/>
                  </a:cubicBezTo>
                  <a:cubicBezTo>
                    <a:pt x="5022981" y="29389"/>
                    <a:pt x="5076114" y="111133"/>
                    <a:pt x="5063853" y="209906"/>
                  </a:cubicBezTo>
                  <a:cubicBezTo>
                    <a:pt x="5055678" y="300505"/>
                    <a:pt x="5006632" y="361813"/>
                    <a:pt x="4904453" y="365900"/>
                  </a:cubicBezTo>
                  <a:cubicBezTo>
                    <a:pt x="4826797" y="365900"/>
                    <a:pt x="4640149" y="365900"/>
                    <a:pt x="4562493" y="369987"/>
                  </a:cubicBezTo>
                  <a:cubicBezTo>
                    <a:pt x="4193966" y="374074"/>
                    <a:pt x="4204865" y="305955"/>
                    <a:pt x="4123121" y="666988"/>
                  </a:cubicBezTo>
                  <a:cubicBezTo>
                    <a:pt x="3909907" y="1611807"/>
                    <a:pt x="3678982" y="2511667"/>
                    <a:pt x="3512089" y="3233053"/>
                  </a:cubicBezTo>
                  <a:cubicBezTo>
                    <a:pt x="3467130" y="3429919"/>
                    <a:pt x="3388793" y="3474878"/>
                    <a:pt x="3192609" y="3474878"/>
                  </a:cubicBezTo>
                  <a:cubicBezTo>
                    <a:pt x="2762774" y="3474878"/>
                    <a:pt x="2469178" y="3474878"/>
                    <a:pt x="2035257" y="3474878"/>
                  </a:cubicBezTo>
                  <a:cubicBezTo>
                    <a:pt x="1580900" y="3450355"/>
                    <a:pt x="1126542" y="3487139"/>
                    <a:pt x="672185" y="3462616"/>
                  </a:cubicBezTo>
                  <a:cubicBezTo>
                    <a:pt x="570005" y="3458529"/>
                    <a:pt x="492349" y="3463979"/>
                    <a:pt x="480087" y="3348856"/>
                  </a:cubicBezTo>
                  <a:cubicBezTo>
                    <a:pt x="467826" y="3225560"/>
                    <a:pt x="529134" y="3151991"/>
                    <a:pt x="668097" y="3151991"/>
                  </a:cubicBezTo>
                  <a:cubicBezTo>
                    <a:pt x="1012101" y="3151991"/>
                    <a:pt x="1355424" y="3156077"/>
                    <a:pt x="1699428" y="3160165"/>
                  </a:cubicBezTo>
                  <a:cubicBezTo>
                    <a:pt x="2202831" y="3168340"/>
                    <a:pt x="2569995" y="3168340"/>
                    <a:pt x="3073399" y="3188776"/>
                  </a:cubicBezTo>
                  <a:cubicBezTo>
                    <a:pt x="3220538" y="3192863"/>
                    <a:pt x="3187840" y="3015070"/>
                    <a:pt x="3212363" y="2945588"/>
                  </a:cubicBezTo>
                  <a:cubicBezTo>
                    <a:pt x="3245061" y="2843409"/>
                    <a:pt x="3155143" y="2872019"/>
                    <a:pt x="3106097" y="2863845"/>
                  </a:cubicBezTo>
                  <a:cubicBezTo>
                    <a:pt x="2219180" y="2750086"/>
                    <a:pt x="1459647" y="2634963"/>
                    <a:pt x="553657" y="2519160"/>
                  </a:cubicBezTo>
                  <a:cubicBezTo>
                    <a:pt x="401750" y="2498724"/>
                    <a:pt x="311833" y="2421068"/>
                    <a:pt x="283222" y="2277335"/>
                  </a:cubicBezTo>
                  <a:cubicBezTo>
                    <a:pt x="188536" y="1809354"/>
                    <a:pt x="98618" y="1269847"/>
                    <a:pt x="12787" y="797778"/>
                  </a:cubicBezTo>
                  <a:cubicBezTo>
                    <a:pt x="-36259" y="531431"/>
                    <a:pt x="53659" y="504864"/>
                    <a:pt x="319325" y="509633"/>
                  </a:cubicBezTo>
                  <a:cubicBezTo>
                    <a:pt x="1412645" y="525981"/>
                    <a:pt x="2505282" y="546417"/>
                    <a:pt x="3597920" y="566853"/>
                  </a:cubicBezTo>
                  <a:cubicBezTo>
                    <a:pt x="3880616" y="570940"/>
                    <a:pt x="3880616" y="570940"/>
                    <a:pt x="3950098" y="304592"/>
                  </a:cubicBezTo>
                  <a:cubicBezTo>
                    <a:pt x="3962360" y="263040"/>
                    <a:pt x="3974621" y="222168"/>
                    <a:pt x="3986882" y="181296"/>
                  </a:cubicBezTo>
                  <a:cubicBezTo>
                    <a:pt x="4015493" y="82522"/>
                    <a:pt x="4080887" y="21215"/>
                    <a:pt x="4183066" y="13040"/>
                  </a:cubicBezTo>
                  <a:cubicBezTo>
                    <a:pt x="4244715" y="6569"/>
                    <a:pt x="4306363" y="2823"/>
                    <a:pt x="4368096" y="11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Circle: Hollow 227">
              <a:extLst>
                <a:ext uri="{FF2B5EF4-FFF2-40B4-BE49-F238E27FC236}">
                  <a16:creationId xmlns:a16="http://schemas.microsoft.com/office/drawing/2014/main" id="{06A56E95-586D-4C17-AAC8-0E5B43BDEC30}"/>
                </a:ext>
              </a:extLst>
            </p:cNvPr>
            <p:cNvSpPr/>
            <p:nvPr/>
          </p:nvSpPr>
          <p:spPr>
            <a:xfrm>
              <a:off x="7959775" y="5905849"/>
              <a:ext cx="739302" cy="739302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9" name="Circle: Hollow 228">
              <a:extLst>
                <a:ext uri="{FF2B5EF4-FFF2-40B4-BE49-F238E27FC236}">
                  <a16:creationId xmlns:a16="http://schemas.microsoft.com/office/drawing/2014/main" id="{74091004-702A-4FA8-A7A8-403A98857B23}"/>
                </a:ext>
              </a:extLst>
            </p:cNvPr>
            <p:cNvSpPr/>
            <p:nvPr/>
          </p:nvSpPr>
          <p:spPr>
            <a:xfrm>
              <a:off x="6228933" y="5905849"/>
              <a:ext cx="739302" cy="739302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57B3631-7C6F-47C7-8771-6741DB08989E}"/>
              </a:ext>
            </a:extLst>
          </p:cNvPr>
          <p:cNvGrpSpPr/>
          <p:nvPr/>
        </p:nvGrpSpPr>
        <p:grpSpPr>
          <a:xfrm>
            <a:off x="8821311" y="1036570"/>
            <a:ext cx="423071" cy="866129"/>
            <a:chOff x="7528445" y="2305877"/>
            <a:chExt cx="561155" cy="1148822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3333D598-0EF7-4E0C-87B2-FF7633683654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46A20E7-1D2B-4200-BB04-AFB01F6BE4F4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1FE2DBD-7F5E-46D5-9EEA-15C4C9408D08}"/>
              </a:ext>
            </a:extLst>
          </p:cNvPr>
          <p:cNvGrpSpPr/>
          <p:nvPr/>
        </p:nvGrpSpPr>
        <p:grpSpPr>
          <a:xfrm rot="20703400">
            <a:off x="9308069" y="1074674"/>
            <a:ext cx="528979" cy="750934"/>
            <a:chOff x="3805328" y="4061908"/>
            <a:chExt cx="310118" cy="440241"/>
          </a:xfrm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1F58C0E7-EA41-456B-ADE7-E274F0F27581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C2280BD-4E62-4610-9757-E35F18AC56B2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83EC8F98-D3F0-4295-AA26-6668F5F34313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17E2BF2-B880-4DC3-914F-5F76F021622E}"/>
              </a:ext>
            </a:extLst>
          </p:cNvPr>
          <p:cNvGrpSpPr/>
          <p:nvPr/>
        </p:nvGrpSpPr>
        <p:grpSpPr>
          <a:xfrm rot="20532872">
            <a:off x="8908182" y="2115071"/>
            <a:ext cx="1005895" cy="931327"/>
            <a:chOff x="1064519" y="1872500"/>
            <a:chExt cx="1561257" cy="1445520"/>
          </a:xfrm>
        </p:grpSpPr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39C8D64-9518-4A49-B357-3932F008B24D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E70F29E-0210-49AE-962A-1440472BB32C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19C15E3D-433C-48F4-8811-E03F17994AD9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45839F9-381E-4C56-A67B-5289D438E360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AD40B173-001E-492F-899E-500FEA108607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B2751B8-48DB-4923-852C-FF35313269E5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3A26FE6-E8A5-432C-AEE5-151DFC777967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D5A2E806-A333-4F0C-AEEC-F15149CB001E}"/>
              </a:ext>
            </a:extLst>
          </p:cNvPr>
          <p:cNvGrpSpPr/>
          <p:nvPr/>
        </p:nvGrpSpPr>
        <p:grpSpPr>
          <a:xfrm>
            <a:off x="2087667" y="4347886"/>
            <a:ext cx="3597514" cy="2112781"/>
            <a:chOff x="3199814" y="1400277"/>
            <a:chExt cx="5945925" cy="3491977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2C578F38-81E1-421A-87C7-B1335A4233C5}"/>
                </a:ext>
              </a:extLst>
            </p:cNvPr>
            <p:cNvGrpSpPr/>
            <p:nvPr/>
          </p:nvGrpSpPr>
          <p:grpSpPr>
            <a:xfrm>
              <a:off x="3199814" y="1625371"/>
              <a:ext cx="5945925" cy="3266883"/>
              <a:chOff x="-548507" y="477868"/>
              <a:chExt cx="11570449" cy="6357177"/>
            </a:xfrm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838A0E9B-F44D-4AE4-B87E-3E4E7C25AD40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385465E3-1A08-4BEF-9267-FBA994AA16EC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0E483C1-F355-4EC0-B6B1-7D18A6A385E4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3BB3B9A-B350-4F7C-8FA4-E1C0AA5D9CE7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80C3ADE-9D9F-4356-963D-DBF5F4A119DC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DD0D5876-B75F-4CBA-B276-5A55FDF8D912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248" name="Rectangle: Rounded Corners 247">
                  <a:extLst>
                    <a:ext uri="{FF2B5EF4-FFF2-40B4-BE49-F238E27FC236}">
                      <a16:creationId xmlns:a16="http://schemas.microsoft.com/office/drawing/2014/main" id="{2104982A-8310-407E-8FA2-5C19D7398C88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C0A815FC-1C9E-4189-8AAB-D839EBF25FC9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1E51F024-37BA-4CC6-80A5-F027C073BC20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246" name="Rectangle: Rounded Corners 245">
                  <a:extLst>
                    <a:ext uri="{FF2B5EF4-FFF2-40B4-BE49-F238E27FC236}">
                      <a16:creationId xmlns:a16="http://schemas.microsoft.com/office/drawing/2014/main" id="{9F0E9CE5-CFEE-4D8B-923C-FE46A031264B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E4F7FB7-247F-40B7-8A1C-85FA16625CE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FB5D0F8A-74E9-4895-A2C5-E58E50AF80D6}"/>
                </a:ext>
              </a:extLst>
            </p:cNvPr>
            <p:cNvGrpSpPr/>
            <p:nvPr/>
          </p:nvGrpSpPr>
          <p:grpSpPr>
            <a:xfrm>
              <a:off x="3319669" y="1400277"/>
              <a:ext cx="5762469" cy="1243428"/>
              <a:chOff x="2758043" y="1681512"/>
              <a:chExt cx="7496623" cy="1968489"/>
            </a:xfrm>
          </p:grpSpPr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344C2E1-ED69-4E78-BCC7-29D8515137AE}"/>
                  </a:ext>
                </a:extLst>
              </p:cNvPr>
              <p:cNvSpPr/>
              <p:nvPr/>
            </p:nvSpPr>
            <p:spPr>
              <a:xfrm>
                <a:off x="7496532" y="1859790"/>
                <a:ext cx="795009" cy="1762075"/>
              </a:xfrm>
              <a:custGeom>
                <a:avLst/>
                <a:gdLst>
                  <a:gd name="connsiteX0" fmla="*/ 358764 w 795009"/>
                  <a:gd name="connsiteY0" fmla="*/ 1760832 h 1762075"/>
                  <a:gd name="connsiteX1" fmla="*/ 118193 w 795009"/>
                  <a:gd name="connsiteY1" fmla="*/ 1678169 h 1762075"/>
                  <a:gd name="connsiteX2" fmla="*/ 3736 w 795009"/>
                  <a:gd name="connsiteY2" fmla="*/ 1612462 h 1762075"/>
                  <a:gd name="connsiteX3" fmla="*/ 2676 w 795009"/>
                  <a:gd name="connsiteY3" fmla="*/ 1547285 h 1762075"/>
                  <a:gd name="connsiteX4" fmla="*/ 22282 w 795009"/>
                  <a:gd name="connsiteY4" fmla="*/ 745028 h 1762075"/>
                  <a:gd name="connsiteX5" fmla="*/ 40299 w 795009"/>
                  <a:gd name="connsiteY5" fmla="*/ 27554 h 1762075"/>
                  <a:gd name="connsiteX6" fmla="*/ 69443 w 795009"/>
                  <a:gd name="connsiteY6" fmla="*/ 0 h 1762075"/>
                  <a:gd name="connsiteX7" fmla="*/ 673520 w 795009"/>
                  <a:gd name="connsiteY7" fmla="*/ 0 h 1762075"/>
                  <a:gd name="connsiteX8" fmla="*/ 704253 w 795009"/>
                  <a:gd name="connsiteY8" fmla="*/ 29144 h 1762075"/>
                  <a:gd name="connsiteX9" fmla="*/ 744526 w 795009"/>
                  <a:gd name="connsiteY9" fmla="*/ 716414 h 1762075"/>
                  <a:gd name="connsiteX10" fmla="*/ 777908 w 795009"/>
                  <a:gd name="connsiteY10" fmla="*/ 1295057 h 1762075"/>
                  <a:gd name="connsiteX11" fmla="*/ 794865 w 795009"/>
                  <a:gd name="connsiteY11" fmla="*/ 1588617 h 1762075"/>
                  <a:gd name="connsiteX12" fmla="*/ 793805 w 795009"/>
                  <a:gd name="connsiteY12" fmla="*/ 1611932 h 1762075"/>
                  <a:gd name="connsiteX13" fmla="*/ 717501 w 795009"/>
                  <a:gd name="connsiteY13" fmla="*/ 1659093 h 1762075"/>
                  <a:gd name="connsiteX14" fmla="*/ 358764 w 795009"/>
                  <a:gd name="connsiteY14" fmla="*/ 1760832 h 17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75">
                    <a:moveTo>
                      <a:pt x="358764" y="1760832"/>
                    </a:moveTo>
                    <a:cubicBezTo>
                      <a:pt x="272392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6"/>
                      <a:pt x="2147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8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3" y="29144"/>
                    </a:cubicBezTo>
                    <a:cubicBezTo>
                      <a:pt x="716971" y="258058"/>
                      <a:pt x="731278" y="487501"/>
                      <a:pt x="744526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1" y="1627829"/>
                      <a:pt x="741876" y="1642136"/>
                      <a:pt x="717501" y="1659093"/>
                    </a:cubicBezTo>
                    <a:cubicBezTo>
                      <a:pt x="609403" y="173433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5DBB9487-9146-44C3-BABB-7A832946C388}"/>
                  </a:ext>
                </a:extLst>
              </p:cNvPr>
              <p:cNvSpPr/>
              <p:nvPr/>
            </p:nvSpPr>
            <p:spPr>
              <a:xfrm>
                <a:off x="3420449" y="1882046"/>
                <a:ext cx="846417" cy="1762421"/>
              </a:xfrm>
              <a:custGeom>
                <a:avLst/>
                <a:gdLst>
                  <a:gd name="connsiteX0" fmla="*/ 353088 w 846417"/>
                  <a:gd name="connsiteY0" fmla="*/ 1762422 h 1762421"/>
                  <a:gd name="connsiteX1" fmla="*/ 112517 w 846417"/>
                  <a:gd name="connsiteY1" fmla="*/ 1679758 h 1762421"/>
                  <a:gd name="connsiteX2" fmla="*/ 180 w 846417"/>
                  <a:gd name="connsiteY2" fmla="*/ 1616171 h 1762421"/>
                  <a:gd name="connsiteX3" fmla="*/ 246050 w 846417"/>
                  <a:gd name="connsiteY3" fmla="*/ 29674 h 1762421"/>
                  <a:gd name="connsiteX4" fmla="*/ 275194 w 846417"/>
                  <a:gd name="connsiteY4" fmla="*/ 2120 h 1762421"/>
                  <a:gd name="connsiteX5" fmla="*/ 815684 w 846417"/>
                  <a:gd name="connsiteY5" fmla="*/ 0 h 1762421"/>
                  <a:gd name="connsiteX6" fmla="*/ 846417 w 846417"/>
                  <a:gd name="connsiteY6" fmla="*/ 29144 h 1762421"/>
                  <a:gd name="connsiteX7" fmla="*/ 724542 w 846417"/>
                  <a:gd name="connsiteY7" fmla="*/ 1629419 h 1762421"/>
                  <a:gd name="connsiteX8" fmla="*/ 645058 w 846417"/>
                  <a:gd name="connsiteY8" fmla="*/ 1693006 h 1762421"/>
                  <a:gd name="connsiteX9" fmla="*/ 353088 w 846417"/>
                  <a:gd name="connsiteY9" fmla="*/ 1762422 h 176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417" h="1762421">
                    <a:moveTo>
                      <a:pt x="353088" y="1762422"/>
                    </a:moveTo>
                    <a:cubicBezTo>
                      <a:pt x="266715" y="1753413"/>
                      <a:pt x="186702" y="1725329"/>
                      <a:pt x="112517" y="1679758"/>
                    </a:cubicBezTo>
                    <a:cubicBezTo>
                      <a:pt x="74894" y="1656973"/>
                      <a:pt x="38332" y="1637897"/>
                      <a:pt x="180" y="1616171"/>
                    </a:cubicBezTo>
                    <a:cubicBezTo>
                      <a:pt x="-7239" y="1594446"/>
                      <a:pt x="217435" y="263886"/>
                      <a:pt x="246050" y="29674"/>
                    </a:cubicBezTo>
                    <a:cubicBezTo>
                      <a:pt x="246580" y="7418"/>
                      <a:pt x="253468" y="2120"/>
                      <a:pt x="275194" y="2120"/>
                    </a:cubicBezTo>
                    <a:cubicBezTo>
                      <a:pt x="476553" y="2649"/>
                      <a:pt x="614325" y="1060"/>
                      <a:pt x="815684" y="0"/>
                    </a:cubicBezTo>
                    <a:cubicBezTo>
                      <a:pt x="838469" y="0"/>
                      <a:pt x="845358" y="5829"/>
                      <a:pt x="846417" y="29144"/>
                    </a:cubicBezTo>
                    <a:cubicBezTo>
                      <a:pt x="839529" y="264946"/>
                      <a:pt x="724542" y="1621470"/>
                      <a:pt x="724542" y="1629419"/>
                    </a:cubicBezTo>
                    <a:cubicBezTo>
                      <a:pt x="699107" y="1645315"/>
                      <a:pt x="669433" y="1676049"/>
                      <a:pt x="645058" y="1693006"/>
                    </a:cubicBezTo>
                    <a:cubicBezTo>
                      <a:pt x="524773" y="1760302"/>
                      <a:pt x="486621" y="1759772"/>
                      <a:pt x="353088" y="176242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6C7F2902-079A-4389-94A8-6B6A167808CD}"/>
                  </a:ext>
                </a:extLst>
              </p:cNvPr>
              <p:cNvSpPr/>
              <p:nvPr/>
            </p:nvSpPr>
            <p:spPr>
              <a:xfrm>
                <a:off x="8734916" y="1858201"/>
                <a:ext cx="888786" cy="1757122"/>
              </a:xfrm>
              <a:custGeom>
                <a:avLst/>
                <a:gdLst>
                  <a:gd name="connsiteX0" fmla="*/ 525123 w 888786"/>
                  <a:gd name="connsiteY0" fmla="*/ 1757123 h 1757122"/>
                  <a:gd name="connsiteX1" fmla="*/ 765694 w 888786"/>
                  <a:gd name="connsiteY1" fmla="*/ 1674459 h 1757122"/>
                  <a:gd name="connsiteX2" fmla="*/ 888629 w 888786"/>
                  <a:gd name="connsiteY2" fmla="*/ 1610872 h 1757122"/>
                  <a:gd name="connsiteX3" fmla="*/ 610966 w 888786"/>
                  <a:gd name="connsiteY3" fmla="*/ 29674 h 1757122"/>
                  <a:gd name="connsiteX4" fmla="*/ 581822 w 888786"/>
                  <a:gd name="connsiteY4" fmla="*/ 2120 h 1757122"/>
                  <a:gd name="connsiteX5" fmla="*/ 30734 w 888786"/>
                  <a:gd name="connsiteY5" fmla="*/ 0 h 1757122"/>
                  <a:gd name="connsiteX6" fmla="*/ 0 w 888786"/>
                  <a:gd name="connsiteY6" fmla="*/ 23845 h 1757122"/>
                  <a:gd name="connsiteX7" fmla="*/ 153669 w 888786"/>
                  <a:gd name="connsiteY7" fmla="*/ 1624120 h 1757122"/>
                  <a:gd name="connsiteX8" fmla="*/ 233153 w 888786"/>
                  <a:gd name="connsiteY8" fmla="*/ 1687707 h 1757122"/>
                  <a:gd name="connsiteX9" fmla="*/ 525123 w 888786"/>
                  <a:gd name="connsiteY9" fmla="*/ 1757123 h 175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8786" h="1757122">
                    <a:moveTo>
                      <a:pt x="525123" y="1757123"/>
                    </a:moveTo>
                    <a:cubicBezTo>
                      <a:pt x="611496" y="1748115"/>
                      <a:pt x="691509" y="1720030"/>
                      <a:pt x="765694" y="1674459"/>
                    </a:cubicBezTo>
                    <a:cubicBezTo>
                      <a:pt x="803316" y="1651674"/>
                      <a:pt x="850477" y="1632598"/>
                      <a:pt x="888629" y="1610872"/>
                    </a:cubicBezTo>
                    <a:cubicBezTo>
                      <a:pt x="896047" y="1589147"/>
                      <a:pt x="639580" y="263886"/>
                      <a:pt x="610966" y="29674"/>
                    </a:cubicBezTo>
                    <a:cubicBezTo>
                      <a:pt x="610435" y="7418"/>
                      <a:pt x="603547" y="2120"/>
                      <a:pt x="581822" y="2120"/>
                    </a:cubicBezTo>
                    <a:cubicBezTo>
                      <a:pt x="380463" y="2649"/>
                      <a:pt x="232093" y="1060"/>
                      <a:pt x="30734" y="0"/>
                    </a:cubicBezTo>
                    <a:cubicBezTo>
                      <a:pt x="7948" y="0"/>
                      <a:pt x="1060" y="530"/>
                      <a:pt x="0" y="23845"/>
                    </a:cubicBezTo>
                    <a:cubicBezTo>
                      <a:pt x="6889" y="259647"/>
                      <a:pt x="153669" y="1616171"/>
                      <a:pt x="153669" y="1624120"/>
                    </a:cubicBezTo>
                    <a:cubicBezTo>
                      <a:pt x="179104" y="1640016"/>
                      <a:pt x="208778" y="1670750"/>
                      <a:pt x="233153" y="1687707"/>
                    </a:cubicBezTo>
                    <a:cubicBezTo>
                      <a:pt x="353438" y="1755533"/>
                      <a:pt x="391590" y="1754473"/>
                      <a:pt x="525123" y="1757123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665DFFE7-4434-47F1-B3CE-7C9E39341746}"/>
                  </a:ext>
                </a:extLst>
              </p:cNvPr>
              <p:cNvSpPr/>
              <p:nvPr/>
            </p:nvSpPr>
            <p:spPr>
              <a:xfrm>
                <a:off x="4768647" y="1883635"/>
                <a:ext cx="795009" cy="1762075"/>
              </a:xfrm>
              <a:custGeom>
                <a:avLst/>
                <a:gdLst>
                  <a:gd name="connsiteX0" fmla="*/ 358764 w 795009"/>
                  <a:gd name="connsiteY0" fmla="*/ 1760832 h 1762075"/>
                  <a:gd name="connsiteX1" fmla="*/ 118193 w 795009"/>
                  <a:gd name="connsiteY1" fmla="*/ 1678169 h 1762075"/>
                  <a:gd name="connsiteX2" fmla="*/ 3736 w 795009"/>
                  <a:gd name="connsiteY2" fmla="*/ 1612462 h 1762075"/>
                  <a:gd name="connsiteX3" fmla="*/ 2676 w 795009"/>
                  <a:gd name="connsiteY3" fmla="*/ 1547285 h 1762075"/>
                  <a:gd name="connsiteX4" fmla="*/ 22282 w 795009"/>
                  <a:gd name="connsiteY4" fmla="*/ 745028 h 1762075"/>
                  <a:gd name="connsiteX5" fmla="*/ 40299 w 795009"/>
                  <a:gd name="connsiteY5" fmla="*/ 27554 h 1762075"/>
                  <a:gd name="connsiteX6" fmla="*/ 69443 w 795009"/>
                  <a:gd name="connsiteY6" fmla="*/ 0 h 1762075"/>
                  <a:gd name="connsiteX7" fmla="*/ 673520 w 795009"/>
                  <a:gd name="connsiteY7" fmla="*/ 0 h 1762075"/>
                  <a:gd name="connsiteX8" fmla="*/ 704254 w 795009"/>
                  <a:gd name="connsiteY8" fmla="*/ 29144 h 1762075"/>
                  <a:gd name="connsiteX9" fmla="*/ 744525 w 795009"/>
                  <a:gd name="connsiteY9" fmla="*/ 716414 h 1762075"/>
                  <a:gd name="connsiteX10" fmla="*/ 777908 w 795009"/>
                  <a:gd name="connsiteY10" fmla="*/ 1295057 h 1762075"/>
                  <a:gd name="connsiteX11" fmla="*/ 794865 w 795009"/>
                  <a:gd name="connsiteY11" fmla="*/ 1588617 h 1762075"/>
                  <a:gd name="connsiteX12" fmla="*/ 793805 w 795009"/>
                  <a:gd name="connsiteY12" fmla="*/ 1611932 h 1762075"/>
                  <a:gd name="connsiteX13" fmla="*/ 717501 w 795009"/>
                  <a:gd name="connsiteY13" fmla="*/ 1659093 h 1762075"/>
                  <a:gd name="connsiteX14" fmla="*/ 358764 w 795009"/>
                  <a:gd name="connsiteY14" fmla="*/ 1760832 h 17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75">
                    <a:moveTo>
                      <a:pt x="358764" y="1760832"/>
                    </a:moveTo>
                    <a:cubicBezTo>
                      <a:pt x="272391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6"/>
                      <a:pt x="2146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8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4" y="29144"/>
                    </a:cubicBezTo>
                    <a:cubicBezTo>
                      <a:pt x="716971" y="258058"/>
                      <a:pt x="731278" y="487501"/>
                      <a:pt x="744525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0" y="1627829"/>
                      <a:pt x="741876" y="1642136"/>
                      <a:pt x="717501" y="1659093"/>
                    </a:cubicBezTo>
                    <a:cubicBezTo>
                      <a:pt x="609403" y="173433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E0B631C1-3338-40D7-9988-C89C89E843E1}"/>
                  </a:ext>
                </a:extLst>
              </p:cNvPr>
              <p:cNvSpPr/>
              <p:nvPr/>
            </p:nvSpPr>
            <p:spPr>
              <a:xfrm>
                <a:off x="6087019" y="1883106"/>
                <a:ext cx="795009" cy="1762089"/>
              </a:xfrm>
              <a:custGeom>
                <a:avLst/>
                <a:gdLst>
                  <a:gd name="connsiteX0" fmla="*/ 358764 w 795009"/>
                  <a:gd name="connsiteY0" fmla="*/ 1760832 h 1762089"/>
                  <a:gd name="connsiteX1" fmla="*/ 118193 w 795009"/>
                  <a:gd name="connsiteY1" fmla="*/ 1678169 h 1762089"/>
                  <a:gd name="connsiteX2" fmla="*/ 3736 w 795009"/>
                  <a:gd name="connsiteY2" fmla="*/ 1612462 h 1762089"/>
                  <a:gd name="connsiteX3" fmla="*/ 2676 w 795009"/>
                  <a:gd name="connsiteY3" fmla="*/ 1547285 h 1762089"/>
                  <a:gd name="connsiteX4" fmla="*/ 22282 w 795009"/>
                  <a:gd name="connsiteY4" fmla="*/ 745029 h 1762089"/>
                  <a:gd name="connsiteX5" fmla="*/ 40299 w 795009"/>
                  <a:gd name="connsiteY5" fmla="*/ 27554 h 1762089"/>
                  <a:gd name="connsiteX6" fmla="*/ 69443 w 795009"/>
                  <a:gd name="connsiteY6" fmla="*/ 0 h 1762089"/>
                  <a:gd name="connsiteX7" fmla="*/ 673520 w 795009"/>
                  <a:gd name="connsiteY7" fmla="*/ 0 h 1762089"/>
                  <a:gd name="connsiteX8" fmla="*/ 704254 w 795009"/>
                  <a:gd name="connsiteY8" fmla="*/ 29144 h 1762089"/>
                  <a:gd name="connsiteX9" fmla="*/ 744525 w 795009"/>
                  <a:gd name="connsiteY9" fmla="*/ 716414 h 1762089"/>
                  <a:gd name="connsiteX10" fmla="*/ 777908 w 795009"/>
                  <a:gd name="connsiteY10" fmla="*/ 1295057 h 1762089"/>
                  <a:gd name="connsiteX11" fmla="*/ 794865 w 795009"/>
                  <a:gd name="connsiteY11" fmla="*/ 1588617 h 1762089"/>
                  <a:gd name="connsiteX12" fmla="*/ 793805 w 795009"/>
                  <a:gd name="connsiteY12" fmla="*/ 1611932 h 1762089"/>
                  <a:gd name="connsiteX13" fmla="*/ 717501 w 795009"/>
                  <a:gd name="connsiteY13" fmla="*/ 1659093 h 1762089"/>
                  <a:gd name="connsiteX14" fmla="*/ 358764 w 795009"/>
                  <a:gd name="connsiteY14" fmla="*/ 1760832 h 176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89">
                    <a:moveTo>
                      <a:pt x="358764" y="1760832"/>
                    </a:moveTo>
                    <a:cubicBezTo>
                      <a:pt x="272392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7"/>
                      <a:pt x="2147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9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4" y="29144"/>
                    </a:cubicBezTo>
                    <a:cubicBezTo>
                      <a:pt x="716971" y="258057"/>
                      <a:pt x="731278" y="487501"/>
                      <a:pt x="744525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0" y="1627829"/>
                      <a:pt x="741876" y="1642136"/>
                      <a:pt x="717501" y="1659093"/>
                    </a:cubicBezTo>
                    <a:cubicBezTo>
                      <a:pt x="609403" y="173486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B774B6C4-3020-4B15-9685-84110DDBEF5A}"/>
                  </a:ext>
                </a:extLst>
              </p:cNvPr>
              <p:cNvSpPr/>
              <p:nvPr/>
            </p:nvSpPr>
            <p:spPr>
              <a:xfrm>
                <a:off x="2758043" y="1681512"/>
                <a:ext cx="7496623" cy="1968489"/>
              </a:xfrm>
              <a:custGeom>
                <a:avLst/>
                <a:gdLst>
                  <a:gd name="connsiteX0" fmla="*/ 773863 w 7496623"/>
                  <a:gd name="connsiteY0" fmla="*/ 235 h 1968489"/>
                  <a:gd name="connsiteX1" fmla="*/ 1044108 w 7496623"/>
                  <a:gd name="connsiteY1" fmla="*/ 235 h 1968489"/>
                  <a:gd name="connsiteX2" fmla="*/ 1484449 w 7496623"/>
                  <a:gd name="connsiteY2" fmla="*/ 235 h 1968489"/>
                  <a:gd name="connsiteX3" fmla="*/ 2844682 w 7496623"/>
                  <a:gd name="connsiteY3" fmla="*/ 235 h 1968489"/>
                  <a:gd name="connsiteX4" fmla="*/ 4212333 w 7496623"/>
                  <a:gd name="connsiteY4" fmla="*/ 235 h 1968489"/>
                  <a:gd name="connsiteX5" fmla="*/ 5924013 w 7496623"/>
                  <a:gd name="connsiteY5" fmla="*/ 235 h 1968489"/>
                  <a:gd name="connsiteX6" fmla="*/ 5933953 w 7496623"/>
                  <a:gd name="connsiteY6" fmla="*/ 235 h 1968489"/>
                  <a:gd name="connsiteX7" fmla="*/ 6697655 w 7496623"/>
                  <a:gd name="connsiteY7" fmla="*/ 235 h 1968489"/>
                  <a:gd name="connsiteX8" fmla="*/ 6816351 w 7496623"/>
                  <a:gd name="connsiteY8" fmla="*/ 114162 h 1968489"/>
                  <a:gd name="connsiteX9" fmla="*/ 6833838 w 7496623"/>
                  <a:gd name="connsiteY9" fmla="*/ 190996 h 1968489"/>
                  <a:gd name="connsiteX10" fmla="*/ 7487195 w 7496623"/>
                  <a:gd name="connsiteY10" fmla="*/ 1621705 h 1968489"/>
                  <a:gd name="connsiteX11" fmla="*/ 7488784 w 7496623"/>
                  <a:gd name="connsiteY11" fmla="*/ 1679993 h 1968489"/>
                  <a:gd name="connsiteX12" fmla="*/ 7196284 w 7496623"/>
                  <a:gd name="connsiteY12" fmla="*/ 1905727 h 1968489"/>
                  <a:gd name="connsiteX13" fmla="*/ 6865101 w 7496623"/>
                  <a:gd name="connsiteY13" fmla="*/ 1828363 h 1968489"/>
                  <a:gd name="connsiteX14" fmla="*/ 6844965 w 7496623"/>
                  <a:gd name="connsiteY14" fmla="*/ 1793390 h 1968489"/>
                  <a:gd name="connsiteX15" fmla="*/ 6693416 w 7496623"/>
                  <a:gd name="connsiteY15" fmla="*/ 938674 h 1968489"/>
                  <a:gd name="connsiteX16" fmla="*/ 6567302 w 7496623"/>
                  <a:gd name="connsiteY16" fmla="*/ 224379 h 1968489"/>
                  <a:gd name="connsiteX17" fmla="*/ 6541337 w 7496623"/>
                  <a:gd name="connsiteY17" fmla="*/ 203184 h 1968489"/>
                  <a:gd name="connsiteX18" fmla="*/ 5984951 w 7496623"/>
                  <a:gd name="connsiteY18" fmla="*/ 202654 h 1968489"/>
                  <a:gd name="connsiteX19" fmla="*/ 5963994 w 7496623"/>
                  <a:gd name="connsiteY19" fmla="*/ 210529 h 1968489"/>
                  <a:gd name="connsiteX20" fmla="*/ 5983232 w 7496623"/>
                  <a:gd name="connsiteY20" fmla="*/ 345194 h 1968489"/>
                  <a:gd name="connsiteX21" fmla="*/ 6125773 w 7496623"/>
                  <a:gd name="connsiteY21" fmla="*/ 1780672 h 1968489"/>
                  <a:gd name="connsiteX22" fmla="*/ 6096100 w 7496623"/>
                  <a:gd name="connsiteY22" fmla="*/ 1855917 h 1968489"/>
                  <a:gd name="connsiteX23" fmla="*/ 5900040 w 7496623"/>
                  <a:gd name="connsiteY23" fmla="*/ 1949708 h 1968489"/>
                  <a:gd name="connsiteX24" fmla="*/ 5593762 w 7496623"/>
                  <a:gd name="connsiteY24" fmla="*/ 1881352 h 1968489"/>
                  <a:gd name="connsiteX25" fmla="*/ 5538653 w 7496623"/>
                  <a:gd name="connsiteY25" fmla="*/ 1840020 h 1968489"/>
                  <a:gd name="connsiteX26" fmla="*/ 5515338 w 7496623"/>
                  <a:gd name="connsiteY26" fmla="*/ 1811936 h 1968489"/>
                  <a:gd name="connsiteX27" fmla="*/ 5422607 w 7496623"/>
                  <a:gd name="connsiteY27" fmla="*/ 258822 h 1968489"/>
                  <a:gd name="connsiteX28" fmla="*/ 5374917 w 7496623"/>
                  <a:gd name="connsiteY28" fmla="*/ 215901 h 1968489"/>
                  <a:gd name="connsiteX29" fmla="*/ 4834427 w 7496623"/>
                  <a:gd name="connsiteY29" fmla="*/ 215901 h 1968489"/>
                  <a:gd name="connsiteX30" fmla="*/ 4786736 w 7496623"/>
                  <a:gd name="connsiteY30" fmla="*/ 263591 h 1968489"/>
                  <a:gd name="connsiteX31" fmla="*/ 4745935 w 7496623"/>
                  <a:gd name="connsiteY31" fmla="*/ 1808757 h 1968489"/>
                  <a:gd name="connsiteX32" fmla="*/ 4733747 w 7496623"/>
                  <a:gd name="connsiteY32" fmla="*/ 1831542 h 1968489"/>
                  <a:gd name="connsiteX33" fmla="*/ 4724739 w 7496623"/>
                  <a:gd name="connsiteY33" fmla="*/ 1837901 h 1968489"/>
                  <a:gd name="connsiteX34" fmla="*/ 4705663 w 7496623"/>
                  <a:gd name="connsiteY34" fmla="*/ 1855387 h 1968489"/>
                  <a:gd name="connsiteX35" fmla="*/ 4601804 w 7496623"/>
                  <a:gd name="connsiteY35" fmla="*/ 1920564 h 1968489"/>
                  <a:gd name="connsiteX36" fmla="*/ 4530269 w 7496623"/>
                  <a:gd name="connsiteY36" fmla="*/ 1950768 h 1968489"/>
                  <a:gd name="connsiteX37" fmla="*/ 4187428 w 7496623"/>
                  <a:gd name="connsiteY37" fmla="*/ 1898309 h 1968489"/>
                  <a:gd name="connsiteX38" fmla="*/ 4109534 w 7496623"/>
                  <a:gd name="connsiteY38" fmla="*/ 1843730 h 1968489"/>
                  <a:gd name="connsiteX39" fmla="*/ 4032700 w 7496623"/>
                  <a:gd name="connsiteY39" fmla="*/ 258822 h 1968489"/>
                  <a:gd name="connsiteX40" fmla="*/ 3985009 w 7496623"/>
                  <a:gd name="connsiteY40" fmla="*/ 215901 h 1968489"/>
                  <a:gd name="connsiteX41" fmla="*/ 3444519 w 7496623"/>
                  <a:gd name="connsiteY41" fmla="*/ 215901 h 1968489"/>
                  <a:gd name="connsiteX42" fmla="*/ 3396829 w 7496623"/>
                  <a:gd name="connsiteY42" fmla="*/ 263591 h 1968489"/>
                  <a:gd name="connsiteX43" fmla="*/ 3382522 w 7496623"/>
                  <a:gd name="connsiteY43" fmla="*/ 1780142 h 1968489"/>
                  <a:gd name="connsiteX44" fmla="*/ 3352848 w 7496623"/>
                  <a:gd name="connsiteY44" fmla="*/ 1855387 h 1968489"/>
                  <a:gd name="connsiteX45" fmla="*/ 3172685 w 7496623"/>
                  <a:gd name="connsiteY45" fmla="*/ 1949178 h 1968489"/>
                  <a:gd name="connsiteX46" fmla="*/ 2866407 w 7496623"/>
                  <a:gd name="connsiteY46" fmla="*/ 1880822 h 1968489"/>
                  <a:gd name="connsiteX47" fmla="*/ 2811298 w 7496623"/>
                  <a:gd name="connsiteY47" fmla="*/ 1839490 h 1968489"/>
                  <a:gd name="connsiteX48" fmla="*/ 2772086 w 7496623"/>
                  <a:gd name="connsiteY48" fmla="*/ 1811406 h 1968489"/>
                  <a:gd name="connsiteX49" fmla="*/ 2695252 w 7496623"/>
                  <a:gd name="connsiteY49" fmla="*/ 258292 h 1968489"/>
                  <a:gd name="connsiteX50" fmla="*/ 2647562 w 7496623"/>
                  <a:gd name="connsiteY50" fmla="*/ 215371 h 1968489"/>
                  <a:gd name="connsiteX51" fmla="*/ 2107072 w 7496623"/>
                  <a:gd name="connsiteY51" fmla="*/ 215371 h 1968489"/>
                  <a:gd name="connsiteX52" fmla="*/ 2059382 w 7496623"/>
                  <a:gd name="connsiteY52" fmla="*/ 263061 h 1968489"/>
                  <a:gd name="connsiteX53" fmla="*/ 2018580 w 7496623"/>
                  <a:gd name="connsiteY53" fmla="*/ 1808227 h 1968489"/>
                  <a:gd name="connsiteX54" fmla="*/ 2006392 w 7496623"/>
                  <a:gd name="connsiteY54" fmla="*/ 1831012 h 1968489"/>
                  <a:gd name="connsiteX55" fmla="*/ 1802384 w 7496623"/>
                  <a:gd name="connsiteY55" fmla="*/ 1950238 h 1968489"/>
                  <a:gd name="connsiteX56" fmla="*/ 1459544 w 7496623"/>
                  <a:gd name="connsiteY56" fmla="*/ 1897779 h 1968489"/>
                  <a:gd name="connsiteX57" fmla="*/ 1381649 w 7496623"/>
                  <a:gd name="connsiteY57" fmla="*/ 1843200 h 1968489"/>
                  <a:gd name="connsiteX58" fmla="*/ 1367872 w 7496623"/>
                  <a:gd name="connsiteY58" fmla="*/ 1812996 h 1968489"/>
                  <a:gd name="connsiteX59" fmla="*/ 1490277 w 7496623"/>
                  <a:gd name="connsiteY59" fmla="*/ 229148 h 1968489"/>
                  <a:gd name="connsiteX60" fmla="*/ 1474910 w 7496623"/>
                  <a:gd name="connsiteY60" fmla="*/ 202653 h 1968489"/>
                  <a:gd name="connsiteX61" fmla="*/ 1474910 w 7496623"/>
                  <a:gd name="connsiteY61" fmla="*/ 202123 h 1968489"/>
                  <a:gd name="connsiteX62" fmla="*/ 932301 w 7496623"/>
                  <a:gd name="connsiteY62" fmla="*/ 202123 h 1968489"/>
                  <a:gd name="connsiteX63" fmla="*/ 904217 w 7496623"/>
                  <a:gd name="connsiteY63" fmla="*/ 227028 h 1968489"/>
                  <a:gd name="connsiteX64" fmla="*/ 666825 w 7496623"/>
                  <a:gd name="connsiteY64" fmla="*/ 1791800 h 1968489"/>
                  <a:gd name="connsiteX65" fmla="*/ 647219 w 7496623"/>
                  <a:gd name="connsiteY65" fmla="*/ 1827303 h 1968489"/>
                  <a:gd name="connsiteX66" fmla="*/ 141702 w 7496623"/>
                  <a:gd name="connsiteY66" fmla="*/ 1825713 h 1968489"/>
                  <a:gd name="connsiteX67" fmla="*/ 18237 w 7496623"/>
                  <a:gd name="connsiteY67" fmla="*/ 1699069 h 1968489"/>
                  <a:gd name="connsiteX68" fmla="*/ 8699 w 7496623"/>
                  <a:gd name="connsiteY68" fmla="*/ 1616936 h 1968489"/>
                  <a:gd name="connsiteX69" fmla="*/ 663116 w 7496623"/>
                  <a:gd name="connsiteY69" fmla="*/ 183577 h 1968489"/>
                  <a:gd name="connsiteX70" fmla="*/ 673714 w 7496623"/>
                  <a:gd name="connsiteY70" fmla="*/ 114161 h 1968489"/>
                  <a:gd name="connsiteX71" fmla="*/ 773863 w 7496623"/>
                  <a:gd name="connsiteY71" fmla="*/ 235 h 196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496623" h="1968489">
                    <a:moveTo>
                      <a:pt x="773863" y="235"/>
                    </a:moveTo>
                    <a:cubicBezTo>
                      <a:pt x="863945" y="-295"/>
                      <a:pt x="954027" y="235"/>
                      <a:pt x="1044108" y="235"/>
                    </a:cubicBezTo>
                    <a:cubicBezTo>
                      <a:pt x="1190888" y="235"/>
                      <a:pt x="1337668" y="235"/>
                      <a:pt x="1484449" y="235"/>
                    </a:cubicBezTo>
                    <a:cubicBezTo>
                      <a:pt x="1938036" y="235"/>
                      <a:pt x="2391094" y="235"/>
                      <a:pt x="2844682" y="235"/>
                    </a:cubicBezTo>
                    <a:cubicBezTo>
                      <a:pt x="3300389" y="235"/>
                      <a:pt x="3756626" y="235"/>
                      <a:pt x="4212333" y="235"/>
                    </a:cubicBezTo>
                    <a:lnTo>
                      <a:pt x="5924013" y="235"/>
                    </a:lnTo>
                    <a:lnTo>
                      <a:pt x="5933953" y="235"/>
                    </a:lnTo>
                    <a:lnTo>
                      <a:pt x="6697655" y="235"/>
                    </a:lnTo>
                    <a:cubicBezTo>
                      <a:pt x="6778729" y="235"/>
                      <a:pt x="6812642" y="33618"/>
                      <a:pt x="6816351" y="114162"/>
                    </a:cubicBezTo>
                    <a:cubicBezTo>
                      <a:pt x="6817411" y="140656"/>
                      <a:pt x="6822710" y="166091"/>
                      <a:pt x="6833838" y="190996"/>
                    </a:cubicBezTo>
                    <a:cubicBezTo>
                      <a:pt x="7052153" y="667899"/>
                      <a:pt x="7269409" y="1144802"/>
                      <a:pt x="7487195" y="1621705"/>
                    </a:cubicBezTo>
                    <a:cubicBezTo>
                      <a:pt x="7495673" y="1641311"/>
                      <a:pt x="7502562" y="1659328"/>
                      <a:pt x="7488784" y="1679993"/>
                    </a:cubicBezTo>
                    <a:cubicBezTo>
                      <a:pt x="7414069" y="1784912"/>
                      <a:pt x="7328757" y="1876583"/>
                      <a:pt x="7196284" y="1905727"/>
                    </a:cubicBezTo>
                    <a:cubicBezTo>
                      <a:pt x="7073879" y="1932752"/>
                      <a:pt x="6963661" y="1905727"/>
                      <a:pt x="6865101" y="1828363"/>
                    </a:cubicBezTo>
                    <a:cubicBezTo>
                      <a:pt x="6853444" y="1818825"/>
                      <a:pt x="6847615" y="1808227"/>
                      <a:pt x="6844965" y="1793390"/>
                    </a:cubicBezTo>
                    <a:cubicBezTo>
                      <a:pt x="6794625" y="1508308"/>
                      <a:pt x="6743756" y="1223756"/>
                      <a:pt x="6693416" y="938674"/>
                    </a:cubicBezTo>
                    <a:cubicBezTo>
                      <a:pt x="6651554" y="700223"/>
                      <a:pt x="6608633" y="462301"/>
                      <a:pt x="6567302" y="224379"/>
                    </a:cubicBezTo>
                    <a:cubicBezTo>
                      <a:pt x="6564122" y="206893"/>
                      <a:pt x="6557234" y="203184"/>
                      <a:pt x="6541337" y="203184"/>
                    </a:cubicBezTo>
                    <a:cubicBezTo>
                      <a:pt x="6355875" y="203184"/>
                      <a:pt x="6170413" y="203714"/>
                      <a:pt x="5984951" y="202654"/>
                    </a:cubicBezTo>
                    <a:lnTo>
                      <a:pt x="5963994" y="210529"/>
                    </a:lnTo>
                    <a:lnTo>
                      <a:pt x="5983232" y="345194"/>
                    </a:lnTo>
                    <a:cubicBezTo>
                      <a:pt x="5994361" y="455412"/>
                      <a:pt x="6125244" y="1767425"/>
                      <a:pt x="6125773" y="1780672"/>
                    </a:cubicBezTo>
                    <a:cubicBezTo>
                      <a:pt x="6134782" y="1813526"/>
                      <a:pt x="6124184" y="1834721"/>
                      <a:pt x="6096100" y="1855917"/>
                    </a:cubicBezTo>
                    <a:cubicBezTo>
                      <a:pt x="6036222" y="1900428"/>
                      <a:pt x="5974224" y="1938050"/>
                      <a:pt x="5900040" y="1949708"/>
                    </a:cubicBezTo>
                    <a:cubicBezTo>
                      <a:pt x="5789822" y="1966665"/>
                      <a:pt x="5685963" y="1948648"/>
                      <a:pt x="5593762" y="1881352"/>
                    </a:cubicBezTo>
                    <a:cubicBezTo>
                      <a:pt x="5575215" y="1867575"/>
                      <a:pt x="5557200" y="1853797"/>
                      <a:pt x="5538653" y="1840020"/>
                    </a:cubicBezTo>
                    <a:cubicBezTo>
                      <a:pt x="5528585" y="1832602"/>
                      <a:pt x="5519577" y="1824124"/>
                      <a:pt x="5515338" y="1811936"/>
                    </a:cubicBezTo>
                    <a:cubicBezTo>
                      <a:pt x="5511628" y="1739341"/>
                      <a:pt x="5430026" y="340425"/>
                      <a:pt x="5422607" y="258822"/>
                    </a:cubicBezTo>
                    <a:cubicBezTo>
                      <a:pt x="5419427" y="224379"/>
                      <a:pt x="5409889" y="215901"/>
                      <a:pt x="5374917" y="215901"/>
                    </a:cubicBezTo>
                    <a:cubicBezTo>
                      <a:pt x="5194753" y="215371"/>
                      <a:pt x="5014590" y="215371"/>
                      <a:pt x="4834427" y="215901"/>
                    </a:cubicBezTo>
                    <a:cubicBezTo>
                      <a:pt x="4797864" y="215901"/>
                      <a:pt x="4787796" y="226498"/>
                      <a:pt x="4786736" y="263591"/>
                    </a:cubicBezTo>
                    <a:cubicBezTo>
                      <a:pt x="4781967" y="414610"/>
                      <a:pt x="4752823" y="1725034"/>
                      <a:pt x="4745935" y="1808757"/>
                    </a:cubicBezTo>
                    <a:cubicBezTo>
                      <a:pt x="4743815" y="1817765"/>
                      <a:pt x="4741696" y="1826243"/>
                      <a:pt x="4733747" y="1831542"/>
                    </a:cubicBezTo>
                    <a:cubicBezTo>
                      <a:pt x="4731098" y="1833662"/>
                      <a:pt x="4727918" y="1835781"/>
                      <a:pt x="4724739" y="1837901"/>
                    </a:cubicBezTo>
                    <a:cubicBezTo>
                      <a:pt x="4719440" y="1843730"/>
                      <a:pt x="4713081" y="1849558"/>
                      <a:pt x="4705663" y="1855387"/>
                    </a:cubicBezTo>
                    <a:cubicBezTo>
                      <a:pt x="4672810" y="1880292"/>
                      <a:pt x="4638367" y="1903078"/>
                      <a:pt x="4601804" y="1920564"/>
                    </a:cubicBezTo>
                    <a:cubicBezTo>
                      <a:pt x="4579548" y="1932752"/>
                      <a:pt x="4555703" y="1943349"/>
                      <a:pt x="4530269" y="1950768"/>
                    </a:cubicBezTo>
                    <a:cubicBezTo>
                      <a:pt x="4407333" y="1986270"/>
                      <a:pt x="4293407" y="1968254"/>
                      <a:pt x="4187428" y="1898309"/>
                    </a:cubicBezTo>
                    <a:cubicBezTo>
                      <a:pt x="4160934" y="1880822"/>
                      <a:pt x="4136029" y="1861216"/>
                      <a:pt x="4109534" y="1843730"/>
                    </a:cubicBezTo>
                    <a:cubicBezTo>
                      <a:pt x="4098406" y="1836311"/>
                      <a:pt x="4040118" y="340425"/>
                      <a:pt x="4032700" y="258822"/>
                    </a:cubicBezTo>
                    <a:cubicBezTo>
                      <a:pt x="4029520" y="224379"/>
                      <a:pt x="4019982" y="215901"/>
                      <a:pt x="3985009" y="215901"/>
                    </a:cubicBezTo>
                    <a:cubicBezTo>
                      <a:pt x="3804846" y="215371"/>
                      <a:pt x="3624683" y="215371"/>
                      <a:pt x="3444519" y="215901"/>
                    </a:cubicBezTo>
                    <a:cubicBezTo>
                      <a:pt x="3407957" y="215901"/>
                      <a:pt x="3397889" y="226498"/>
                      <a:pt x="3396829" y="263591"/>
                    </a:cubicBezTo>
                    <a:cubicBezTo>
                      <a:pt x="3392060" y="414080"/>
                      <a:pt x="3381462" y="1766895"/>
                      <a:pt x="3382522" y="1780142"/>
                    </a:cubicBezTo>
                    <a:cubicBezTo>
                      <a:pt x="3391530" y="1812996"/>
                      <a:pt x="3380932" y="1834192"/>
                      <a:pt x="3352848" y="1855387"/>
                    </a:cubicBezTo>
                    <a:cubicBezTo>
                      <a:pt x="3292970" y="1899898"/>
                      <a:pt x="3246870" y="1937521"/>
                      <a:pt x="3172685" y="1949178"/>
                    </a:cubicBezTo>
                    <a:cubicBezTo>
                      <a:pt x="3062467" y="1966135"/>
                      <a:pt x="2958609" y="1948118"/>
                      <a:pt x="2866407" y="1880822"/>
                    </a:cubicBezTo>
                    <a:cubicBezTo>
                      <a:pt x="2847861" y="1867045"/>
                      <a:pt x="2829845" y="1853268"/>
                      <a:pt x="2811298" y="1839490"/>
                    </a:cubicBezTo>
                    <a:cubicBezTo>
                      <a:pt x="2801231" y="1832072"/>
                      <a:pt x="2776326" y="1823594"/>
                      <a:pt x="2772086" y="1811406"/>
                    </a:cubicBezTo>
                    <a:cubicBezTo>
                      <a:pt x="2768377" y="1738811"/>
                      <a:pt x="2702671" y="339895"/>
                      <a:pt x="2695252" y="258292"/>
                    </a:cubicBezTo>
                    <a:cubicBezTo>
                      <a:pt x="2692073" y="223849"/>
                      <a:pt x="2682535" y="215371"/>
                      <a:pt x="2647562" y="215371"/>
                    </a:cubicBezTo>
                    <a:cubicBezTo>
                      <a:pt x="2467399" y="214841"/>
                      <a:pt x="2287235" y="214841"/>
                      <a:pt x="2107072" y="215371"/>
                    </a:cubicBezTo>
                    <a:cubicBezTo>
                      <a:pt x="2070509" y="215371"/>
                      <a:pt x="2060441" y="225969"/>
                      <a:pt x="2059382" y="263061"/>
                    </a:cubicBezTo>
                    <a:cubicBezTo>
                      <a:pt x="2054612" y="414080"/>
                      <a:pt x="2025468" y="1724504"/>
                      <a:pt x="2018580" y="1808227"/>
                    </a:cubicBezTo>
                    <a:cubicBezTo>
                      <a:pt x="2016460" y="1817235"/>
                      <a:pt x="2014341" y="1825713"/>
                      <a:pt x="2006392" y="1831012"/>
                    </a:cubicBezTo>
                    <a:cubicBezTo>
                      <a:pt x="1941745" y="1876053"/>
                      <a:pt x="1880808" y="1927453"/>
                      <a:pt x="1802384" y="1950238"/>
                    </a:cubicBezTo>
                    <a:cubicBezTo>
                      <a:pt x="1679449" y="1985741"/>
                      <a:pt x="1565522" y="1967724"/>
                      <a:pt x="1459544" y="1897779"/>
                    </a:cubicBezTo>
                    <a:cubicBezTo>
                      <a:pt x="1433049" y="1880292"/>
                      <a:pt x="1408144" y="1860686"/>
                      <a:pt x="1381649" y="1843200"/>
                    </a:cubicBezTo>
                    <a:cubicBezTo>
                      <a:pt x="1371052" y="1835781"/>
                      <a:pt x="1362044" y="1827833"/>
                      <a:pt x="1367872" y="1812996"/>
                    </a:cubicBezTo>
                    <a:cubicBezTo>
                      <a:pt x="1376880" y="1703308"/>
                      <a:pt x="1484449" y="296974"/>
                      <a:pt x="1490277" y="229148"/>
                    </a:cubicBezTo>
                    <a:cubicBezTo>
                      <a:pt x="1491867" y="212191"/>
                      <a:pt x="1488158" y="204773"/>
                      <a:pt x="1474910" y="202653"/>
                    </a:cubicBezTo>
                    <a:lnTo>
                      <a:pt x="1474910" y="202123"/>
                    </a:lnTo>
                    <a:cubicBezTo>
                      <a:pt x="1294217" y="202653"/>
                      <a:pt x="1112994" y="202653"/>
                      <a:pt x="932301" y="202123"/>
                    </a:cubicBezTo>
                    <a:cubicBezTo>
                      <a:pt x="912695" y="202123"/>
                      <a:pt x="906866" y="209012"/>
                      <a:pt x="904217" y="227028"/>
                    </a:cubicBezTo>
                    <a:cubicBezTo>
                      <a:pt x="855467" y="548673"/>
                      <a:pt x="696499" y="1592031"/>
                      <a:pt x="666825" y="1791800"/>
                    </a:cubicBezTo>
                    <a:cubicBezTo>
                      <a:pt x="664705" y="1807167"/>
                      <a:pt x="658347" y="1817765"/>
                      <a:pt x="647219" y="1827303"/>
                    </a:cubicBezTo>
                    <a:cubicBezTo>
                      <a:pt x="500969" y="1952357"/>
                      <a:pt x="286892" y="1951827"/>
                      <a:pt x="141702" y="1825713"/>
                    </a:cubicBezTo>
                    <a:cubicBezTo>
                      <a:pt x="97191" y="1787031"/>
                      <a:pt x="54270" y="1746229"/>
                      <a:pt x="18237" y="1699069"/>
                    </a:cubicBezTo>
                    <a:cubicBezTo>
                      <a:pt x="-1369" y="1673104"/>
                      <a:pt x="-6138" y="1649789"/>
                      <a:pt x="8699" y="1616936"/>
                    </a:cubicBezTo>
                    <a:cubicBezTo>
                      <a:pt x="227544" y="1139503"/>
                      <a:pt x="444800" y="661540"/>
                      <a:pt x="663116" y="183577"/>
                    </a:cubicBezTo>
                    <a:cubicBezTo>
                      <a:pt x="673184" y="161322"/>
                      <a:pt x="676363" y="138536"/>
                      <a:pt x="673714" y="114161"/>
                    </a:cubicBezTo>
                    <a:cubicBezTo>
                      <a:pt x="666295" y="52164"/>
                      <a:pt x="711866" y="764"/>
                      <a:pt x="773863" y="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CBFA3F94-A98D-48EB-8A75-822D3B8C0A70}"/>
              </a:ext>
            </a:extLst>
          </p:cNvPr>
          <p:cNvGrpSpPr/>
          <p:nvPr/>
        </p:nvGrpSpPr>
        <p:grpSpPr>
          <a:xfrm>
            <a:off x="5723885" y="3573136"/>
            <a:ext cx="3654073" cy="3074236"/>
            <a:chOff x="6094799" y="1412294"/>
            <a:chExt cx="5785459" cy="4867410"/>
          </a:xfrm>
        </p:grpSpPr>
        <p:grpSp>
          <p:nvGrpSpPr>
            <p:cNvPr id="267" name="Graphic 33">
              <a:extLst>
                <a:ext uri="{FF2B5EF4-FFF2-40B4-BE49-F238E27FC236}">
                  <a16:creationId xmlns:a16="http://schemas.microsoft.com/office/drawing/2014/main" id="{271FEB82-E881-4BA4-B439-AB73B4D574D0}"/>
                </a:ext>
              </a:extLst>
            </p:cNvPr>
            <p:cNvGrpSpPr/>
            <p:nvPr/>
          </p:nvGrpSpPr>
          <p:grpSpPr>
            <a:xfrm>
              <a:off x="7105963" y="1412294"/>
              <a:ext cx="3023169" cy="2904280"/>
              <a:chOff x="2705100" y="171450"/>
              <a:chExt cx="6781800" cy="65151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69A94660-0D4F-47C6-8B0C-D922DBADE67B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5962" cy="2738437"/>
              </a:xfrm>
              <a:custGeom>
                <a:avLst/>
                <a:gdLst>
                  <a:gd name="connsiteX0" fmla="*/ 5233035 w 5795962"/>
                  <a:gd name="connsiteY0" fmla="*/ 2738438 h 2738437"/>
                  <a:gd name="connsiteX1" fmla="*/ 555308 w 5795962"/>
                  <a:gd name="connsiteY1" fmla="*/ 2738438 h 2738437"/>
                  <a:gd name="connsiteX2" fmla="*/ 357188 w 5795962"/>
                  <a:gd name="connsiteY2" fmla="*/ 2566035 h 2738437"/>
                  <a:gd name="connsiteX3" fmla="*/ 0 w 5795962"/>
                  <a:gd name="connsiteY3" fmla="*/ 0 h 2738437"/>
                  <a:gd name="connsiteX4" fmla="*/ 5795963 w 5795962"/>
                  <a:gd name="connsiteY4" fmla="*/ 0 h 2738437"/>
                  <a:gd name="connsiteX5" fmla="*/ 5430203 w 5795962"/>
                  <a:gd name="connsiteY5" fmla="*/ 2566988 h 2738437"/>
                  <a:gd name="connsiteX6" fmla="*/ 5233035 w 5795962"/>
                  <a:gd name="connsiteY6" fmla="*/ 2738438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95962" h="2738437">
                    <a:moveTo>
                      <a:pt x="5233035" y="2738438"/>
                    </a:moveTo>
                    <a:lnTo>
                      <a:pt x="555308" y="2738438"/>
                    </a:lnTo>
                    <a:cubicBezTo>
                      <a:pt x="455295" y="2738438"/>
                      <a:pt x="371475" y="2665095"/>
                      <a:pt x="357188" y="2566035"/>
                    </a:cubicBezTo>
                    <a:lnTo>
                      <a:pt x="0" y="0"/>
                    </a:lnTo>
                    <a:lnTo>
                      <a:pt x="5795963" y="0"/>
                    </a:lnTo>
                    <a:lnTo>
                      <a:pt x="5430203" y="2566988"/>
                    </a:lnTo>
                    <a:cubicBezTo>
                      <a:pt x="5415915" y="2665095"/>
                      <a:pt x="5332095" y="2738438"/>
                      <a:pt x="5233035" y="2738438"/>
                    </a:cubicBezTo>
                    <a:close/>
                  </a:path>
                </a:pathLst>
              </a:custGeom>
              <a:solidFill>
                <a:srgbClr val="0148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206C9B4-5BB3-4B6A-BA4B-8B66DADC93D6}"/>
                  </a:ext>
                </a:extLst>
              </p:cNvPr>
              <p:cNvSpPr/>
              <p:nvPr/>
            </p:nvSpPr>
            <p:spPr>
              <a:xfrm>
                <a:off x="3639502" y="493680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AC92DE80-18D9-41F1-A9E9-EEDAA6346ED7}"/>
                  </a:ext>
                </a:extLst>
              </p:cNvPr>
              <p:cNvSpPr/>
              <p:nvPr/>
            </p:nvSpPr>
            <p:spPr>
              <a:xfrm>
                <a:off x="3713797" y="6196965"/>
                <a:ext cx="4769167" cy="204787"/>
              </a:xfrm>
              <a:custGeom>
                <a:avLst/>
                <a:gdLst>
                  <a:gd name="connsiteX0" fmla="*/ 0 w 4769167"/>
                  <a:gd name="connsiteY0" fmla="*/ 0 h 204787"/>
                  <a:gd name="connsiteX1" fmla="*/ 4769168 w 4769167"/>
                  <a:gd name="connsiteY1" fmla="*/ 0 h 204787"/>
                  <a:gd name="connsiteX2" fmla="*/ 4769168 w 4769167"/>
                  <a:gd name="connsiteY2" fmla="*/ 204787 h 204787"/>
                  <a:gd name="connsiteX3" fmla="*/ 0 w 476916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9167" h="204787">
                    <a:moveTo>
                      <a:pt x="0" y="0"/>
                    </a:moveTo>
                    <a:lnTo>
                      <a:pt x="4769168" y="0"/>
                    </a:lnTo>
                    <a:lnTo>
                      <a:pt x="476916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AB5E9A5-5D3E-467A-AAA5-D423BD6D0BC4}"/>
                  </a:ext>
                </a:extLst>
              </p:cNvPr>
              <p:cNvSpPr/>
              <p:nvPr/>
            </p:nvSpPr>
            <p:spPr>
              <a:xfrm>
                <a:off x="3643312" y="542448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8 h 204787"/>
                  <a:gd name="connsiteX3" fmla="*/ 0 w 4910137"/>
                  <a:gd name="connsiteY3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8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ADC3DC89-FE00-4E07-994D-15CD1163AE1A}"/>
                  </a:ext>
                </a:extLst>
              </p:cNvPr>
              <p:cNvSpPr/>
              <p:nvPr/>
            </p:nvSpPr>
            <p:spPr>
              <a:xfrm>
                <a:off x="3643312" y="4160520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CADDB4C4-908A-41EC-A3A0-2353CC6BEF05}"/>
                  </a:ext>
                </a:extLst>
              </p:cNvPr>
              <p:cNvSpPr/>
              <p:nvPr/>
            </p:nvSpPr>
            <p:spPr>
              <a:xfrm>
                <a:off x="2705100" y="2106929"/>
                <a:ext cx="6779894" cy="1150620"/>
              </a:xfrm>
              <a:custGeom>
                <a:avLst/>
                <a:gdLst>
                  <a:gd name="connsiteX0" fmla="*/ 6779895 w 6779894"/>
                  <a:gd name="connsiteY0" fmla="*/ 1150620 h 1150620"/>
                  <a:gd name="connsiteX1" fmla="*/ 0 w 6779894"/>
                  <a:gd name="connsiteY1" fmla="*/ 1150620 h 1150620"/>
                  <a:gd name="connsiteX2" fmla="*/ 619125 w 6779894"/>
                  <a:gd name="connsiteY2" fmla="*/ 0 h 1150620"/>
                  <a:gd name="connsiteX3" fmla="*/ 6132195 w 6779894"/>
                  <a:gd name="connsiteY3" fmla="*/ 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9894" h="1150620">
                    <a:moveTo>
                      <a:pt x="6779895" y="1150620"/>
                    </a:moveTo>
                    <a:lnTo>
                      <a:pt x="0" y="1150620"/>
                    </a:lnTo>
                    <a:lnTo>
                      <a:pt x="619125" y="0"/>
                    </a:lnTo>
                    <a:lnTo>
                      <a:pt x="6132195" y="0"/>
                    </a:lnTo>
                    <a:close/>
                  </a:path>
                </a:pathLst>
              </a:custGeom>
              <a:solidFill>
                <a:srgbClr val="2181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C38B77DC-E751-4609-9D9D-321ED609ADD9}"/>
                  </a:ext>
                </a:extLst>
              </p:cNvPr>
              <p:cNvSpPr/>
              <p:nvPr/>
            </p:nvSpPr>
            <p:spPr>
              <a:xfrm>
                <a:off x="3135630" y="2252662"/>
                <a:ext cx="5918834" cy="860107"/>
              </a:xfrm>
              <a:custGeom>
                <a:avLst/>
                <a:gdLst>
                  <a:gd name="connsiteX0" fmla="*/ 5918835 w 5918834"/>
                  <a:gd name="connsiteY0" fmla="*/ 860107 h 860107"/>
                  <a:gd name="connsiteX1" fmla="*/ 0 w 5918834"/>
                  <a:gd name="connsiteY1" fmla="*/ 860107 h 860107"/>
                  <a:gd name="connsiteX2" fmla="*/ 435293 w 5918834"/>
                  <a:gd name="connsiteY2" fmla="*/ 0 h 860107"/>
                  <a:gd name="connsiteX3" fmla="*/ 5486400 w 5918834"/>
                  <a:gd name="connsiteY3" fmla="*/ 0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8834" h="860107">
                    <a:moveTo>
                      <a:pt x="5918835" y="860107"/>
                    </a:moveTo>
                    <a:lnTo>
                      <a:pt x="0" y="860107"/>
                    </a:lnTo>
                    <a:lnTo>
                      <a:pt x="435293" y="0"/>
                    </a:lnTo>
                    <a:lnTo>
                      <a:pt x="5486400" y="0"/>
                    </a:lnTo>
                    <a:close/>
                  </a:path>
                </a:pathLst>
              </a:custGeom>
              <a:solidFill>
                <a:srgbClr val="014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ADE6974-C33A-46FE-A427-B063E46FD9DE}"/>
                  </a:ext>
                </a:extLst>
              </p:cNvPr>
              <p:cNvSpPr/>
              <p:nvPr/>
            </p:nvSpPr>
            <p:spPr>
              <a:xfrm>
                <a:off x="2710815" y="3258502"/>
                <a:ext cx="6768465" cy="724852"/>
              </a:xfrm>
              <a:custGeom>
                <a:avLst/>
                <a:gdLst>
                  <a:gd name="connsiteX0" fmla="*/ 6575108 w 6768465"/>
                  <a:gd name="connsiteY0" fmla="*/ 724853 h 724852"/>
                  <a:gd name="connsiteX1" fmla="*/ 193358 w 6768465"/>
                  <a:gd name="connsiteY1" fmla="*/ 724853 h 724852"/>
                  <a:gd name="connsiteX2" fmla="*/ 0 w 6768465"/>
                  <a:gd name="connsiteY2" fmla="*/ 531495 h 724852"/>
                  <a:gd name="connsiteX3" fmla="*/ 0 w 6768465"/>
                  <a:gd name="connsiteY3" fmla="*/ 0 h 724852"/>
                  <a:gd name="connsiteX4" fmla="*/ 6768465 w 6768465"/>
                  <a:gd name="connsiteY4" fmla="*/ 0 h 724852"/>
                  <a:gd name="connsiteX5" fmla="*/ 6768465 w 6768465"/>
                  <a:gd name="connsiteY5" fmla="*/ 531495 h 724852"/>
                  <a:gd name="connsiteX6" fmla="*/ 6575108 w 6768465"/>
                  <a:gd name="connsiteY6" fmla="*/ 724853 h 72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8465" h="724852">
                    <a:moveTo>
                      <a:pt x="6575108" y="724853"/>
                    </a:moveTo>
                    <a:lnTo>
                      <a:pt x="193358" y="724853"/>
                    </a:lnTo>
                    <a:cubicBezTo>
                      <a:pt x="86678" y="724853"/>
                      <a:pt x="0" y="638175"/>
                      <a:pt x="0" y="531495"/>
                    </a:cubicBezTo>
                    <a:lnTo>
                      <a:pt x="0" y="0"/>
                    </a:lnTo>
                    <a:lnTo>
                      <a:pt x="6768465" y="0"/>
                    </a:lnTo>
                    <a:lnTo>
                      <a:pt x="6768465" y="531495"/>
                    </a:lnTo>
                    <a:cubicBezTo>
                      <a:pt x="6768465" y="638175"/>
                      <a:pt x="6681788" y="724853"/>
                      <a:pt x="6575108" y="724853"/>
                    </a:cubicBezTo>
                    <a:close/>
                  </a:path>
                </a:pathLst>
              </a:custGeom>
              <a:solidFill>
                <a:srgbClr val="0077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A90723A-96C9-43F6-AAB4-C4D9160CB520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6915" cy="2738437"/>
              </a:xfrm>
              <a:custGeom>
                <a:avLst/>
                <a:gdLst>
                  <a:gd name="connsiteX0" fmla="*/ 0 w 5796915"/>
                  <a:gd name="connsiteY0" fmla="*/ 0 h 2738437"/>
                  <a:gd name="connsiteX1" fmla="*/ 357188 w 5796915"/>
                  <a:gd name="connsiteY1" fmla="*/ 2566035 h 2738437"/>
                  <a:gd name="connsiteX2" fmla="*/ 555308 w 5796915"/>
                  <a:gd name="connsiteY2" fmla="*/ 2738438 h 2738437"/>
                  <a:gd name="connsiteX3" fmla="*/ 5233035 w 5796915"/>
                  <a:gd name="connsiteY3" fmla="*/ 2738438 h 2738437"/>
                  <a:gd name="connsiteX4" fmla="*/ 5431155 w 5796915"/>
                  <a:gd name="connsiteY4" fmla="*/ 2566988 h 2738437"/>
                  <a:gd name="connsiteX5" fmla="*/ 5796915 w 5796915"/>
                  <a:gd name="connsiteY5" fmla="*/ 0 h 2738437"/>
                  <a:gd name="connsiteX6" fmla="*/ 0 w 5796915"/>
                  <a:gd name="connsiteY6" fmla="*/ 0 h 2738437"/>
                  <a:gd name="connsiteX7" fmla="*/ 714375 w 5796915"/>
                  <a:gd name="connsiteY7" fmla="*/ 2384108 h 2738437"/>
                  <a:gd name="connsiteX8" fmla="*/ 645795 w 5796915"/>
                  <a:gd name="connsiteY8" fmla="*/ 2452688 h 2738437"/>
                  <a:gd name="connsiteX9" fmla="*/ 606743 w 5796915"/>
                  <a:gd name="connsiteY9" fmla="*/ 2452688 h 2738437"/>
                  <a:gd name="connsiteX10" fmla="*/ 538163 w 5796915"/>
                  <a:gd name="connsiteY10" fmla="*/ 2384108 h 2738437"/>
                  <a:gd name="connsiteX11" fmla="*/ 442913 w 5796915"/>
                  <a:gd name="connsiteY11" fmla="*/ 1547813 h 2738437"/>
                  <a:gd name="connsiteX12" fmla="*/ 511493 w 5796915"/>
                  <a:gd name="connsiteY12" fmla="*/ 1479232 h 2738437"/>
                  <a:gd name="connsiteX13" fmla="*/ 645795 w 5796915"/>
                  <a:gd name="connsiteY13" fmla="*/ 1479232 h 2738437"/>
                  <a:gd name="connsiteX14" fmla="*/ 714375 w 5796915"/>
                  <a:gd name="connsiteY14" fmla="*/ 1547813 h 2738437"/>
                  <a:gd name="connsiteX15" fmla="*/ 714375 w 5796915"/>
                  <a:gd name="connsiteY15" fmla="*/ 2384108 h 2738437"/>
                  <a:gd name="connsiteX16" fmla="*/ 714375 w 5796915"/>
                  <a:gd name="connsiteY16" fmla="*/ 1116330 h 2738437"/>
                  <a:gd name="connsiteX17" fmla="*/ 645795 w 5796915"/>
                  <a:gd name="connsiteY17" fmla="*/ 1184910 h 2738437"/>
                  <a:gd name="connsiteX18" fmla="*/ 511493 w 5796915"/>
                  <a:gd name="connsiteY18" fmla="*/ 1184910 h 2738437"/>
                  <a:gd name="connsiteX19" fmla="*/ 442913 w 5796915"/>
                  <a:gd name="connsiteY19" fmla="*/ 1116330 h 2738437"/>
                  <a:gd name="connsiteX20" fmla="*/ 442913 w 5796915"/>
                  <a:gd name="connsiteY20" fmla="*/ 279082 h 2738437"/>
                  <a:gd name="connsiteX21" fmla="*/ 511493 w 5796915"/>
                  <a:gd name="connsiteY21" fmla="*/ 210502 h 2738437"/>
                  <a:gd name="connsiteX22" fmla="*/ 645795 w 5796915"/>
                  <a:gd name="connsiteY22" fmla="*/ 210502 h 2738437"/>
                  <a:gd name="connsiteX23" fmla="*/ 714375 w 5796915"/>
                  <a:gd name="connsiteY23" fmla="*/ 279082 h 2738437"/>
                  <a:gd name="connsiteX24" fmla="*/ 714375 w 5796915"/>
                  <a:gd name="connsiteY24" fmla="*/ 1116330 h 2738437"/>
                  <a:gd name="connsiteX25" fmla="*/ 1294448 w 5796915"/>
                  <a:gd name="connsiteY25" fmla="*/ 2384108 h 2738437"/>
                  <a:gd name="connsiteX26" fmla="*/ 1225868 w 5796915"/>
                  <a:gd name="connsiteY26" fmla="*/ 2452688 h 2738437"/>
                  <a:gd name="connsiteX27" fmla="*/ 1091565 w 5796915"/>
                  <a:gd name="connsiteY27" fmla="*/ 2452688 h 2738437"/>
                  <a:gd name="connsiteX28" fmla="*/ 1022985 w 5796915"/>
                  <a:gd name="connsiteY28" fmla="*/ 2384108 h 2738437"/>
                  <a:gd name="connsiteX29" fmla="*/ 1022985 w 5796915"/>
                  <a:gd name="connsiteY29" fmla="*/ 1547813 h 2738437"/>
                  <a:gd name="connsiteX30" fmla="*/ 1091565 w 5796915"/>
                  <a:gd name="connsiteY30" fmla="*/ 1479232 h 2738437"/>
                  <a:gd name="connsiteX31" fmla="*/ 1225868 w 5796915"/>
                  <a:gd name="connsiteY31" fmla="*/ 1479232 h 2738437"/>
                  <a:gd name="connsiteX32" fmla="*/ 1294448 w 5796915"/>
                  <a:gd name="connsiteY32" fmla="*/ 1547813 h 2738437"/>
                  <a:gd name="connsiteX33" fmla="*/ 1294448 w 5796915"/>
                  <a:gd name="connsiteY33" fmla="*/ 2384108 h 2738437"/>
                  <a:gd name="connsiteX34" fmla="*/ 1294448 w 5796915"/>
                  <a:gd name="connsiteY34" fmla="*/ 1116330 h 2738437"/>
                  <a:gd name="connsiteX35" fmla="*/ 1225868 w 5796915"/>
                  <a:gd name="connsiteY35" fmla="*/ 1184910 h 2738437"/>
                  <a:gd name="connsiteX36" fmla="*/ 1091565 w 5796915"/>
                  <a:gd name="connsiteY36" fmla="*/ 1184910 h 2738437"/>
                  <a:gd name="connsiteX37" fmla="*/ 1022985 w 5796915"/>
                  <a:gd name="connsiteY37" fmla="*/ 1116330 h 2738437"/>
                  <a:gd name="connsiteX38" fmla="*/ 1022985 w 5796915"/>
                  <a:gd name="connsiteY38" fmla="*/ 279082 h 2738437"/>
                  <a:gd name="connsiteX39" fmla="*/ 1091565 w 5796915"/>
                  <a:gd name="connsiteY39" fmla="*/ 210502 h 2738437"/>
                  <a:gd name="connsiteX40" fmla="*/ 1225868 w 5796915"/>
                  <a:gd name="connsiteY40" fmla="*/ 210502 h 2738437"/>
                  <a:gd name="connsiteX41" fmla="*/ 1294448 w 5796915"/>
                  <a:gd name="connsiteY41" fmla="*/ 279082 h 2738437"/>
                  <a:gd name="connsiteX42" fmla="*/ 1294448 w 5796915"/>
                  <a:gd name="connsiteY42" fmla="*/ 1116330 h 2738437"/>
                  <a:gd name="connsiteX43" fmla="*/ 1874520 w 5796915"/>
                  <a:gd name="connsiteY43" fmla="*/ 2384108 h 2738437"/>
                  <a:gd name="connsiteX44" fmla="*/ 1805940 w 5796915"/>
                  <a:gd name="connsiteY44" fmla="*/ 2452688 h 2738437"/>
                  <a:gd name="connsiteX45" fmla="*/ 1671638 w 5796915"/>
                  <a:gd name="connsiteY45" fmla="*/ 2452688 h 2738437"/>
                  <a:gd name="connsiteX46" fmla="*/ 1603058 w 5796915"/>
                  <a:gd name="connsiteY46" fmla="*/ 2384108 h 2738437"/>
                  <a:gd name="connsiteX47" fmla="*/ 1603058 w 5796915"/>
                  <a:gd name="connsiteY47" fmla="*/ 1547813 h 2738437"/>
                  <a:gd name="connsiteX48" fmla="*/ 1671638 w 5796915"/>
                  <a:gd name="connsiteY48" fmla="*/ 1479232 h 2738437"/>
                  <a:gd name="connsiteX49" fmla="*/ 1805940 w 5796915"/>
                  <a:gd name="connsiteY49" fmla="*/ 1479232 h 2738437"/>
                  <a:gd name="connsiteX50" fmla="*/ 1874520 w 5796915"/>
                  <a:gd name="connsiteY50" fmla="*/ 1547813 h 2738437"/>
                  <a:gd name="connsiteX51" fmla="*/ 1874520 w 5796915"/>
                  <a:gd name="connsiteY51" fmla="*/ 2384108 h 2738437"/>
                  <a:gd name="connsiteX52" fmla="*/ 1874520 w 5796915"/>
                  <a:gd name="connsiteY52" fmla="*/ 1116330 h 2738437"/>
                  <a:gd name="connsiteX53" fmla="*/ 1805940 w 5796915"/>
                  <a:gd name="connsiteY53" fmla="*/ 1184910 h 2738437"/>
                  <a:gd name="connsiteX54" fmla="*/ 1671638 w 5796915"/>
                  <a:gd name="connsiteY54" fmla="*/ 1184910 h 2738437"/>
                  <a:gd name="connsiteX55" fmla="*/ 1603058 w 5796915"/>
                  <a:gd name="connsiteY55" fmla="*/ 1116330 h 2738437"/>
                  <a:gd name="connsiteX56" fmla="*/ 1603058 w 5796915"/>
                  <a:gd name="connsiteY56" fmla="*/ 279082 h 2738437"/>
                  <a:gd name="connsiteX57" fmla="*/ 1671638 w 5796915"/>
                  <a:gd name="connsiteY57" fmla="*/ 210502 h 2738437"/>
                  <a:gd name="connsiteX58" fmla="*/ 1805940 w 5796915"/>
                  <a:gd name="connsiteY58" fmla="*/ 210502 h 2738437"/>
                  <a:gd name="connsiteX59" fmla="*/ 1874520 w 5796915"/>
                  <a:gd name="connsiteY59" fmla="*/ 279082 h 2738437"/>
                  <a:gd name="connsiteX60" fmla="*/ 1874520 w 5796915"/>
                  <a:gd name="connsiteY60" fmla="*/ 1116330 h 2738437"/>
                  <a:gd name="connsiteX61" fmla="*/ 2454593 w 5796915"/>
                  <a:gd name="connsiteY61" fmla="*/ 2384108 h 2738437"/>
                  <a:gd name="connsiteX62" fmla="*/ 2386013 w 5796915"/>
                  <a:gd name="connsiteY62" fmla="*/ 2452688 h 2738437"/>
                  <a:gd name="connsiteX63" fmla="*/ 2251710 w 5796915"/>
                  <a:gd name="connsiteY63" fmla="*/ 2452688 h 2738437"/>
                  <a:gd name="connsiteX64" fmla="*/ 2183130 w 5796915"/>
                  <a:gd name="connsiteY64" fmla="*/ 2384108 h 2738437"/>
                  <a:gd name="connsiteX65" fmla="*/ 2183130 w 5796915"/>
                  <a:gd name="connsiteY65" fmla="*/ 1547813 h 2738437"/>
                  <a:gd name="connsiteX66" fmla="*/ 2251710 w 5796915"/>
                  <a:gd name="connsiteY66" fmla="*/ 1479232 h 2738437"/>
                  <a:gd name="connsiteX67" fmla="*/ 2386013 w 5796915"/>
                  <a:gd name="connsiteY67" fmla="*/ 1479232 h 2738437"/>
                  <a:gd name="connsiteX68" fmla="*/ 2454593 w 5796915"/>
                  <a:gd name="connsiteY68" fmla="*/ 1547813 h 2738437"/>
                  <a:gd name="connsiteX69" fmla="*/ 2454593 w 5796915"/>
                  <a:gd name="connsiteY69" fmla="*/ 2384108 h 2738437"/>
                  <a:gd name="connsiteX70" fmla="*/ 2454593 w 5796915"/>
                  <a:gd name="connsiteY70" fmla="*/ 1116330 h 2738437"/>
                  <a:gd name="connsiteX71" fmla="*/ 2386013 w 5796915"/>
                  <a:gd name="connsiteY71" fmla="*/ 1184910 h 2738437"/>
                  <a:gd name="connsiteX72" fmla="*/ 2251710 w 5796915"/>
                  <a:gd name="connsiteY72" fmla="*/ 1184910 h 2738437"/>
                  <a:gd name="connsiteX73" fmla="*/ 2183130 w 5796915"/>
                  <a:gd name="connsiteY73" fmla="*/ 1116330 h 2738437"/>
                  <a:gd name="connsiteX74" fmla="*/ 2183130 w 5796915"/>
                  <a:gd name="connsiteY74" fmla="*/ 279082 h 2738437"/>
                  <a:gd name="connsiteX75" fmla="*/ 2251710 w 5796915"/>
                  <a:gd name="connsiteY75" fmla="*/ 210502 h 2738437"/>
                  <a:gd name="connsiteX76" fmla="*/ 2386013 w 5796915"/>
                  <a:gd name="connsiteY76" fmla="*/ 210502 h 2738437"/>
                  <a:gd name="connsiteX77" fmla="*/ 2454593 w 5796915"/>
                  <a:gd name="connsiteY77" fmla="*/ 279082 h 2738437"/>
                  <a:gd name="connsiteX78" fmla="*/ 2454593 w 5796915"/>
                  <a:gd name="connsiteY78" fmla="*/ 1116330 h 2738437"/>
                  <a:gd name="connsiteX79" fmla="*/ 3034665 w 5796915"/>
                  <a:gd name="connsiteY79" fmla="*/ 2384108 h 2738437"/>
                  <a:gd name="connsiteX80" fmla="*/ 2966085 w 5796915"/>
                  <a:gd name="connsiteY80" fmla="*/ 2452688 h 2738437"/>
                  <a:gd name="connsiteX81" fmla="*/ 2831783 w 5796915"/>
                  <a:gd name="connsiteY81" fmla="*/ 2452688 h 2738437"/>
                  <a:gd name="connsiteX82" fmla="*/ 2763203 w 5796915"/>
                  <a:gd name="connsiteY82" fmla="*/ 2384108 h 2738437"/>
                  <a:gd name="connsiteX83" fmla="*/ 2763203 w 5796915"/>
                  <a:gd name="connsiteY83" fmla="*/ 1547813 h 2738437"/>
                  <a:gd name="connsiteX84" fmla="*/ 2831783 w 5796915"/>
                  <a:gd name="connsiteY84" fmla="*/ 1479232 h 2738437"/>
                  <a:gd name="connsiteX85" fmla="*/ 2966085 w 5796915"/>
                  <a:gd name="connsiteY85" fmla="*/ 1479232 h 2738437"/>
                  <a:gd name="connsiteX86" fmla="*/ 3034665 w 5796915"/>
                  <a:gd name="connsiteY86" fmla="*/ 1547813 h 2738437"/>
                  <a:gd name="connsiteX87" fmla="*/ 3034665 w 5796915"/>
                  <a:gd name="connsiteY87" fmla="*/ 2384108 h 2738437"/>
                  <a:gd name="connsiteX88" fmla="*/ 3034665 w 5796915"/>
                  <a:gd name="connsiteY88" fmla="*/ 1116330 h 2738437"/>
                  <a:gd name="connsiteX89" fmla="*/ 2966085 w 5796915"/>
                  <a:gd name="connsiteY89" fmla="*/ 1184910 h 2738437"/>
                  <a:gd name="connsiteX90" fmla="*/ 2831783 w 5796915"/>
                  <a:gd name="connsiteY90" fmla="*/ 1184910 h 2738437"/>
                  <a:gd name="connsiteX91" fmla="*/ 2763203 w 5796915"/>
                  <a:gd name="connsiteY91" fmla="*/ 1116330 h 2738437"/>
                  <a:gd name="connsiteX92" fmla="*/ 2763203 w 5796915"/>
                  <a:gd name="connsiteY92" fmla="*/ 279082 h 2738437"/>
                  <a:gd name="connsiteX93" fmla="*/ 2831783 w 5796915"/>
                  <a:gd name="connsiteY93" fmla="*/ 210502 h 2738437"/>
                  <a:gd name="connsiteX94" fmla="*/ 2966085 w 5796915"/>
                  <a:gd name="connsiteY94" fmla="*/ 210502 h 2738437"/>
                  <a:gd name="connsiteX95" fmla="*/ 3034665 w 5796915"/>
                  <a:gd name="connsiteY95" fmla="*/ 279082 h 2738437"/>
                  <a:gd name="connsiteX96" fmla="*/ 3034665 w 5796915"/>
                  <a:gd name="connsiteY96" fmla="*/ 1116330 h 2738437"/>
                  <a:gd name="connsiteX97" fmla="*/ 3613785 w 5796915"/>
                  <a:gd name="connsiteY97" fmla="*/ 2384108 h 2738437"/>
                  <a:gd name="connsiteX98" fmla="*/ 3545205 w 5796915"/>
                  <a:gd name="connsiteY98" fmla="*/ 2452688 h 2738437"/>
                  <a:gd name="connsiteX99" fmla="*/ 3410903 w 5796915"/>
                  <a:gd name="connsiteY99" fmla="*/ 2452688 h 2738437"/>
                  <a:gd name="connsiteX100" fmla="*/ 3342323 w 5796915"/>
                  <a:gd name="connsiteY100" fmla="*/ 2384108 h 2738437"/>
                  <a:gd name="connsiteX101" fmla="*/ 3342323 w 5796915"/>
                  <a:gd name="connsiteY101" fmla="*/ 1547813 h 2738437"/>
                  <a:gd name="connsiteX102" fmla="*/ 3410903 w 5796915"/>
                  <a:gd name="connsiteY102" fmla="*/ 1479232 h 2738437"/>
                  <a:gd name="connsiteX103" fmla="*/ 3545205 w 5796915"/>
                  <a:gd name="connsiteY103" fmla="*/ 1479232 h 2738437"/>
                  <a:gd name="connsiteX104" fmla="*/ 3613785 w 5796915"/>
                  <a:gd name="connsiteY104" fmla="*/ 1547813 h 2738437"/>
                  <a:gd name="connsiteX105" fmla="*/ 3613785 w 5796915"/>
                  <a:gd name="connsiteY105" fmla="*/ 2384108 h 2738437"/>
                  <a:gd name="connsiteX106" fmla="*/ 3613785 w 5796915"/>
                  <a:gd name="connsiteY106" fmla="*/ 1116330 h 2738437"/>
                  <a:gd name="connsiteX107" fmla="*/ 3545205 w 5796915"/>
                  <a:gd name="connsiteY107" fmla="*/ 1184910 h 2738437"/>
                  <a:gd name="connsiteX108" fmla="*/ 3410903 w 5796915"/>
                  <a:gd name="connsiteY108" fmla="*/ 1184910 h 2738437"/>
                  <a:gd name="connsiteX109" fmla="*/ 3342323 w 5796915"/>
                  <a:gd name="connsiteY109" fmla="*/ 1116330 h 2738437"/>
                  <a:gd name="connsiteX110" fmla="*/ 3342323 w 5796915"/>
                  <a:gd name="connsiteY110" fmla="*/ 279082 h 2738437"/>
                  <a:gd name="connsiteX111" fmla="*/ 3410903 w 5796915"/>
                  <a:gd name="connsiteY111" fmla="*/ 210502 h 2738437"/>
                  <a:gd name="connsiteX112" fmla="*/ 3545205 w 5796915"/>
                  <a:gd name="connsiteY112" fmla="*/ 210502 h 2738437"/>
                  <a:gd name="connsiteX113" fmla="*/ 3613785 w 5796915"/>
                  <a:gd name="connsiteY113" fmla="*/ 279082 h 2738437"/>
                  <a:gd name="connsiteX114" fmla="*/ 3613785 w 5796915"/>
                  <a:gd name="connsiteY114" fmla="*/ 1116330 h 2738437"/>
                  <a:gd name="connsiteX115" fmla="*/ 4193858 w 5796915"/>
                  <a:gd name="connsiteY115" fmla="*/ 2384108 h 2738437"/>
                  <a:gd name="connsiteX116" fmla="*/ 4125278 w 5796915"/>
                  <a:gd name="connsiteY116" fmla="*/ 2452688 h 2738437"/>
                  <a:gd name="connsiteX117" fmla="*/ 3990975 w 5796915"/>
                  <a:gd name="connsiteY117" fmla="*/ 2452688 h 2738437"/>
                  <a:gd name="connsiteX118" fmla="*/ 3922395 w 5796915"/>
                  <a:gd name="connsiteY118" fmla="*/ 2384108 h 2738437"/>
                  <a:gd name="connsiteX119" fmla="*/ 3922395 w 5796915"/>
                  <a:gd name="connsiteY119" fmla="*/ 1547813 h 2738437"/>
                  <a:gd name="connsiteX120" fmla="*/ 3990975 w 5796915"/>
                  <a:gd name="connsiteY120" fmla="*/ 1479232 h 2738437"/>
                  <a:gd name="connsiteX121" fmla="*/ 4125278 w 5796915"/>
                  <a:gd name="connsiteY121" fmla="*/ 1479232 h 2738437"/>
                  <a:gd name="connsiteX122" fmla="*/ 4193858 w 5796915"/>
                  <a:gd name="connsiteY122" fmla="*/ 1547813 h 2738437"/>
                  <a:gd name="connsiteX123" fmla="*/ 4193858 w 5796915"/>
                  <a:gd name="connsiteY123" fmla="*/ 2384108 h 2738437"/>
                  <a:gd name="connsiteX124" fmla="*/ 4193858 w 5796915"/>
                  <a:gd name="connsiteY124" fmla="*/ 1116330 h 2738437"/>
                  <a:gd name="connsiteX125" fmla="*/ 4125278 w 5796915"/>
                  <a:gd name="connsiteY125" fmla="*/ 1184910 h 2738437"/>
                  <a:gd name="connsiteX126" fmla="*/ 3990975 w 5796915"/>
                  <a:gd name="connsiteY126" fmla="*/ 1184910 h 2738437"/>
                  <a:gd name="connsiteX127" fmla="*/ 3922395 w 5796915"/>
                  <a:gd name="connsiteY127" fmla="*/ 1116330 h 2738437"/>
                  <a:gd name="connsiteX128" fmla="*/ 3922395 w 5796915"/>
                  <a:gd name="connsiteY128" fmla="*/ 279082 h 2738437"/>
                  <a:gd name="connsiteX129" fmla="*/ 3990975 w 5796915"/>
                  <a:gd name="connsiteY129" fmla="*/ 210502 h 2738437"/>
                  <a:gd name="connsiteX130" fmla="*/ 4125278 w 5796915"/>
                  <a:gd name="connsiteY130" fmla="*/ 210502 h 2738437"/>
                  <a:gd name="connsiteX131" fmla="*/ 4193858 w 5796915"/>
                  <a:gd name="connsiteY131" fmla="*/ 279082 h 2738437"/>
                  <a:gd name="connsiteX132" fmla="*/ 4193858 w 5796915"/>
                  <a:gd name="connsiteY132" fmla="*/ 1116330 h 2738437"/>
                  <a:gd name="connsiteX133" fmla="*/ 4773930 w 5796915"/>
                  <a:gd name="connsiteY133" fmla="*/ 2384108 h 2738437"/>
                  <a:gd name="connsiteX134" fmla="*/ 4705350 w 5796915"/>
                  <a:gd name="connsiteY134" fmla="*/ 2452688 h 2738437"/>
                  <a:gd name="connsiteX135" fmla="*/ 4571048 w 5796915"/>
                  <a:gd name="connsiteY135" fmla="*/ 2452688 h 2738437"/>
                  <a:gd name="connsiteX136" fmla="*/ 4502468 w 5796915"/>
                  <a:gd name="connsiteY136" fmla="*/ 2384108 h 2738437"/>
                  <a:gd name="connsiteX137" fmla="*/ 4502468 w 5796915"/>
                  <a:gd name="connsiteY137" fmla="*/ 1547813 h 2738437"/>
                  <a:gd name="connsiteX138" fmla="*/ 4571048 w 5796915"/>
                  <a:gd name="connsiteY138" fmla="*/ 1479232 h 2738437"/>
                  <a:gd name="connsiteX139" fmla="*/ 4705350 w 5796915"/>
                  <a:gd name="connsiteY139" fmla="*/ 1479232 h 2738437"/>
                  <a:gd name="connsiteX140" fmla="*/ 4773930 w 5796915"/>
                  <a:gd name="connsiteY140" fmla="*/ 1547813 h 2738437"/>
                  <a:gd name="connsiteX141" fmla="*/ 4773930 w 5796915"/>
                  <a:gd name="connsiteY141" fmla="*/ 2384108 h 2738437"/>
                  <a:gd name="connsiteX142" fmla="*/ 4773930 w 5796915"/>
                  <a:gd name="connsiteY142" fmla="*/ 1116330 h 2738437"/>
                  <a:gd name="connsiteX143" fmla="*/ 4705350 w 5796915"/>
                  <a:gd name="connsiteY143" fmla="*/ 1184910 h 2738437"/>
                  <a:gd name="connsiteX144" fmla="*/ 4571048 w 5796915"/>
                  <a:gd name="connsiteY144" fmla="*/ 1184910 h 2738437"/>
                  <a:gd name="connsiteX145" fmla="*/ 4502468 w 5796915"/>
                  <a:gd name="connsiteY145" fmla="*/ 1116330 h 2738437"/>
                  <a:gd name="connsiteX146" fmla="*/ 4502468 w 5796915"/>
                  <a:gd name="connsiteY146" fmla="*/ 279082 h 2738437"/>
                  <a:gd name="connsiteX147" fmla="*/ 4571048 w 5796915"/>
                  <a:gd name="connsiteY147" fmla="*/ 210502 h 2738437"/>
                  <a:gd name="connsiteX148" fmla="*/ 4705350 w 5796915"/>
                  <a:gd name="connsiteY148" fmla="*/ 210502 h 2738437"/>
                  <a:gd name="connsiteX149" fmla="*/ 4773930 w 5796915"/>
                  <a:gd name="connsiteY149" fmla="*/ 279082 h 2738437"/>
                  <a:gd name="connsiteX150" fmla="*/ 4773930 w 5796915"/>
                  <a:gd name="connsiteY150" fmla="*/ 1116330 h 2738437"/>
                  <a:gd name="connsiteX151" fmla="*/ 5258753 w 5796915"/>
                  <a:gd name="connsiteY151" fmla="*/ 2384108 h 2738437"/>
                  <a:gd name="connsiteX152" fmla="*/ 5190173 w 5796915"/>
                  <a:gd name="connsiteY152" fmla="*/ 2452688 h 2738437"/>
                  <a:gd name="connsiteX153" fmla="*/ 5151120 w 5796915"/>
                  <a:gd name="connsiteY153" fmla="*/ 2452688 h 2738437"/>
                  <a:gd name="connsiteX154" fmla="*/ 5082540 w 5796915"/>
                  <a:gd name="connsiteY154" fmla="*/ 2384108 h 2738437"/>
                  <a:gd name="connsiteX155" fmla="*/ 5082540 w 5796915"/>
                  <a:gd name="connsiteY155" fmla="*/ 1547813 h 2738437"/>
                  <a:gd name="connsiteX156" fmla="*/ 5151120 w 5796915"/>
                  <a:gd name="connsiteY156" fmla="*/ 1479232 h 2738437"/>
                  <a:gd name="connsiteX157" fmla="*/ 5285423 w 5796915"/>
                  <a:gd name="connsiteY157" fmla="*/ 1479232 h 2738437"/>
                  <a:gd name="connsiteX158" fmla="*/ 5354003 w 5796915"/>
                  <a:gd name="connsiteY158" fmla="*/ 1547813 h 2738437"/>
                  <a:gd name="connsiteX159" fmla="*/ 5258753 w 5796915"/>
                  <a:gd name="connsiteY159" fmla="*/ 2384108 h 2738437"/>
                  <a:gd name="connsiteX160" fmla="*/ 5354003 w 5796915"/>
                  <a:gd name="connsiteY160" fmla="*/ 1116330 h 2738437"/>
                  <a:gd name="connsiteX161" fmla="*/ 5285423 w 5796915"/>
                  <a:gd name="connsiteY161" fmla="*/ 1184910 h 2738437"/>
                  <a:gd name="connsiteX162" fmla="*/ 5151120 w 5796915"/>
                  <a:gd name="connsiteY162" fmla="*/ 1184910 h 2738437"/>
                  <a:gd name="connsiteX163" fmla="*/ 5082540 w 5796915"/>
                  <a:gd name="connsiteY163" fmla="*/ 1116330 h 2738437"/>
                  <a:gd name="connsiteX164" fmla="*/ 5082540 w 5796915"/>
                  <a:gd name="connsiteY164" fmla="*/ 279082 h 2738437"/>
                  <a:gd name="connsiteX165" fmla="*/ 5151120 w 5796915"/>
                  <a:gd name="connsiteY165" fmla="*/ 210502 h 2738437"/>
                  <a:gd name="connsiteX166" fmla="*/ 5285423 w 5796915"/>
                  <a:gd name="connsiteY166" fmla="*/ 210502 h 2738437"/>
                  <a:gd name="connsiteX167" fmla="*/ 5354003 w 5796915"/>
                  <a:gd name="connsiteY167" fmla="*/ 279082 h 2738437"/>
                  <a:gd name="connsiteX168" fmla="*/ 5354003 w 5796915"/>
                  <a:gd name="connsiteY168" fmla="*/ 1116330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5796915" h="2738437">
                    <a:moveTo>
                      <a:pt x="0" y="0"/>
                    </a:moveTo>
                    <a:lnTo>
                      <a:pt x="357188" y="2566035"/>
                    </a:lnTo>
                    <a:cubicBezTo>
                      <a:pt x="370523" y="2665095"/>
                      <a:pt x="455295" y="2738438"/>
                      <a:pt x="555308" y="2738438"/>
                    </a:cubicBezTo>
                    <a:lnTo>
                      <a:pt x="5233035" y="2738438"/>
                    </a:lnTo>
                    <a:cubicBezTo>
                      <a:pt x="5332095" y="2738438"/>
                      <a:pt x="5416868" y="2665095"/>
                      <a:pt x="5431155" y="2566988"/>
                    </a:cubicBezTo>
                    <a:lnTo>
                      <a:pt x="5796915" y="0"/>
                    </a:lnTo>
                    <a:lnTo>
                      <a:pt x="0" y="0"/>
                    </a:lnTo>
                    <a:close/>
                    <a:moveTo>
                      <a:pt x="714375" y="2384108"/>
                    </a:moveTo>
                    <a:cubicBezTo>
                      <a:pt x="714375" y="2422208"/>
                      <a:pt x="683895" y="2452688"/>
                      <a:pt x="645795" y="2452688"/>
                    </a:cubicBezTo>
                    <a:lnTo>
                      <a:pt x="606743" y="2452688"/>
                    </a:lnTo>
                    <a:cubicBezTo>
                      <a:pt x="568643" y="2452688"/>
                      <a:pt x="538163" y="2422208"/>
                      <a:pt x="538163" y="2384108"/>
                    </a:cubicBezTo>
                    <a:lnTo>
                      <a:pt x="442913" y="1547813"/>
                    </a:lnTo>
                    <a:cubicBezTo>
                      <a:pt x="442913" y="1509713"/>
                      <a:pt x="473393" y="1479232"/>
                      <a:pt x="511493" y="1479232"/>
                    </a:cubicBezTo>
                    <a:lnTo>
                      <a:pt x="645795" y="1479232"/>
                    </a:lnTo>
                    <a:cubicBezTo>
                      <a:pt x="683895" y="1479232"/>
                      <a:pt x="714375" y="1509713"/>
                      <a:pt x="714375" y="1547813"/>
                    </a:cubicBezTo>
                    <a:lnTo>
                      <a:pt x="714375" y="2384108"/>
                    </a:lnTo>
                    <a:close/>
                    <a:moveTo>
                      <a:pt x="714375" y="1116330"/>
                    </a:moveTo>
                    <a:cubicBezTo>
                      <a:pt x="714375" y="1154430"/>
                      <a:pt x="683895" y="1184910"/>
                      <a:pt x="645795" y="1184910"/>
                    </a:cubicBezTo>
                    <a:lnTo>
                      <a:pt x="511493" y="1184910"/>
                    </a:lnTo>
                    <a:cubicBezTo>
                      <a:pt x="473393" y="1184910"/>
                      <a:pt x="442913" y="1154430"/>
                      <a:pt x="442913" y="1116330"/>
                    </a:cubicBezTo>
                    <a:lnTo>
                      <a:pt x="442913" y="279082"/>
                    </a:lnTo>
                    <a:cubicBezTo>
                      <a:pt x="442913" y="240982"/>
                      <a:pt x="473393" y="210502"/>
                      <a:pt x="511493" y="210502"/>
                    </a:cubicBezTo>
                    <a:lnTo>
                      <a:pt x="645795" y="210502"/>
                    </a:lnTo>
                    <a:cubicBezTo>
                      <a:pt x="683895" y="210502"/>
                      <a:pt x="714375" y="240982"/>
                      <a:pt x="714375" y="279082"/>
                    </a:cubicBezTo>
                    <a:lnTo>
                      <a:pt x="714375" y="1116330"/>
                    </a:lnTo>
                    <a:close/>
                    <a:moveTo>
                      <a:pt x="1294448" y="2384108"/>
                    </a:moveTo>
                    <a:cubicBezTo>
                      <a:pt x="1294448" y="2422208"/>
                      <a:pt x="1263968" y="2452688"/>
                      <a:pt x="1225868" y="2452688"/>
                    </a:cubicBezTo>
                    <a:lnTo>
                      <a:pt x="1091565" y="2452688"/>
                    </a:lnTo>
                    <a:cubicBezTo>
                      <a:pt x="1053465" y="2452688"/>
                      <a:pt x="1022985" y="2422208"/>
                      <a:pt x="1022985" y="2384108"/>
                    </a:cubicBezTo>
                    <a:lnTo>
                      <a:pt x="1022985" y="1547813"/>
                    </a:lnTo>
                    <a:cubicBezTo>
                      <a:pt x="1022985" y="1509713"/>
                      <a:pt x="1053465" y="1479232"/>
                      <a:pt x="1091565" y="1479232"/>
                    </a:cubicBezTo>
                    <a:lnTo>
                      <a:pt x="1225868" y="1479232"/>
                    </a:lnTo>
                    <a:cubicBezTo>
                      <a:pt x="1263968" y="1479232"/>
                      <a:pt x="1294448" y="1509713"/>
                      <a:pt x="1294448" y="1547813"/>
                    </a:cubicBezTo>
                    <a:lnTo>
                      <a:pt x="1294448" y="2384108"/>
                    </a:lnTo>
                    <a:close/>
                    <a:moveTo>
                      <a:pt x="1294448" y="1116330"/>
                    </a:moveTo>
                    <a:cubicBezTo>
                      <a:pt x="1294448" y="1154430"/>
                      <a:pt x="1263968" y="1184910"/>
                      <a:pt x="1225868" y="1184910"/>
                    </a:cubicBezTo>
                    <a:lnTo>
                      <a:pt x="1091565" y="1184910"/>
                    </a:lnTo>
                    <a:cubicBezTo>
                      <a:pt x="1053465" y="1184910"/>
                      <a:pt x="1022985" y="1154430"/>
                      <a:pt x="1022985" y="1116330"/>
                    </a:cubicBezTo>
                    <a:lnTo>
                      <a:pt x="1022985" y="279082"/>
                    </a:lnTo>
                    <a:cubicBezTo>
                      <a:pt x="1022985" y="240982"/>
                      <a:pt x="1053465" y="210502"/>
                      <a:pt x="1091565" y="210502"/>
                    </a:cubicBezTo>
                    <a:lnTo>
                      <a:pt x="1225868" y="210502"/>
                    </a:lnTo>
                    <a:cubicBezTo>
                      <a:pt x="1263968" y="210502"/>
                      <a:pt x="1294448" y="240982"/>
                      <a:pt x="1294448" y="279082"/>
                    </a:cubicBezTo>
                    <a:lnTo>
                      <a:pt x="1294448" y="1116330"/>
                    </a:lnTo>
                    <a:close/>
                    <a:moveTo>
                      <a:pt x="1874520" y="2384108"/>
                    </a:moveTo>
                    <a:cubicBezTo>
                      <a:pt x="1874520" y="2422208"/>
                      <a:pt x="1844040" y="2452688"/>
                      <a:pt x="1805940" y="2452688"/>
                    </a:cubicBezTo>
                    <a:lnTo>
                      <a:pt x="1671638" y="2452688"/>
                    </a:lnTo>
                    <a:cubicBezTo>
                      <a:pt x="1633538" y="2452688"/>
                      <a:pt x="1603058" y="2422208"/>
                      <a:pt x="1603058" y="2384108"/>
                    </a:cubicBezTo>
                    <a:lnTo>
                      <a:pt x="1603058" y="1547813"/>
                    </a:lnTo>
                    <a:cubicBezTo>
                      <a:pt x="1603058" y="1509713"/>
                      <a:pt x="1633538" y="1479232"/>
                      <a:pt x="1671638" y="1479232"/>
                    </a:cubicBezTo>
                    <a:lnTo>
                      <a:pt x="1805940" y="1479232"/>
                    </a:lnTo>
                    <a:cubicBezTo>
                      <a:pt x="1844040" y="1479232"/>
                      <a:pt x="1874520" y="1509713"/>
                      <a:pt x="1874520" y="1547813"/>
                    </a:cubicBezTo>
                    <a:lnTo>
                      <a:pt x="1874520" y="2384108"/>
                    </a:lnTo>
                    <a:close/>
                    <a:moveTo>
                      <a:pt x="1874520" y="1116330"/>
                    </a:moveTo>
                    <a:cubicBezTo>
                      <a:pt x="1874520" y="1154430"/>
                      <a:pt x="1844040" y="1184910"/>
                      <a:pt x="1805940" y="1184910"/>
                    </a:cubicBezTo>
                    <a:lnTo>
                      <a:pt x="1671638" y="1184910"/>
                    </a:lnTo>
                    <a:cubicBezTo>
                      <a:pt x="1633538" y="1184910"/>
                      <a:pt x="1603058" y="1154430"/>
                      <a:pt x="1603058" y="1116330"/>
                    </a:cubicBezTo>
                    <a:lnTo>
                      <a:pt x="1603058" y="279082"/>
                    </a:lnTo>
                    <a:cubicBezTo>
                      <a:pt x="1603058" y="240982"/>
                      <a:pt x="1633538" y="210502"/>
                      <a:pt x="1671638" y="210502"/>
                    </a:cubicBezTo>
                    <a:lnTo>
                      <a:pt x="1805940" y="210502"/>
                    </a:lnTo>
                    <a:cubicBezTo>
                      <a:pt x="1844040" y="210502"/>
                      <a:pt x="1874520" y="240982"/>
                      <a:pt x="1874520" y="279082"/>
                    </a:cubicBezTo>
                    <a:lnTo>
                      <a:pt x="1874520" y="1116330"/>
                    </a:lnTo>
                    <a:close/>
                    <a:moveTo>
                      <a:pt x="2454593" y="2384108"/>
                    </a:moveTo>
                    <a:cubicBezTo>
                      <a:pt x="2454593" y="2422208"/>
                      <a:pt x="2424113" y="2452688"/>
                      <a:pt x="2386013" y="2452688"/>
                    </a:cubicBezTo>
                    <a:lnTo>
                      <a:pt x="2251710" y="2452688"/>
                    </a:lnTo>
                    <a:cubicBezTo>
                      <a:pt x="2213610" y="2452688"/>
                      <a:pt x="2183130" y="2422208"/>
                      <a:pt x="2183130" y="2384108"/>
                    </a:cubicBezTo>
                    <a:lnTo>
                      <a:pt x="2183130" y="1547813"/>
                    </a:lnTo>
                    <a:cubicBezTo>
                      <a:pt x="2183130" y="1509713"/>
                      <a:pt x="2213610" y="1479232"/>
                      <a:pt x="2251710" y="1479232"/>
                    </a:cubicBezTo>
                    <a:lnTo>
                      <a:pt x="2386013" y="1479232"/>
                    </a:lnTo>
                    <a:cubicBezTo>
                      <a:pt x="2424113" y="1479232"/>
                      <a:pt x="2454593" y="1509713"/>
                      <a:pt x="2454593" y="1547813"/>
                    </a:cubicBezTo>
                    <a:lnTo>
                      <a:pt x="2454593" y="2384108"/>
                    </a:lnTo>
                    <a:close/>
                    <a:moveTo>
                      <a:pt x="2454593" y="1116330"/>
                    </a:moveTo>
                    <a:cubicBezTo>
                      <a:pt x="2454593" y="1154430"/>
                      <a:pt x="2424113" y="1184910"/>
                      <a:pt x="2386013" y="1184910"/>
                    </a:cubicBezTo>
                    <a:lnTo>
                      <a:pt x="2251710" y="1184910"/>
                    </a:lnTo>
                    <a:cubicBezTo>
                      <a:pt x="2213610" y="1184910"/>
                      <a:pt x="2183130" y="1154430"/>
                      <a:pt x="2183130" y="1116330"/>
                    </a:cubicBezTo>
                    <a:lnTo>
                      <a:pt x="2183130" y="279082"/>
                    </a:lnTo>
                    <a:cubicBezTo>
                      <a:pt x="2183130" y="240982"/>
                      <a:pt x="2213610" y="210502"/>
                      <a:pt x="2251710" y="210502"/>
                    </a:cubicBezTo>
                    <a:lnTo>
                      <a:pt x="2386013" y="210502"/>
                    </a:lnTo>
                    <a:cubicBezTo>
                      <a:pt x="2424113" y="210502"/>
                      <a:pt x="2454593" y="240982"/>
                      <a:pt x="2454593" y="279082"/>
                    </a:cubicBezTo>
                    <a:lnTo>
                      <a:pt x="2454593" y="1116330"/>
                    </a:lnTo>
                    <a:close/>
                    <a:moveTo>
                      <a:pt x="3034665" y="2384108"/>
                    </a:moveTo>
                    <a:cubicBezTo>
                      <a:pt x="3034665" y="2422208"/>
                      <a:pt x="3004185" y="2452688"/>
                      <a:pt x="2966085" y="2452688"/>
                    </a:cubicBezTo>
                    <a:lnTo>
                      <a:pt x="2831783" y="2452688"/>
                    </a:lnTo>
                    <a:cubicBezTo>
                      <a:pt x="2793683" y="2452688"/>
                      <a:pt x="2763203" y="2422208"/>
                      <a:pt x="2763203" y="2384108"/>
                    </a:cubicBezTo>
                    <a:lnTo>
                      <a:pt x="2763203" y="1547813"/>
                    </a:lnTo>
                    <a:cubicBezTo>
                      <a:pt x="2763203" y="1509713"/>
                      <a:pt x="2793683" y="1479232"/>
                      <a:pt x="2831783" y="1479232"/>
                    </a:cubicBezTo>
                    <a:lnTo>
                      <a:pt x="2966085" y="1479232"/>
                    </a:lnTo>
                    <a:cubicBezTo>
                      <a:pt x="3004185" y="1479232"/>
                      <a:pt x="3034665" y="1509713"/>
                      <a:pt x="3034665" y="1547813"/>
                    </a:cubicBezTo>
                    <a:lnTo>
                      <a:pt x="3034665" y="2384108"/>
                    </a:lnTo>
                    <a:close/>
                    <a:moveTo>
                      <a:pt x="3034665" y="1116330"/>
                    </a:moveTo>
                    <a:cubicBezTo>
                      <a:pt x="3034665" y="1154430"/>
                      <a:pt x="3004185" y="1184910"/>
                      <a:pt x="2966085" y="1184910"/>
                    </a:cubicBezTo>
                    <a:lnTo>
                      <a:pt x="2831783" y="1184910"/>
                    </a:lnTo>
                    <a:cubicBezTo>
                      <a:pt x="2793683" y="1184910"/>
                      <a:pt x="2763203" y="1154430"/>
                      <a:pt x="2763203" y="1116330"/>
                    </a:cubicBezTo>
                    <a:lnTo>
                      <a:pt x="2763203" y="279082"/>
                    </a:lnTo>
                    <a:cubicBezTo>
                      <a:pt x="2763203" y="240982"/>
                      <a:pt x="2793683" y="210502"/>
                      <a:pt x="2831783" y="210502"/>
                    </a:cubicBezTo>
                    <a:lnTo>
                      <a:pt x="2966085" y="210502"/>
                    </a:lnTo>
                    <a:cubicBezTo>
                      <a:pt x="3004185" y="210502"/>
                      <a:pt x="3034665" y="240982"/>
                      <a:pt x="3034665" y="279082"/>
                    </a:cubicBezTo>
                    <a:lnTo>
                      <a:pt x="3034665" y="1116330"/>
                    </a:lnTo>
                    <a:close/>
                    <a:moveTo>
                      <a:pt x="3613785" y="2384108"/>
                    </a:moveTo>
                    <a:cubicBezTo>
                      <a:pt x="3613785" y="2422208"/>
                      <a:pt x="3583305" y="2452688"/>
                      <a:pt x="3545205" y="2452688"/>
                    </a:cubicBezTo>
                    <a:lnTo>
                      <a:pt x="3410903" y="2452688"/>
                    </a:lnTo>
                    <a:cubicBezTo>
                      <a:pt x="3372803" y="2452688"/>
                      <a:pt x="3342323" y="2422208"/>
                      <a:pt x="3342323" y="2384108"/>
                    </a:cubicBezTo>
                    <a:lnTo>
                      <a:pt x="3342323" y="1547813"/>
                    </a:lnTo>
                    <a:cubicBezTo>
                      <a:pt x="3342323" y="1509713"/>
                      <a:pt x="3372803" y="1479232"/>
                      <a:pt x="3410903" y="1479232"/>
                    </a:cubicBezTo>
                    <a:lnTo>
                      <a:pt x="3545205" y="1479232"/>
                    </a:lnTo>
                    <a:cubicBezTo>
                      <a:pt x="3583305" y="1479232"/>
                      <a:pt x="3613785" y="1509713"/>
                      <a:pt x="3613785" y="1547813"/>
                    </a:cubicBezTo>
                    <a:lnTo>
                      <a:pt x="3613785" y="2384108"/>
                    </a:lnTo>
                    <a:close/>
                    <a:moveTo>
                      <a:pt x="3613785" y="1116330"/>
                    </a:moveTo>
                    <a:cubicBezTo>
                      <a:pt x="3613785" y="1154430"/>
                      <a:pt x="3583305" y="1184910"/>
                      <a:pt x="3545205" y="1184910"/>
                    </a:cubicBezTo>
                    <a:lnTo>
                      <a:pt x="3410903" y="1184910"/>
                    </a:lnTo>
                    <a:cubicBezTo>
                      <a:pt x="3372803" y="1184910"/>
                      <a:pt x="3342323" y="1154430"/>
                      <a:pt x="3342323" y="1116330"/>
                    </a:cubicBezTo>
                    <a:lnTo>
                      <a:pt x="3342323" y="279082"/>
                    </a:lnTo>
                    <a:cubicBezTo>
                      <a:pt x="3342323" y="240982"/>
                      <a:pt x="3372803" y="210502"/>
                      <a:pt x="3410903" y="210502"/>
                    </a:cubicBezTo>
                    <a:lnTo>
                      <a:pt x="3545205" y="210502"/>
                    </a:lnTo>
                    <a:cubicBezTo>
                      <a:pt x="3583305" y="210502"/>
                      <a:pt x="3613785" y="240982"/>
                      <a:pt x="3613785" y="279082"/>
                    </a:cubicBezTo>
                    <a:lnTo>
                      <a:pt x="3613785" y="1116330"/>
                    </a:lnTo>
                    <a:close/>
                    <a:moveTo>
                      <a:pt x="4193858" y="2384108"/>
                    </a:moveTo>
                    <a:cubicBezTo>
                      <a:pt x="4193858" y="2422208"/>
                      <a:pt x="4163378" y="2452688"/>
                      <a:pt x="4125278" y="2452688"/>
                    </a:cubicBezTo>
                    <a:lnTo>
                      <a:pt x="3990975" y="2452688"/>
                    </a:lnTo>
                    <a:cubicBezTo>
                      <a:pt x="3952875" y="2452688"/>
                      <a:pt x="3922395" y="2422208"/>
                      <a:pt x="3922395" y="2384108"/>
                    </a:cubicBezTo>
                    <a:lnTo>
                      <a:pt x="3922395" y="1547813"/>
                    </a:lnTo>
                    <a:cubicBezTo>
                      <a:pt x="3922395" y="1509713"/>
                      <a:pt x="3952875" y="1479232"/>
                      <a:pt x="3990975" y="1479232"/>
                    </a:cubicBezTo>
                    <a:lnTo>
                      <a:pt x="4125278" y="1479232"/>
                    </a:lnTo>
                    <a:cubicBezTo>
                      <a:pt x="4163378" y="1479232"/>
                      <a:pt x="4193858" y="1509713"/>
                      <a:pt x="4193858" y="1547813"/>
                    </a:cubicBezTo>
                    <a:lnTo>
                      <a:pt x="4193858" y="2384108"/>
                    </a:lnTo>
                    <a:close/>
                    <a:moveTo>
                      <a:pt x="4193858" y="1116330"/>
                    </a:moveTo>
                    <a:cubicBezTo>
                      <a:pt x="4193858" y="1154430"/>
                      <a:pt x="4163378" y="1184910"/>
                      <a:pt x="4125278" y="1184910"/>
                    </a:cubicBezTo>
                    <a:lnTo>
                      <a:pt x="3990975" y="1184910"/>
                    </a:lnTo>
                    <a:cubicBezTo>
                      <a:pt x="3952875" y="1184910"/>
                      <a:pt x="3922395" y="1154430"/>
                      <a:pt x="3922395" y="1116330"/>
                    </a:cubicBezTo>
                    <a:lnTo>
                      <a:pt x="3922395" y="279082"/>
                    </a:lnTo>
                    <a:cubicBezTo>
                      <a:pt x="3922395" y="240982"/>
                      <a:pt x="3952875" y="210502"/>
                      <a:pt x="3990975" y="210502"/>
                    </a:cubicBezTo>
                    <a:lnTo>
                      <a:pt x="4125278" y="210502"/>
                    </a:lnTo>
                    <a:cubicBezTo>
                      <a:pt x="4163378" y="210502"/>
                      <a:pt x="4193858" y="240982"/>
                      <a:pt x="4193858" y="279082"/>
                    </a:cubicBezTo>
                    <a:lnTo>
                      <a:pt x="4193858" y="1116330"/>
                    </a:lnTo>
                    <a:close/>
                    <a:moveTo>
                      <a:pt x="4773930" y="2384108"/>
                    </a:moveTo>
                    <a:cubicBezTo>
                      <a:pt x="4773930" y="2422208"/>
                      <a:pt x="4743450" y="2452688"/>
                      <a:pt x="4705350" y="2452688"/>
                    </a:cubicBezTo>
                    <a:lnTo>
                      <a:pt x="4571048" y="2452688"/>
                    </a:lnTo>
                    <a:cubicBezTo>
                      <a:pt x="4532948" y="2452688"/>
                      <a:pt x="4502468" y="2422208"/>
                      <a:pt x="4502468" y="2384108"/>
                    </a:cubicBezTo>
                    <a:lnTo>
                      <a:pt x="4502468" y="1547813"/>
                    </a:lnTo>
                    <a:cubicBezTo>
                      <a:pt x="4502468" y="1509713"/>
                      <a:pt x="4532948" y="1479232"/>
                      <a:pt x="4571048" y="1479232"/>
                    </a:cubicBezTo>
                    <a:lnTo>
                      <a:pt x="4705350" y="1479232"/>
                    </a:lnTo>
                    <a:cubicBezTo>
                      <a:pt x="4743450" y="1479232"/>
                      <a:pt x="4773930" y="1509713"/>
                      <a:pt x="4773930" y="1547813"/>
                    </a:cubicBezTo>
                    <a:lnTo>
                      <a:pt x="4773930" y="2384108"/>
                    </a:lnTo>
                    <a:close/>
                    <a:moveTo>
                      <a:pt x="4773930" y="1116330"/>
                    </a:moveTo>
                    <a:cubicBezTo>
                      <a:pt x="4773930" y="1154430"/>
                      <a:pt x="4743450" y="1184910"/>
                      <a:pt x="4705350" y="1184910"/>
                    </a:cubicBezTo>
                    <a:lnTo>
                      <a:pt x="4571048" y="1184910"/>
                    </a:lnTo>
                    <a:cubicBezTo>
                      <a:pt x="4532948" y="1184910"/>
                      <a:pt x="4502468" y="1154430"/>
                      <a:pt x="4502468" y="1116330"/>
                    </a:cubicBezTo>
                    <a:lnTo>
                      <a:pt x="4502468" y="279082"/>
                    </a:lnTo>
                    <a:cubicBezTo>
                      <a:pt x="4502468" y="240982"/>
                      <a:pt x="4532948" y="210502"/>
                      <a:pt x="4571048" y="210502"/>
                    </a:cubicBezTo>
                    <a:lnTo>
                      <a:pt x="4705350" y="210502"/>
                    </a:lnTo>
                    <a:cubicBezTo>
                      <a:pt x="4743450" y="210502"/>
                      <a:pt x="4773930" y="240982"/>
                      <a:pt x="4773930" y="279082"/>
                    </a:cubicBezTo>
                    <a:lnTo>
                      <a:pt x="4773930" y="1116330"/>
                    </a:lnTo>
                    <a:close/>
                    <a:moveTo>
                      <a:pt x="5258753" y="2384108"/>
                    </a:moveTo>
                    <a:cubicBezTo>
                      <a:pt x="5258753" y="2422208"/>
                      <a:pt x="5228273" y="2452688"/>
                      <a:pt x="5190173" y="2452688"/>
                    </a:cubicBezTo>
                    <a:lnTo>
                      <a:pt x="5151120" y="2452688"/>
                    </a:lnTo>
                    <a:cubicBezTo>
                      <a:pt x="5113020" y="2452688"/>
                      <a:pt x="5082540" y="2422208"/>
                      <a:pt x="5082540" y="2384108"/>
                    </a:cubicBezTo>
                    <a:lnTo>
                      <a:pt x="5082540" y="1547813"/>
                    </a:lnTo>
                    <a:cubicBezTo>
                      <a:pt x="5082540" y="1509713"/>
                      <a:pt x="5113020" y="1479232"/>
                      <a:pt x="5151120" y="1479232"/>
                    </a:cubicBezTo>
                    <a:lnTo>
                      <a:pt x="5285423" y="1479232"/>
                    </a:lnTo>
                    <a:cubicBezTo>
                      <a:pt x="5323523" y="1479232"/>
                      <a:pt x="5354003" y="1509713"/>
                      <a:pt x="5354003" y="1547813"/>
                    </a:cubicBezTo>
                    <a:lnTo>
                      <a:pt x="5258753" y="2384108"/>
                    </a:lnTo>
                    <a:close/>
                    <a:moveTo>
                      <a:pt x="5354003" y="1116330"/>
                    </a:moveTo>
                    <a:cubicBezTo>
                      <a:pt x="5354003" y="1154430"/>
                      <a:pt x="5323523" y="1184910"/>
                      <a:pt x="5285423" y="1184910"/>
                    </a:cubicBezTo>
                    <a:lnTo>
                      <a:pt x="5151120" y="1184910"/>
                    </a:lnTo>
                    <a:cubicBezTo>
                      <a:pt x="5113020" y="1184910"/>
                      <a:pt x="5082540" y="1154430"/>
                      <a:pt x="5082540" y="1116330"/>
                    </a:cubicBezTo>
                    <a:lnTo>
                      <a:pt x="5082540" y="279082"/>
                    </a:lnTo>
                    <a:cubicBezTo>
                      <a:pt x="5082540" y="240982"/>
                      <a:pt x="5113020" y="210502"/>
                      <a:pt x="5151120" y="210502"/>
                    </a:cubicBezTo>
                    <a:lnTo>
                      <a:pt x="5285423" y="210502"/>
                    </a:lnTo>
                    <a:cubicBezTo>
                      <a:pt x="5323523" y="210502"/>
                      <a:pt x="5354003" y="240982"/>
                      <a:pt x="5354003" y="279082"/>
                    </a:cubicBezTo>
                    <a:lnTo>
                      <a:pt x="5354003" y="1116330"/>
                    </a:lnTo>
                    <a:close/>
                  </a:path>
                </a:pathLst>
              </a:custGeom>
              <a:solidFill>
                <a:srgbClr val="0068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96FD1D09-A4BC-491F-BBC1-7D952E5BA08D}"/>
                  </a:ext>
                </a:extLst>
              </p:cNvPr>
              <p:cNvSpPr/>
              <p:nvPr/>
            </p:nvSpPr>
            <p:spPr>
              <a:xfrm>
                <a:off x="3570922" y="2252662"/>
                <a:ext cx="5077777" cy="860107"/>
              </a:xfrm>
              <a:custGeom>
                <a:avLst/>
                <a:gdLst>
                  <a:gd name="connsiteX0" fmla="*/ 0 w 5077777"/>
                  <a:gd name="connsiteY0" fmla="*/ 0 h 860107"/>
                  <a:gd name="connsiteX1" fmla="*/ 5077778 w 5077777"/>
                  <a:gd name="connsiteY1" fmla="*/ 0 h 860107"/>
                  <a:gd name="connsiteX2" fmla="*/ 5077778 w 5077777"/>
                  <a:gd name="connsiteY2" fmla="*/ 860107 h 860107"/>
                  <a:gd name="connsiteX3" fmla="*/ 0 w 5077777"/>
                  <a:gd name="connsiteY3" fmla="*/ 860107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77777" h="860107">
                    <a:moveTo>
                      <a:pt x="0" y="0"/>
                    </a:moveTo>
                    <a:lnTo>
                      <a:pt x="5077778" y="0"/>
                    </a:lnTo>
                    <a:lnTo>
                      <a:pt x="5077778" y="860107"/>
                    </a:lnTo>
                    <a:lnTo>
                      <a:pt x="0" y="860107"/>
                    </a:lnTo>
                    <a:close/>
                  </a:path>
                </a:pathLst>
              </a:custGeom>
              <a:solidFill>
                <a:srgbClr val="016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59AAC53-1058-4252-AB0A-9007753C7E5B}"/>
                  </a:ext>
                </a:extLst>
              </p:cNvPr>
              <p:cNvSpPr/>
              <p:nvPr/>
            </p:nvSpPr>
            <p:spPr>
              <a:xfrm>
                <a:off x="5909310" y="3458527"/>
                <a:ext cx="375284" cy="375284"/>
              </a:xfrm>
              <a:custGeom>
                <a:avLst/>
                <a:gdLst>
                  <a:gd name="connsiteX0" fmla="*/ 375285 w 375284"/>
                  <a:gd name="connsiteY0" fmla="*/ 187642 h 375284"/>
                  <a:gd name="connsiteX1" fmla="*/ 187642 w 375284"/>
                  <a:gd name="connsiteY1" fmla="*/ 375285 h 375284"/>
                  <a:gd name="connsiteX2" fmla="*/ 0 w 375284"/>
                  <a:gd name="connsiteY2" fmla="*/ 187642 h 375284"/>
                  <a:gd name="connsiteX3" fmla="*/ 187642 w 375284"/>
                  <a:gd name="connsiteY3" fmla="*/ 0 h 375284"/>
                  <a:gd name="connsiteX4" fmla="*/ 375285 w 375284"/>
                  <a:gd name="connsiteY4" fmla="*/ 187642 h 37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4" h="375284">
                    <a:moveTo>
                      <a:pt x="375285" y="187642"/>
                    </a:moveTo>
                    <a:cubicBezTo>
                      <a:pt x="375285" y="291274"/>
                      <a:pt x="291275" y="375285"/>
                      <a:pt x="187642" y="375285"/>
                    </a:cubicBezTo>
                    <a:cubicBezTo>
                      <a:pt x="84010" y="375285"/>
                      <a:pt x="0" y="291275"/>
                      <a:pt x="0" y="187642"/>
                    </a:cubicBezTo>
                    <a:cubicBezTo>
                      <a:pt x="0" y="84010"/>
                      <a:pt x="84010" y="0"/>
                      <a:pt x="187642" y="0"/>
                    </a:cubicBezTo>
                    <a:cubicBezTo>
                      <a:pt x="291274" y="0"/>
                      <a:pt x="375285" y="84010"/>
                      <a:pt x="375285" y="187642"/>
                    </a:cubicBezTo>
                    <a:close/>
                  </a:path>
                </a:pathLst>
              </a:custGeom>
              <a:solidFill>
                <a:srgbClr val="4949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E640CC08-2884-4BB8-934B-7FA503EFA5D7}"/>
                  </a:ext>
                </a:extLst>
              </p:cNvPr>
              <p:cNvSpPr/>
              <p:nvPr/>
            </p:nvSpPr>
            <p:spPr>
              <a:xfrm>
                <a:off x="5643562" y="171687"/>
                <a:ext cx="2665209" cy="3575717"/>
              </a:xfrm>
              <a:custGeom>
                <a:avLst/>
                <a:gdLst>
                  <a:gd name="connsiteX0" fmla="*/ 2658427 w 2665209"/>
                  <a:gd name="connsiteY0" fmla="*/ 839868 h 3575717"/>
                  <a:gd name="connsiteX1" fmla="*/ 2605088 w 2665209"/>
                  <a:gd name="connsiteY1" fmla="*/ 765573 h 3575717"/>
                  <a:gd name="connsiteX2" fmla="*/ 1640205 w 2665209"/>
                  <a:gd name="connsiteY2" fmla="*/ 12145 h 3575717"/>
                  <a:gd name="connsiteX3" fmla="*/ 1479232 w 2665209"/>
                  <a:gd name="connsiteY3" fmla="*/ 75010 h 3575717"/>
                  <a:gd name="connsiteX4" fmla="*/ 1905 w 2665209"/>
                  <a:gd name="connsiteY4" fmla="*/ 1944768 h 3575717"/>
                  <a:gd name="connsiteX5" fmla="*/ 0 w 2665209"/>
                  <a:gd name="connsiteY5" fmla="*/ 1949530 h 3575717"/>
                  <a:gd name="connsiteX6" fmla="*/ 2857 w 2665209"/>
                  <a:gd name="connsiteY6" fmla="*/ 1952388 h 3575717"/>
                  <a:gd name="connsiteX7" fmla="*/ 295275 w 2665209"/>
                  <a:gd name="connsiteY7" fmla="*/ 1944768 h 3575717"/>
                  <a:gd name="connsiteX8" fmla="*/ 295275 w 2665209"/>
                  <a:gd name="connsiteY8" fmla="*/ 1944768 h 3575717"/>
                  <a:gd name="connsiteX9" fmla="*/ 295275 w 2665209"/>
                  <a:gd name="connsiteY9" fmla="*/ 1944768 h 3575717"/>
                  <a:gd name="connsiteX10" fmla="*/ 918210 w 2665209"/>
                  <a:gd name="connsiteY10" fmla="*/ 1157050 h 3575717"/>
                  <a:gd name="connsiteX11" fmla="*/ 976313 w 2665209"/>
                  <a:gd name="connsiteY11" fmla="*/ 1088470 h 3575717"/>
                  <a:gd name="connsiteX12" fmla="*/ 1553528 w 2665209"/>
                  <a:gd name="connsiteY12" fmla="*/ 354093 h 3575717"/>
                  <a:gd name="connsiteX13" fmla="*/ 1613535 w 2665209"/>
                  <a:gd name="connsiteY13" fmla="*/ 279798 h 3575717"/>
                  <a:gd name="connsiteX14" fmla="*/ 2365058 w 2665209"/>
                  <a:gd name="connsiteY14" fmla="*/ 877015 h 3575717"/>
                  <a:gd name="connsiteX15" fmla="*/ 2365058 w 2665209"/>
                  <a:gd name="connsiteY15" fmla="*/ 920830 h 3575717"/>
                  <a:gd name="connsiteX16" fmla="*/ 2022157 w 2665209"/>
                  <a:gd name="connsiteY16" fmla="*/ 1346598 h 3575717"/>
                  <a:gd name="connsiteX17" fmla="*/ 306705 w 2665209"/>
                  <a:gd name="connsiteY17" fmla="*/ 3462100 h 3575717"/>
                  <a:gd name="connsiteX18" fmla="*/ 316230 w 2665209"/>
                  <a:gd name="connsiteY18" fmla="*/ 3508773 h 3575717"/>
                  <a:gd name="connsiteX19" fmla="*/ 558165 w 2665209"/>
                  <a:gd name="connsiteY19" fmla="*/ 3528775 h 3575717"/>
                  <a:gd name="connsiteX20" fmla="*/ 2626995 w 2665209"/>
                  <a:gd name="connsiteY20" fmla="*/ 966550 h 3575717"/>
                  <a:gd name="connsiteX21" fmla="*/ 2658427 w 2665209"/>
                  <a:gd name="connsiteY21" fmla="*/ 839868 h 3575717"/>
                  <a:gd name="connsiteX22" fmla="*/ 1734503 w 2665209"/>
                  <a:gd name="connsiteY22" fmla="*/ 200740 h 3575717"/>
                  <a:gd name="connsiteX23" fmla="*/ 1735455 w 2665209"/>
                  <a:gd name="connsiteY23" fmla="*/ 201693 h 3575717"/>
                  <a:gd name="connsiteX24" fmla="*/ 1735455 w 2665209"/>
                  <a:gd name="connsiteY24" fmla="*/ 201693 h 3575717"/>
                  <a:gd name="connsiteX25" fmla="*/ 1735455 w 2665209"/>
                  <a:gd name="connsiteY25" fmla="*/ 201693 h 3575717"/>
                  <a:gd name="connsiteX26" fmla="*/ 1735455 w 2665209"/>
                  <a:gd name="connsiteY26" fmla="*/ 201693 h 3575717"/>
                  <a:gd name="connsiteX27" fmla="*/ 1734503 w 2665209"/>
                  <a:gd name="connsiteY27" fmla="*/ 200740 h 3575717"/>
                  <a:gd name="connsiteX28" fmla="*/ 1734503 w 2665209"/>
                  <a:gd name="connsiteY28" fmla="*/ 200740 h 3575717"/>
                  <a:gd name="connsiteX29" fmla="*/ 1370648 w 2665209"/>
                  <a:gd name="connsiteY29" fmla="*/ 2464833 h 3575717"/>
                  <a:gd name="connsiteX30" fmla="*/ 1369695 w 2665209"/>
                  <a:gd name="connsiteY30" fmla="*/ 2466738 h 3575717"/>
                  <a:gd name="connsiteX31" fmla="*/ 1370648 w 2665209"/>
                  <a:gd name="connsiteY31" fmla="*/ 2464833 h 3575717"/>
                  <a:gd name="connsiteX32" fmla="*/ 250507 w 2665209"/>
                  <a:gd name="connsiteY32" fmla="*/ 1935243 h 3575717"/>
                  <a:gd name="connsiteX33" fmla="*/ 250507 w 2665209"/>
                  <a:gd name="connsiteY33" fmla="*/ 1935243 h 3575717"/>
                  <a:gd name="connsiteX34" fmla="*/ 250507 w 2665209"/>
                  <a:gd name="connsiteY34" fmla="*/ 1935243 h 3575717"/>
                  <a:gd name="connsiteX35" fmla="*/ 250507 w 2665209"/>
                  <a:gd name="connsiteY35" fmla="*/ 1935243 h 357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65209" h="3575717">
                    <a:moveTo>
                      <a:pt x="2658427" y="839868"/>
                    </a:moveTo>
                    <a:cubicBezTo>
                      <a:pt x="2655570" y="804625"/>
                      <a:pt x="2629852" y="784623"/>
                      <a:pt x="2605088" y="765573"/>
                    </a:cubicBezTo>
                    <a:cubicBezTo>
                      <a:pt x="2372677" y="581740"/>
                      <a:pt x="1734503" y="73105"/>
                      <a:pt x="1640205" y="12145"/>
                    </a:cubicBezTo>
                    <a:cubicBezTo>
                      <a:pt x="1564957" y="-21192"/>
                      <a:pt x="1519238" y="18813"/>
                      <a:pt x="1479232" y="75010"/>
                    </a:cubicBezTo>
                    <a:cubicBezTo>
                      <a:pt x="1475423" y="79773"/>
                      <a:pt x="113347" y="1802845"/>
                      <a:pt x="1905" y="1944768"/>
                    </a:cubicBezTo>
                    <a:cubicBezTo>
                      <a:pt x="953" y="1946673"/>
                      <a:pt x="0" y="1947625"/>
                      <a:pt x="0" y="1949530"/>
                    </a:cubicBezTo>
                    <a:cubicBezTo>
                      <a:pt x="0" y="1950483"/>
                      <a:pt x="1905" y="1952388"/>
                      <a:pt x="2857" y="1952388"/>
                    </a:cubicBezTo>
                    <a:cubicBezTo>
                      <a:pt x="66675" y="1952388"/>
                      <a:pt x="262890" y="1962865"/>
                      <a:pt x="295275" y="1944768"/>
                    </a:cubicBezTo>
                    <a:lnTo>
                      <a:pt x="295275" y="1944768"/>
                    </a:lnTo>
                    <a:lnTo>
                      <a:pt x="295275" y="1944768"/>
                    </a:lnTo>
                    <a:cubicBezTo>
                      <a:pt x="343853" y="1883808"/>
                      <a:pt x="759143" y="1358028"/>
                      <a:pt x="918210" y="1157050"/>
                    </a:cubicBezTo>
                    <a:cubicBezTo>
                      <a:pt x="937260" y="1134190"/>
                      <a:pt x="957263" y="1112283"/>
                      <a:pt x="976313" y="1088470"/>
                    </a:cubicBezTo>
                    <a:cubicBezTo>
                      <a:pt x="1168718" y="843678"/>
                      <a:pt x="1553528" y="354093"/>
                      <a:pt x="1553528" y="354093"/>
                    </a:cubicBezTo>
                    <a:cubicBezTo>
                      <a:pt x="1573530" y="329328"/>
                      <a:pt x="1593532" y="304563"/>
                      <a:pt x="1613535" y="279798"/>
                    </a:cubicBezTo>
                    <a:cubicBezTo>
                      <a:pt x="1616393" y="280750"/>
                      <a:pt x="2116455" y="680800"/>
                      <a:pt x="2365058" y="877015"/>
                    </a:cubicBezTo>
                    <a:cubicBezTo>
                      <a:pt x="2389823" y="896065"/>
                      <a:pt x="2377440" y="906543"/>
                      <a:pt x="2365058" y="920830"/>
                    </a:cubicBezTo>
                    <a:cubicBezTo>
                      <a:pt x="2250758" y="1062753"/>
                      <a:pt x="2136458" y="1204675"/>
                      <a:pt x="2022157" y="1346598"/>
                    </a:cubicBezTo>
                    <a:cubicBezTo>
                      <a:pt x="1850707" y="1559005"/>
                      <a:pt x="355282" y="3402093"/>
                      <a:pt x="306705" y="3462100"/>
                    </a:cubicBezTo>
                    <a:cubicBezTo>
                      <a:pt x="293370" y="3478293"/>
                      <a:pt x="304800" y="3494485"/>
                      <a:pt x="316230" y="3508773"/>
                    </a:cubicBezTo>
                    <a:cubicBezTo>
                      <a:pt x="380047" y="3589735"/>
                      <a:pt x="477203" y="3598308"/>
                      <a:pt x="558165" y="3528775"/>
                    </a:cubicBezTo>
                    <a:cubicBezTo>
                      <a:pt x="561022" y="3522108"/>
                      <a:pt x="2353627" y="1301830"/>
                      <a:pt x="2626995" y="966550"/>
                    </a:cubicBezTo>
                    <a:cubicBezTo>
                      <a:pt x="2658427" y="928450"/>
                      <a:pt x="2675573" y="889398"/>
                      <a:pt x="2658427" y="839868"/>
                    </a:cubicBezTo>
                    <a:close/>
                    <a:moveTo>
                      <a:pt x="1734503" y="200740"/>
                    </a:moveTo>
                    <a:cubicBezTo>
                      <a:pt x="1734503" y="200740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4503" y="200740"/>
                    </a:cubicBezTo>
                    <a:cubicBezTo>
                      <a:pt x="1734503" y="200740"/>
                      <a:pt x="1734503" y="200740"/>
                      <a:pt x="1734503" y="200740"/>
                    </a:cubicBezTo>
                    <a:close/>
                    <a:moveTo>
                      <a:pt x="1370648" y="2464833"/>
                    </a:moveTo>
                    <a:cubicBezTo>
                      <a:pt x="1370648" y="2465785"/>
                      <a:pt x="1369695" y="2465785"/>
                      <a:pt x="1369695" y="2466738"/>
                    </a:cubicBezTo>
                    <a:cubicBezTo>
                      <a:pt x="1370648" y="2465785"/>
                      <a:pt x="1370648" y="2465785"/>
                      <a:pt x="1370648" y="2464833"/>
                    </a:cubicBezTo>
                    <a:close/>
                    <a:moveTo>
                      <a:pt x="250507" y="1935243"/>
                    </a:moveTo>
                    <a:cubicBezTo>
                      <a:pt x="250507" y="1935243"/>
                      <a:pt x="250507" y="1935243"/>
                      <a:pt x="250507" y="1935243"/>
                    </a:cubicBezTo>
                    <a:cubicBezTo>
                      <a:pt x="250507" y="1935243"/>
                      <a:pt x="250507" y="1935243"/>
                      <a:pt x="250507" y="1935243"/>
                    </a:cubicBezTo>
                    <a:cubicBezTo>
                      <a:pt x="250507" y="1935243"/>
                      <a:pt x="250507" y="1935243"/>
                      <a:pt x="250507" y="19352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2F554A06-690E-48ED-A5BF-01BC242FF8C9}"/>
                </a:ext>
              </a:extLst>
            </p:cNvPr>
            <p:cNvGrpSpPr/>
            <p:nvPr/>
          </p:nvGrpSpPr>
          <p:grpSpPr>
            <a:xfrm>
              <a:off x="9681601" y="4332001"/>
              <a:ext cx="2198657" cy="1777581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28358645-45F8-46B9-A0EE-09F8B011E5E5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0FA941A-DAF1-4CD3-BF9A-4FBDF3C4D416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588EF268-825D-4D8D-AC63-71F2ED860211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B7B487DA-4185-4FCF-97FD-F78466DB928C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88503190-3A1D-43A1-87FB-45975F07F100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A7D91D04-149F-44B8-9A33-2B758995B4B2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CD5CAA29-946E-4791-9821-E86D9FE0C4A8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E915B295-05C6-4A14-9CDF-D31DA0629E11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3766AA28-0495-43DE-BFFC-E76E66050A09}"/>
                </a:ext>
              </a:extLst>
            </p:cNvPr>
            <p:cNvGrpSpPr/>
            <p:nvPr/>
          </p:nvGrpSpPr>
          <p:grpSpPr>
            <a:xfrm rot="691095">
              <a:off x="6094799" y="4256294"/>
              <a:ext cx="4032348" cy="2023410"/>
              <a:chOff x="4489317" y="4011276"/>
              <a:chExt cx="5563035" cy="2444487"/>
            </a:xfrm>
          </p:grpSpPr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E8042CCD-F477-4E17-BB63-9BA1D9ECE758}"/>
                  </a:ext>
                </a:extLst>
              </p:cNvPr>
              <p:cNvSpPr/>
              <p:nvPr/>
            </p:nvSpPr>
            <p:spPr>
              <a:xfrm>
                <a:off x="4489317" y="4011276"/>
                <a:ext cx="5559287" cy="2441263"/>
              </a:xfrm>
              <a:custGeom>
                <a:avLst/>
                <a:gdLst>
                  <a:gd name="connsiteX0" fmla="*/ 1324005 w 5568689"/>
                  <a:gd name="connsiteY0" fmla="*/ 0 h 1909653"/>
                  <a:gd name="connsiteX1" fmla="*/ 1329232 w 5568689"/>
                  <a:gd name="connsiteY1" fmla="*/ 36307 h 1909653"/>
                  <a:gd name="connsiteX2" fmla="*/ 1247536 w 5568689"/>
                  <a:gd name="connsiteY2" fmla="*/ 52583 h 1909653"/>
                  <a:gd name="connsiteX3" fmla="*/ 49030 w 5568689"/>
                  <a:gd name="connsiteY3" fmla="*/ 1107424 h 1909653"/>
                  <a:gd name="connsiteX4" fmla="*/ 83225 w 5568689"/>
                  <a:gd name="connsiteY4" fmla="*/ 1206668 h 1909653"/>
                  <a:gd name="connsiteX5" fmla="*/ 1585595 w 5568689"/>
                  <a:gd name="connsiteY5" fmla="*/ 1394020 h 1909653"/>
                  <a:gd name="connsiteX6" fmla="*/ 1586005 w 5568689"/>
                  <a:gd name="connsiteY6" fmla="*/ 1396070 h 1909653"/>
                  <a:gd name="connsiteX7" fmla="*/ 1624222 w 5568689"/>
                  <a:gd name="connsiteY7" fmla="*/ 1382396 h 1909653"/>
                  <a:gd name="connsiteX8" fmla="*/ 2220842 w 5568689"/>
                  <a:gd name="connsiteY8" fmla="*/ 1200427 h 1909653"/>
                  <a:gd name="connsiteX9" fmla="*/ 2838279 w 5568689"/>
                  <a:gd name="connsiteY9" fmla="*/ 1204059 h 1909653"/>
                  <a:gd name="connsiteX10" fmla="*/ 3006926 w 5568689"/>
                  <a:gd name="connsiteY10" fmla="*/ 1590360 h 1909653"/>
                  <a:gd name="connsiteX11" fmla="*/ 3132475 w 5568689"/>
                  <a:gd name="connsiteY11" fmla="*/ 1854351 h 1909653"/>
                  <a:gd name="connsiteX12" fmla="*/ 3628735 w 5568689"/>
                  <a:gd name="connsiteY12" fmla="*/ 1377229 h 1909653"/>
                  <a:gd name="connsiteX13" fmla="*/ 3745539 w 5568689"/>
                  <a:gd name="connsiteY13" fmla="*/ 1217783 h 1909653"/>
                  <a:gd name="connsiteX14" fmla="*/ 3831112 w 5568689"/>
                  <a:gd name="connsiteY14" fmla="*/ 1104760 h 1909653"/>
                  <a:gd name="connsiteX15" fmla="*/ 4461666 w 5568689"/>
                  <a:gd name="connsiteY15" fmla="*/ 580812 h 1909653"/>
                  <a:gd name="connsiteX16" fmla="*/ 4470098 w 5568689"/>
                  <a:gd name="connsiteY16" fmla="*/ 580812 h 1909653"/>
                  <a:gd name="connsiteX17" fmla="*/ 4699022 w 5568689"/>
                  <a:gd name="connsiteY17" fmla="*/ 760036 h 1909653"/>
                  <a:gd name="connsiteX18" fmla="*/ 4778348 w 5568689"/>
                  <a:gd name="connsiteY18" fmla="*/ 1094264 h 1909653"/>
                  <a:gd name="connsiteX19" fmla="*/ 4872978 w 5568689"/>
                  <a:gd name="connsiteY19" fmla="*/ 1367137 h 1909653"/>
                  <a:gd name="connsiteX20" fmla="*/ 5534138 w 5568689"/>
                  <a:gd name="connsiteY20" fmla="*/ 927553 h 1909653"/>
                  <a:gd name="connsiteX21" fmla="*/ 5562872 w 5568689"/>
                  <a:gd name="connsiteY21" fmla="*/ 927957 h 1909653"/>
                  <a:gd name="connsiteX22" fmla="*/ 5562559 w 5568689"/>
                  <a:gd name="connsiteY22" fmla="*/ 965094 h 1909653"/>
                  <a:gd name="connsiteX23" fmla="*/ 5323642 w 5568689"/>
                  <a:gd name="connsiteY23" fmla="*/ 1214554 h 1909653"/>
                  <a:gd name="connsiteX24" fmla="*/ 4866108 w 5568689"/>
                  <a:gd name="connsiteY24" fmla="*/ 1419209 h 1909653"/>
                  <a:gd name="connsiteX25" fmla="*/ 4738686 w 5568689"/>
                  <a:gd name="connsiteY25" fmla="*/ 1105163 h 1909653"/>
                  <a:gd name="connsiteX26" fmla="*/ 4469474 w 5568689"/>
                  <a:gd name="connsiteY26" fmla="*/ 633691 h 1909653"/>
                  <a:gd name="connsiteX27" fmla="*/ 4461978 w 5568689"/>
                  <a:gd name="connsiteY27" fmla="*/ 633691 h 1909653"/>
                  <a:gd name="connsiteX28" fmla="*/ 3860781 w 5568689"/>
                  <a:gd name="connsiteY28" fmla="*/ 1141089 h 1909653"/>
                  <a:gd name="connsiteX29" fmla="*/ 3773959 w 5568689"/>
                  <a:gd name="connsiteY29" fmla="*/ 1256131 h 1909653"/>
                  <a:gd name="connsiteX30" fmla="*/ 3659030 w 5568689"/>
                  <a:gd name="connsiteY30" fmla="*/ 1412750 h 1909653"/>
                  <a:gd name="connsiteX31" fmla="*/ 3395752 w 5568689"/>
                  <a:gd name="connsiteY31" fmla="*/ 1754245 h 1909653"/>
                  <a:gd name="connsiteX32" fmla="*/ 3154024 w 5568689"/>
                  <a:gd name="connsiteY32" fmla="*/ 1909653 h 1909653"/>
                  <a:gd name="connsiteX33" fmla="*/ 3124979 w 5568689"/>
                  <a:gd name="connsiteY33" fmla="*/ 1906020 h 1909653"/>
                  <a:gd name="connsiteX34" fmla="*/ 2968200 w 5568689"/>
                  <a:gd name="connsiteY34" fmla="*/ 1605699 h 1909653"/>
                  <a:gd name="connsiteX35" fmla="*/ 2815481 w 5568689"/>
                  <a:gd name="connsiteY35" fmla="*/ 1247654 h 1909653"/>
                  <a:gd name="connsiteX36" fmla="*/ 2228337 w 5568689"/>
                  <a:gd name="connsiteY36" fmla="*/ 1252095 h 1909653"/>
                  <a:gd name="connsiteX37" fmla="*/ 1585291 w 5568689"/>
                  <a:gd name="connsiteY37" fmla="*/ 1450694 h 1909653"/>
                  <a:gd name="connsiteX38" fmla="*/ 1572889 w 5568689"/>
                  <a:gd name="connsiteY38" fmla="*/ 1448746 h 1909653"/>
                  <a:gd name="connsiteX39" fmla="*/ 1426618 w 5568689"/>
                  <a:gd name="connsiteY39" fmla="*/ 1490793 h 1909653"/>
                  <a:gd name="connsiteX40" fmla="*/ 879507 w 5568689"/>
                  <a:gd name="connsiteY40" fmla="*/ 1554726 h 1909653"/>
                  <a:gd name="connsiteX41" fmla="*/ 671417 w 5568689"/>
                  <a:gd name="connsiteY41" fmla="*/ 1544734 h 1909653"/>
                  <a:gd name="connsiteX42" fmla="*/ 49725 w 5568689"/>
                  <a:gd name="connsiteY42" fmla="*/ 1229983 h 1909653"/>
                  <a:gd name="connsiteX43" fmla="*/ 12409 w 5568689"/>
                  <a:gd name="connsiteY43" fmla="*/ 1120877 h 1909653"/>
                  <a:gd name="connsiteX44" fmla="*/ 1142117 w 5568689"/>
                  <a:gd name="connsiteY44" fmla="*/ 41249 h 1909653"/>
                  <a:gd name="connsiteX0" fmla="*/ 1142117 w 5568689"/>
                  <a:gd name="connsiteY0" fmla="*/ 4942 h 1873346"/>
                  <a:gd name="connsiteX1" fmla="*/ 1329232 w 5568689"/>
                  <a:gd name="connsiteY1" fmla="*/ 0 h 1873346"/>
                  <a:gd name="connsiteX2" fmla="*/ 1247536 w 5568689"/>
                  <a:gd name="connsiteY2" fmla="*/ 16276 h 1873346"/>
                  <a:gd name="connsiteX3" fmla="*/ 49030 w 5568689"/>
                  <a:gd name="connsiteY3" fmla="*/ 1071117 h 1873346"/>
                  <a:gd name="connsiteX4" fmla="*/ 83225 w 5568689"/>
                  <a:gd name="connsiteY4" fmla="*/ 1170361 h 1873346"/>
                  <a:gd name="connsiteX5" fmla="*/ 1585595 w 5568689"/>
                  <a:gd name="connsiteY5" fmla="*/ 1357713 h 1873346"/>
                  <a:gd name="connsiteX6" fmla="*/ 1586005 w 5568689"/>
                  <a:gd name="connsiteY6" fmla="*/ 1359763 h 1873346"/>
                  <a:gd name="connsiteX7" fmla="*/ 1624222 w 5568689"/>
                  <a:gd name="connsiteY7" fmla="*/ 1346089 h 1873346"/>
                  <a:gd name="connsiteX8" fmla="*/ 2220842 w 5568689"/>
                  <a:gd name="connsiteY8" fmla="*/ 1164120 h 1873346"/>
                  <a:gd name="connsiteX9" fmla="*/ 2838279 w 5568689"/>
                  <a:gd name="connsiteY9" fmla="*/ 1167752 h 1873346"/>
                  <a:gd name="connsiteX10" fmla="*/ 3006926 w 5568689"/>
                  <a:gd name="connsiteY10" fmla="*/ 1554053 h 1873346"/>
                  <a:gd name="connsiteX11" fmla="*/ 3132475 w 5568689"/>
                  <a:gd name="connsiteY11" fmla="*/ 1818044 h 1873346"/>
                  <a:gd name="connsiteX12" fmla="*/ 3628735 w 5568689"/>
                  <a:gd name="connsiteY12" fmla="*/ 1340922 h 1873346"/>
                  <a:gd name="connsiteX13" fmla="*/ 3745539 w 5568689"/>
                  <a:gd name="connsiteY13" fmla="*/ 1181476 h 1873346"/>
                  <a:gd name="connsiteX14" fmla="*/ 3831112 w 5568689"/>
                  <a:gd name="connsiteY14" fmla="*/ 1068453 h 1873346"/>
                  <a:gd name="connsiteX15" fmla="*/ 4461666 w 5568689"/>
                  <a:gd name="connsiteY15" fmla="*/ 544505 h 1873346"/>
                  <a:gd name="connsiteX16" fmla="*/ 4470098 w 5568689"/>
                  <a:gd name="connsiteY16" fmla="*/ 544505 h 1873346"/>
                  <a:gd name="connsiteX17" fmla="*/ 4699022 w 5568689"/>
                  <a:gd name="connsiteY17" fmla="*/ 723729 h 1873346"/>
                  <a:gd name="connsiteX18" fmla="*/ 4778348 w 5568689"/>
                  <a:gd name="connsiteY18" fmla="*/ 1057957 h 1873346"/>
                  <a:gd name="connsiteX19" fmla="*/ 4872978 w 5568689"/>
                  <a:gd name="connsiteY19" fmla="*/ 1330830 h 1873346"/>
                  <a:gd name="connsiteX20" fmla="*/ 5534138 w 5568689"/>
                  <a:gd name="connsiteY20" fmla="*/ 891246 h 1873346"/>
                  <a:gd name="connsiteX21" fmla="*/ 5562872 w 5568689"/>
                  <a:gd name="connsiteY21" fmla="*/ 891650 h 1873346"/>
                  <a:gd name="connsiteX22" fmla="*/ 5562559 w 5568689"/>
                  <a:gd name="connsiteY22" fmla="*/ 928787 h 1873346"/>
                  <a:gd name="connsiteX23" fmla="*/ 5323642 w 5568689"/>
                  <a:gd name="connsiteY23" fmla="*/ 1178247 h 1873346"/>
                  <a:gd name="connsiteX24" fmla="*/ 4866108 w 5568689"/>
                  <a:gd name="connsiteY24" fmla="*/ 1382902 h 1873346"/>
                  <a:gd name="connsiteX25" fmla="*/ 4738686 w 5568689"/>
                  <a:gd name="connsiteY25" fmla="*/ 1068856 h 1873346"/>
                  <a:gd name="connsiteX26" fmla="*/ 4469474 w 5568689"/>
                  <a:gd name="connsiteY26" fmla="*/ 597384 h 1873346"/>
                  <a:gd name="connsiteX27" fmla="*/ 4461978 w 5568689"/>
                  <a:gd name="connsiteY27" fmla="*/ 597384 h 1873346"/>
                  <a:gd name="connsiteX28" fmla="*/ 3860781 w 5568689"/>
                  <a:gd name="connsiteY28" fmla="*/ 1104782 h 1873346"/>
                  <a:gd name="connsiteX29" fmla="*/ 3773959 w 5568689"/>
                  <a:gd name="connsiteY29" fmla="*/ 1219824 h 1873346"/>
                  <a:gd name="connsiteX30" fmla="*/ 3659030 w 5568689"/>
                  <a:gd name="connsiteY30" fmla="*/ 1376443 h 1873346"/>
                  <a:gd name="connsiteX31" fmla="*/ 3395752 w 5568689"/>
                  <a:gd name="connsiteY31" fmla="*/ 1717938 h 1873346"/>
                  <a:gd name="connsiteX32" fmla="*/ 3154024 w 5568689"/>
                  <a:gd name="connsiteY32" fmla="*/ 1873346 h 1873346"/>
                  <a:gd name="connsiteX33" fmla="*/ 3124979 w 5568689"/>
                  <a:gd name="connsiteY33" fmla="*/ 1869713 h 1873346"/>
                  <a:gd name="connsiteX34" fmla="*/ 2968200 w 5568689"/>
                  <a:gd name="connsiteY34" fmla="*/ 1569392 h 1873346"/>
                  <a:gd name="connsiteX35" fmla="*/ 2815481 w 5568689"/>
                  <a:gd name="connsiteY35" fmla="*/ 1211347 h 1873346"/>
                  <a:gd name="connsiteX36" fmla="*/ 2228337 w 5568689"/>
                  <a:gd name="connsiteY36" fmla="*/ 1215788 h 1873346"/>
                  <a:gd name="connsiteX37" fmla="*/ 1585291 w 5568689"/>
                  <a:gd name="connsiteY37" fmla="*/ 1414387 h 1873346"/>
                  <a:gd name="connsiteX38" fmla="*/ 1572889 w 5568689"/>
                  <a:gd name="connsiteY38" fmla="*/ 1412439 h 1873346"/>
                  <a:gd name="connsiteX39" fmla="*/ 1426618 w 5568689"/>
                  <a:gd name="connsiteY39" fmla="*/ 1454486 h 1873346"/>
                  <a:gd name="connsiteX40" fmla="*/ 879507 w 5568689"/>
                  <a:gd name="connsiteY40" fmla="*/ 1518419 h 1873346"/>
                  <a:gd name="connsiteX41" fmla="*/ 671417 w 5568689"/>
                  <a:gd name="connsiteY41" fmla="*/ 1508427 h 1873346"/>
                  <a:gd name="connsiteX42" fmla="*/ 49725 w 5568689"/>
                  <a:gd name="connsiteY42" fmla="*/ 1193676 h 1873346"/>
                  <a:gd name="connsiteX43" fmla="*/ 12409 w 5568689"/>
                  <a:gd name="connsiteY43" fmla="*/ 1084570 h 1873346"/>
                  <a:gd name="connsiteX44" fmla="*/ 1142117 w 5568689"/>
                  <a:gd name="connsiteY44" fmla="*/ 4942 h 1873346"/>
                  <a:gd name="connsiteX0" fmla="*/ 1142117 w 5568689"/>
                  <a:gd name="connsiteY0" fmla="*/ 0 h 1868404"/>
                  <a:gd name="connsiteX1" fmla="*/ 1247536 w 5568689"/>
                  <a:gd name="connsiteY1" fmla="*/ 11334 h 1868404"/>
                  <a:gd name="connsiteX2" fmla="*/ 49030 w 5568689"/>
                  <a:gd name="connsiteY2" fmla="*/ 1066175 h 1868404"/>
                  <a:gd name="connsiteX3" fmla="*/ 83225 w 5568689"/>
                  <a:gd name="connsiteY3" fmla="*/ 1165419 h 1868404"/>
                  <a:gd name="connsiteX4" fmla="*/ 1585595 w 5568689"/>
                  <a:gd name="connsiteY4" fmla="*/ 1352771 h 1868404"/>
                  <a:gd name="connsiteX5" fmla="*/ 1586005 w 5568689"/>
                  <a:gd name="connsiteY5" fmla="*/ 1354821 h 1868404"/>
                  <a:gd name="connsiteX6" fmla="*/ 1624222 w 5568689"/>
                  <a:gd name="connsiteY6" fmla="*/ 1341147 h 1868404"/>
                  <a:gd name="connsiteX7" fmla="*/ 2220842 w 5568689"/>
                  <a:gd name="connsiteY7" fmla="*/ 1159178 h 1868404"/>
                  <a:gd name="connsiteX8" fmla="*/ 2838279 w 5568689"/>
                  <a:gd name="connsiteY8" fmla="*/ 1162810 h 1868404"/>
                  <a:gd name="connsiteX9" fmla="*/ 3006926 w 5568689"/>
                  <a:gd name="connsiteY9" fmla="*/ 1549111 h 1868404"/>
                  <a:gd name="connsiteX10" fmla="*/ 3132475 w 5568689"/>
                  <a:gd name="connsiteY10" fmla="*/ 1813102 h 1868404"/>
                  <a:gd name="connsiteX11" fmla="*/ 3628735 w 5568689"/>
                  <a:gd name="connsiteY11" fmla="*/ 1335980 h 1868404"/>
                  <a:gd name="connsiteX12" fmla="*/ 3745539 w 5568689"/>
                  <a:gd name="connsiteY12" fmla="*/ 1176534 h 1868404"/>
                  <a:gd name="connsiteX13" fmla="*/ 3831112 w 5568689"/>
                  <a:gd name="connsiteY13" fmla="*/ 1063511 h 1868404"/>
                  <a:gd name="connsiteX14" fmla="*/ 4461666 w 5568689"/>
                  <a:gd name="connsiteY14" fmla="*/ 539563 h 1868404"/>
                  <a:gd name="connsiteX15" fmla="*/ 4470098 w 5568689"/>
                  <a:gd name="connsiteY15" fmla="*/ 539563 h 1868404"/>
                  <a:gd name="connsiteX16" fmla="*/ 4699022 w 5568689"/>
                  <a:gd name="connsiteY16" fmla="*/ 718787 h 1868404"/>
                  <a:gd name="connsiteX17" fmla="*/ 4778348 w 5568689"/>
                  <a:gd name="connsiteY17" fmla="*/ 1053015 h 1868404"/>
                  <a:gd name="connsiteX18" fmla="*/ 4872978 w 5568689"/>
                  <a:gd name="connsiteY18" fmla="*/ 1325888 h 1868404"/>
                  <a:gd name="connsiteX19" fmla="*/ 5534138 w 5568689"/>
                  <a:gd name="connsiteY19" fmla="*/ 886304 h 1868404"/>
                  <a:gd name="connsiteX20" fmla="*/ 5562872 w 5568689"/>
                  <a:gd name="connsiteY20" fmla="*/ 886708 h 1868404"/>
                  <a:gd name="connsiteX21" fmla="*/ 5562559 w 5568689"/>
                  <a:gd name="connsiteY21" fmla="*/ 923845 h 1868404"/>
                  <a:gd name="connsiteX22" fmla="*/ 5323642 w 5568689"/>
                  <a:gd name="connsiteY22" fmla="*/ 1173305 h 1868404"/>
                  <a:gd name="connsiteX23" fmla="*/ 4866108 w 5568689"/>
                  <a:gd name="connsiteY23" fmla="*/ 1377960 h 1868404"/>
                  <a:gd name="connsiteX24" fmla="*/ 4738686 w 5568689"/>
                  <a:gd name="connsiteY24" fmla="*/ 1063914 h 1868404"/>
                  <a:gd name="connsiteX25" fmla="*/ 4469474 w 5568689"/>
                  <a:gd name="connsiteY25" fmla="*/ 592442 h 1868404"/>
                  <a:gd name="connsiteX26" fmla="*/ 4461978 w 5568689"/>
                  <a:gd name="connsiteY26" fmla="*/ 592442 h 1868404"/>
                  <a:gd name="connsiteX27" fmla="*/ 3860781 w 5568689"/>
                  <a:gd name="connsiteY27" fmla="*/ 1099840 h 1868404"/>
                  <a:gd name="connsiteX28" fmla="*/ 3773959 w 5568689"/>
                  <a:gd name="connsiteY28" fmla="*/ 1214882 h 1868404"/>
                  <a:gd name="connsiteX29" fmla="*/ 3659030 w 5568689"/>
                  <a:gd name="connsiteY29" fmla="*/ 1371501 h 1868404"/>
                  <a:gd name="connsiteX30" fmla="*/ 3395752 w 5568689"/>
                  <a:gd name="connsiteY30" fmla="*/ 1712996 h 1868404"/>
                  <a:gd name="connsiteX31" fmla="*/ 3154024 w 5568689"/>
                  <a:gd name="connsiteY31" fmla="*/ 1868404 h 1868404"/>
                  <a:gd name="connsiteX32" fmla="*/ 3124979 w 5568689"/>
                  <a:gd name="connsiteY32" fmla="*/ 1864771 h 1868404"/>
                  <a:gd name="connsiteX33" fmla="*/ 2968200 w 5568689"/>
                  <a:gd name="connsiteY33" fmla="*/ 1564450 h 1868404"/>
                  <a:gd name="connsiteX34" fmla="*/ 2815481 w 5568689"/>
                  <a:gd name="connsiteY34" fmla="*/ 1206405 h 1868404"/>
                  <a:gd name="connsiteX35" fmla="*/ 2228337 w 5568689"/>
                  <a:gd name="connsiteY35" fmla="*/ 1210846 h 1868404"/>
                  <a:gd name="connsiteX36" fmla="*/ 1585291 w 5568689"/>
                  <a:gd name="connsiteY36" fmla="*/ 1409445 h 1868404"/>
                  <a:gd name="connsiteX37" fmla="*/ 1572889 w 5568689"/>
                  <a:gd name="connsiteY37" fmla="*/ 1407497 h 1868404"/>
                  <a:gd name="connsiteX38" fmla="*/ 1426618 w 5568689"/>
                  <a:gd name="connsiteY38" fmla="*/ 1449544 h 1868404"/>
                  <a:gd name="connsiteX39" fmla="*/ 879507 w 5568689"/>
                  <a:gd name="connsiteY39" fmla="*/ 1513477 h 1868404"/>
                  <a:gd name="connsiteX40" fmla="*/ 671417 w 5568689"/>
                  <a:gd name="connsiteY40" fmla="*/ 1503485 h 1868404"/>
                  <a:gd name="connsiteX41" fmla="*/ 49725 w 5568689"/>
                  <a:gd name="connsiteY41" fmla="*/ 1188734 h 1868404"/>
                  <a:gd name="connsiteX42" fmla="*/ 12409 w 5568689"/>
                  <a:gd name="connsiteY42" fmla="*/ 1079628 h 1868404"/>
                  <a:gd name="connsiteX43" fmla="*/ 1142117 w 5568689"/>
                  <a:gd name="connsiteY43" fmla="*/ 0 h 1868404"/>
                  <a:gd name="connsiteX0" fmla="*/ 1583595 w 5560174"/>
                  <a:gd name="connsiteY0" fmla="*/ 0 h 2441260"/>
                  <a:gd name="connsiteX1" fmla="*/ 1239021 w 5560174"/>
                  <a:gd name="connsiteY1" fmla="*/ 584190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2751 w 5559330"/>
                  <a:gd name="connsiteY0" fmla="*/ 0 h 2441260"/>
                  <a:gd name="connsiteX1" fmla="*/ 1598533 w 5559330"/>
                  <a:gd name="connsiteY1" fmla="*/ 20034 h 2441260"/>
                  <a:gd name="connsiteX2" fmla="*/ 39671 w 5559330"/>
                  <a:gd name="connsiteY2" fmla="*/ 1639031 h 2441260"/>
                  <a:gd name="connsiteX3" fmla="*/ 73866 w 5559330"/>
                  <a:gd name="connsiteY3" fmla="*/ 1738275 h 2441260"/>
                  <a:gd name="connsiteX4" fmla="*/ 1576236 w 5559330"/>
                  <a:gd name="connsiteY4" fmla="*/ 1925627 h 2441260"/>
                  <a:gd name="connsiteX5" fmla="*/ 1576646 w 5559330"/>
                  <a:gd name="connsiteY5" fmla="*/ 1927677 h 2441260"/>
                  <a:gd name="connsiteX6" fmla="*/ 1614863 w 5559330"/>
                  <a:gd name="connsiteY6" fmla="*/ 1914003 h 2441260"/>
                  <a:gd name="connsiteX7" fmla="*/ 2211483 w 5559330"/>
                  <a:gd name="connsiteY7" fmla="*/ 1732034 h 2441260"/>
                  <a:gd name="connsiteX8" fmla="*/ 2828920 w 5559330"/>
                  <a:gd name="connsiteY8" fmla="*/ 1735666 h 2441260"/>
                  <a:gd name="connsiteX9" fmla="*/ 2997567 w 5559330"/>
                  <a:gd name="connsiteY9" fmla="*/ 2121967 h 2441260"/>
                  <a:gd name="connsiteX10" fmla="*/ 3123116 w 5559330"/>
                  <a:gd name="connsiteY10" fmla="*/ 2385958 h 2441260"/>
                  <a:gd name="connsiteX11" fmla="*/ 3619376 w 5559330"/>
                  <a:gd name="connsiteY11" fmla="*/ 1908836 h 2441260"/>
                  <a:gd name="connsiteX12" fmla="*/ 3736180 w 5559330"/>
                  <a:gd name="connsiteY12" fmla="*/ 1749390 h 2441260"/>
                  <a:gd name="connsiteX13" fmla="*/ 3821753 w 5559330"/>
                  <a:gd name="connsiteY13" fmla="*/ 1636367 h 2441260"/>
                  <a:gd name="connsiteX14" fmla="*/ 4452307 w 5559330"/>
                  <a:gd name="connsiteY14" fmla="*/ 1112419 h 2441260"/>
                  <a:gd name="connsiteX15" fmla="*/ 4460739 w 5559330"/>
                  <a:gd name="connsiteY15" fmla="*/ 1112419 h 2441260"/>
                  <a:gd name="connsiteX16" fmla="*/ 4689663 w 5559330"/>
                  <a:gd name="connsiteY16" fmla="*/ 1291643 h 2441260"/>
                  <a:gd name="connsiteX17" fmla="*/ 4768989 w 5559330"/>
                  <a:gd name="connsiteY17" fmla="*/ 1625871 h 2441260"/>
                  <a:gd name="connsiteX18" fmla="*/ 4863619 w 5559330"/>
                  <a:gd name="connsiteY18" fmla="*/ 1898744 h 2441260"/>
                  <a:gd name="connsiteX19" fmla="*/ 5524779 w 5559330"/>
                  <a:gd name="connsiteY19" fmla="*/ 1459160 h 2441260"/>
                  <a:gd name="connsiteX20" fmla="*/ 5553513 w 5559330"/>
                  <a:gd name="connsiteY20" fmla="*/ 1459564 h 2441260"/>
                  <a:gd name="connsiteX21" fmla="*/ 5553200 w 5559330"/>
                  <a:gd name="connsiteY21" fmla="*/ 1496701 h 2441260"/>
                  <a:gd name="connsiteX22" fmla="*/ 5314283 w 5559330"/>
                  <a:gd name="connsiteY22" fmla="*/ 1746161 h 2441260"/>
                  <a:gd name="connsiteX23" fmla="*/ 4856749 w 5559330"/>
                  <a:gd name="connsiteY23" fmla="*/ 1950816 h 2441260"/>
                  <a:gd name="connsiteX24" fmla="*/ 4729327 w 5559330"/>
                  <a:gd name="connsiteY24" fmla="*/ 1636770 h 2441260"/>
                  <a:gd name="connsiteX25" fmla="*/ 4460115 w 5559330"/>
                  <a:gd name="connsiteY25" fmla="*/ 1165298 h 2441260"/>
                  <a:gd name="connsiteX26" fmla="*/ 4452619 w 5559330"/>
                  <a:gd name="connsiteY26" fmla="*/ 1165298 h 2441260"/>
                  <a:gd name="connsiteX27" fmla="*/ 3851422 w 5559330"/>
                  <a:gd name="connsiteY27" fmla="*/ 1672696 h 2441260"/>
                  <a:gd name="connsiteX28" fmla="*/ 3764600 w 5559330"/>
                  <a:gd name="connsiteY28" fmla="*/ 1787738 h 2441260"/>
                  <a:gd name="connsiteX29" fmla="*/ 3649671 w 5559330"/>
                  <a:gd name="connsiteY29" fmla="*/ 1944357 h 2441260"/>
                  <a:gd name="connsiteX30" fmla="*/ 3386393 w 5559330"/>
                  <a:gd name="connsiteY30" fmla="*/ 2285852 h 2441260"/>
                  <a:gd name="connsiteX31" fmla="*/ 3144665 w 5559330"/>
                  <a:gd name="connsiteY31" fmla="*/ 2441260 h 2441260"/>
                  <a:gd name="connsiteX32" fmla="*/ 3115620 w 5559330"/>
                  <a:gd name="connsiteY32" fmla="*/ 2437627 h 2441260"/>
                  <a:gd name="connsiteX33" fmla="*/ 2958841 w 5559330"/>
                  <a:gd name="connsiteY33" fmla="*/ 2137306 h 2441260"/>
                  <a:gd name="connsiteX34" fmla="*/ 2806122 w 5559330"/>
                  <a:gd name="connsiteY34" fmla="*/ 1779261 h 2441260"/>
                  <a:gd name="connsiteX35" fmla="*/ 2218978 w 5559330"/>
                  <a:gd name="connsiteY35" fmla="*/ 1783702 h 2441260"/>
                  <a:gd name="connsiteX36" fmla="*/ 1575932 w 5559330"/>
                  <a:gd name="connsiteY36" fmla="*/ 1982301 h 2441260"/>
                  <a:gd name="connsiteX37" fmla="*/ 1563530 w 5559330"/>
                  <a:gd name="connsiteY37" fmla="*/ 1980353 h 2441260"/>
                  <a:gd name="connsiteX38" fmla="*/ 1417259 w 5559330"/>
                  <a:gd name="connsiteY38" fmla="*/ 2022400 h 2441260"/>
                  <a:gd name="connsiteX39" fmla="*/ 870148 w 5559330"/>
                  <a:gd name="connsiteY39" fmla="*/ 2086333 h 2441260"/>
                  <a:gd name="connsiteX40" fmla="*/ 662058 w 5559330"/>
                  <a:gd name="connsiteY40" fmla="*/ 2076341 h 2441260"/>
                  <a:gd name="connsiteX41" fmla="*/ 40366 w 5559330"/>
                  <a:gd name="connsiteY41" fmla="*/ 1761590 h 2441260"/>
                  <a:gd name="connsiteX42" fmla="*/ 3050 w 5559330"/>
                  <a:gd name="connsiteY42" fmla="*/ 1652484 h 2441260"/>
                  <a:gd name="connsiteX43" fmla="*/ 1582751 w 5559330"/>
                  <a:gd name="connsiteY43" fmla="*/ 0 h 2441260"/>
                  <a:gd name="connsiteX0" fmla="*/ 1582403 w 5558982"/>
                  <a:gd name="connsiteY0" fmla="*/ 0 h 2441260"/>
                  <a:gd name="connsiteX1" fmla="*/ 1598185 w 5558982"/>
                  <a:gd name="connsiteY1" fmla="*/ 20034 h 2441260"/>
                  <a:gd name="connsiteX2" fmla="*/ 39323 w 5558982"/>
                  <a:gd name="connsiteY2" fmla="*/ 1639031 h 2441260"/>
                  <a:gd name="connsiteX3" fmla="*/ 73518 w 5558982"/>
                  <a:gd name="connsiteY3" fmla="*/ 1738275 h 2441260"/>
                  <a:gd name="connsiteX4" fmla="*/ 1575888 w 5558982"/>
                  <a:gd name="connsiteY4" fmla="*/ 1925627 h 2441260"/>
                  <a:gd name="connsiteX5" fmla="*/ 1576298 w 5558982"/>
                  <a:gd name="connsiteY5" fmla="*/ 1927677 h 2441260"/>
                  <a:gd name="connsiteX6" fmla="*/ 1614515 w 5558982"/>
                  <a:gd name="connsiteY6" fmla="*/ 1914003 h 2441260"/>
                  <a:gd name="connsiteX7" fmla="*/ 2211135 w 5558982"/>
                  <a:gd name="connsiteY7" fmla="*/ 1732034 h 2441260"/>
                  <a:gd name="connsiteX8" fmla="*/ 2828572 w 5558982"/>
                  <a:gd name="connsiteY8" fmla="*/ 1735666 h 2441260"/>
                  <a:gd name="connsiteX9" fmla="*/ 2997219 w 5558982"/>
                  <a:gd name="connsiteY9" fmla="*/ 2121967 h 2441260"/>
                  <a:gd name="connsiteX10" fmla="*/ 3122768 w 5558982"/>
                  <a:gd name="connsiteY10" fmla="*/ 2385958 h 2441260"/>
                  <a:gd name="connsiteX11" fmla="*/ 3619028 w 5558982"/>
                  <a:gd name="connsiteY11" fmla="*/ 1908836 h 2441260"/>
                  <a:gd name="connsiteX12" fmla="*/ 3735832 w 5558982"/>
                  <a:gd name="connsiteY12" fmla="*/ 1749390 h 2441260"/>
                  <a:gd name="connsiteX13" fmla="*/ 3821405 w 5558982"/>
                  <a:gd name="connsiteY13" fmla="*/ 1636367 h 2441260"/>
                  <a:gd name="connsiteX14" fmla="*/ 4451959 w 5558982"/>
                  <a:gd name="connsiteY14" fmla="*/ 1112419 h 2441260"/>
                  <a:gd name="connsiteX15" fmla="*/ 4460391 w 5558982"/>
                  <a:gd name="connsiteY15" fmla="*/ 1112419 h 2441260"/>
                  <a:gd name="connsiteX16" fmla="*/ 4689315 w 5558982"/>
                  <a:gd name="connsiteY16" fmla="*/ 1291643 h 2441260"/>
                  <a:gd name="connsiteX17" fmla="*/ 4768641 w 5558982"/>
                  <a:gd name="connsiteY17" fmla="*/ 1625871 h 2441260"/>
                  <a:gd name="connsiteX18" fmla="*/ 4863271 w 5558982"/>
                  <a:gd name="connsiteY18" fmla="*/ 1898744 h 2441260"/>
                  <a:gd name="connsiteX19" fmla="*/ 5524431 w 5558982"/>
                  <a:gd name="connsiteY19" fmla="*/ 1459160 h 2441260"/>
                  <a:gd name="connsiteX20" fmla="*/ 5553165 w 5558982"/>
                  <a:gd name="connsiteY20" fmla="*/ 1459564 h 2441260"/>
                  <a:gd name="connsiteX21" fmla="*/ 5552852 w 5558982"/>
                  <a:gd name="connsiteY21" fmla="*/ 1496701 h 2441260"/>
                  <a:gd name="connsiteX22" fmla="*/ 5313935 w 5558982"/>
                  <a:gd name="connsiteY22" fmla="*/ 1746161 h 2441260"/>
                  <a:gd name="connsiteX23" fmla="*/ 4856401 w 5558982"/>
                  <a:gd name="connsiteY23" fmla="*/ 1950816 h 2441260"/>
                  <a:gd name="connsiteX24" fmla="*/ 4728979 w 5558982"/>
                  <a:gd name="connsiteY24" fmla="*/ 1636770 h 2441260"/>
                  <a:gd name="connsiteX25" fmla="*/ 4459767 w 5558982"/>
                  <a:gd name="connsiteY25" fmla="*/ 1165298 h 2441260"/>
                  <a:gd name="connsiteX26" fmla="*/ 4452271 w 5558982"/>
                  <a:gd name="connsiteY26" fmla="*/ 1165298 h 2441260"/>
                  <a:gd name="connsiteX27" fmla="*/ 3851074 w 5558982"/>
                  <a:gd name="connsiteY27" fmla="*/ 1672696 h 2441260"/>
                  <a:gd name="connsiteX28" fmla="*/ 3764252 w 5558982"/>
                  <a:gd name="connsiteY28" fmla="*/ 1787738 h 2441260"/>
                  <a:gd name="connsiteX29" fmla="*/ 3649323 w 5558982"/>
                  <a:gd name="connsiteY29" fmla="*/ 1944357 h 2441260"/>
                  <a:gd name="connsiteX30" fmla="*/ 3386045 w 5558982"/>
                  <a:gd name="connsiteY30" fmla="*/ 2285852 h 2441260"/>
                  <a:gd name="connsiteX31" fmla="*/ 3144317 w 5558982"/>
                  <a:gd name="connsiteY31" fmla="*/ 2441260 h 2441260"/>
                  <a:gd name="connsiteX32" fmla="*/ 3115272 w 5558982"/>
                  <a:gd name="connsiteY32" fmla="*/ 2437627 h 2441260"/>
                  <a:gd name="connsiteX33" fmla="*/ 2958493 w 5558982"/>
                  <a:gd name="connsiteY33" fmla="*/ 2137306 h 2441260"/>
                  <a:gd name="connsiteX34" fmla="*/ 2805774 w 5558982"/>
                  <a:gd name="connsiteY34" fmla="*/ 1779261 h 2441260"/>
                  <a:gd name="connsiteX35" fmla="*/ 2218630 w 5558982"/>
                  <a:gd name="connsiteY35" fmla="*/ 1783702 h 2441260"/>
                  <a:gd name="connsiteX36" fmla="*/ 1575584 w 5558982"/>
                  <a:gd name="connsiteY36" fmla="*/ 1982301 h 2441260"/>
                  <a:gd name="connsiteX37" fmla="*/ 1563182 w 5558982"/>
                  <a:gd name="connsiteY37" fmla="*/ 1980353 h 2441260"/>
                  <a:gd name="connsiteX38" fmla="*/ 1416911 w 5558982"/>
                  <a:gd name="connsiteY38" fmla="*/ 2022400 h 2441260"/>
                  <a:gd name="connsiteX39" fmla="*/ 869800 w 5558982"/>
                  <a:gd name="connsiteY39" fmla="*/ 2086333 h 2441260"/>
                  <a:gd name="connsiteX40" fmla="*/ 661710 w 5558982"/>
                  <a:gd name="connsiteY40" fmla="*/ 2076341 h 2441260"/>
                  <a:gd name="connsiteX41" fmla="*/ 40018 w 5558982"/>
                  <a:gd name="connsiteY41" fmla="*/ 1761590 h 2441260"/>
                  <a:gd name="connsiteX42" fmla="*/ 2702 w 5558982"/>
                  <a:gd name="connsiteY42" fmla="*/ 1652484 h 2441260"/>
                  <a:gd name="connsiteX43" fmla="*/ 1582403 w 5558982"/>
                  <a:gd name="connsiteY43" fmla="*/ 0 h 2441260"/>
                  <a:gd name="connsiteX0" fmla="*/ 1582707 w 5559286"/>
                  <a:gd name="connsiteY0" fmla="*/ 0 h 2441260"/>
                  <a:gd name="connsiteX1" fmla="*/ 1598489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59286" h="2441260">
                    <a:moveTo>
                      <a:pt x="1582707" y="0"/>
                    </a:moveTo>
                    <a:lnTo>
                      <a:pt x="1598491" y="20034"/>
                    </a:lnTo>
                    <a:cubicBezTo>
                      <a:pt x="669726" y="239892"/>
                      <a:pt x="-5380" y="1209312"/>
                      <a:pt x="39627" y="1639031"/>
                    </a:cubicBezTo>
                    <a:cubicBezTo>
                      <a:pt x="48415" y="1671088"/>
                      <a:pt x="59810" y="1704136"/>
                      <a:pt x="73822" y="1738275"/>
                    </a:cubicBezTo>
                    <a:cubicBezTo>
                      <a:pt x="209757" y="2068014"/>
                      <a:pt x="1013770" y="2116310"/>
                      <a:pt x="1576192" y="1925627"/>
                    </a:cubicBezTo>
                    <a:cubicBezTo>
                      <a:pt x="1576329" y="1926310"/>
                      <a:pt x="1576465" y="1926994"/>
                      <a:pt x="1576602" y="1927677"/>
                    </a:cubicBezTo>
                    <a:lnTo>
                      <a:pt x="1614819" y="1914003"/>
                    </a:lnTo>
                    <a:cubicBezTo>
                      <a:pt x="1746502" y="1867177"/>
                      <a:pt x="1980525" y="1786779"/>
                      <a:pt x="2211439" y="1732034"/>
                    </a:cubicBezTo>
                    <a:cubicBezTo>
                      <a:pt x="2537490" y="1655339"/>
                      <a:pt x="2739242" y="1656549"/>
                      <a:pt x="2828876" y="1735666"/>
                    </a:cubicBezTo>
                    <a:cubicBezTo>
                      <a:pt x="2926941" y="1822856"/>
                      <a:pt x="2964418" y="1981494"/>
                      <a:pt x="2997523" y="2121967"/>
                    </a:cubicBezTo>
                    <a:cubicBezTo>
                      <a:pt x="3028754" y="2254366"/>
                      <a:pt x="3055613" y="2368601"/>
                      <a:pt x="3123072" y="2385958"/>
                    </a:cubicBezTo>
                    <a:cubicBezTo>
                      <a:pt x="3257052" y="2420270"/>
                      <a:pt x="3475045" y="2112279"/>
                      <a:pt x="3619332" y="1908836"/>
                    </a:cubicBezTo>
                    <a:cubicBezTo>
                      <a:pt x="3664618" y="1844654"/>
                      <a:pt x="3703656" y="1789757"/>
                      <a:pt x="3736136" y="1749390"/>
                    </a:cubicBezTo>
                    <a:cubicBezTo>
                      <a:pt x="3760809" y="1719116"/>
                      <a:pt x="3788917" y="1680769"/>
                      <a:pt x="3821709" y="1636367"/>
                    </a:cubicBezTo>
                    <a:cubicBezTo>
                      <a:pt x="3975366" y="1427271"/>
                      <a:pt x="4207100" y="1112419"/>
                      <a:pt x="4452263" y="1112419"/>
                    </a:cubicBezTo>
                    <a:lnTo>
                      <a:pt x="4460695" y="1112419"/>
                    </a:lnTo>
                    <a:cubicBezTo>
                      <a:pt x="4563758" y="1115648"/>
                      <a:pt x="4638401" y="1174178"/>
                      <a:pt x="4689619" y="1291643"/>
                    </a:cubicBezTo>
                    <a:cubicBezTo>
                      <a:pt x="4732405" y="1390135"/>
                      <a:pt x="4751769" y="1515269"/>
                      <a:pt x="4768945" y="1625871"/>
                    </a:cubicBezTo>
                    <a:cubicBezTo>
                      <a:pt x="4790495" y="1765537"/>
                      <a:pt x="4809233" y="1886635"/>
                      <a:pt x="4863575" y="1898744"/>
                    </a:cubicBezTo>
                    <a:cubicBezTo>
                      <a:pt x="5125603" y="1957274"/>
                      <a:pt x="5520675" y="1464005"/>
                      <a:pt x="5524735" y="1459160"/>
                    </a:cubicBezTo>
                    <a:cubicBezTo>
                      <a:pt x="5532855" y="1449070"/>
                      <a:pt x="5545661" y="1449070"/>
                      <a:pt x="5553469" y="1459564"/>
                    </a:cubicBezTo>
                    <a:cubicBezTo>
                      <a:pt x="5561277" y="1470059"/>
                      <a:pt x="5561277" y="1486609"/>
                      <a:pt x="5553156" y="1496701"/>
                    </a:cubicBezTo>
                    <a:cubicBezTo>
                      <a:pt x="5552219" y="1497912"/>
                      <a:pt x="5449469" y="1626679"/>
                      <a:pt x="5314239" y="1746161"/>
                    </a:cubicBezTo>
                    <a:cubicBezTo>
                      <a:pt x="5130288" y="1908432"/>
                      <a:pt x="4976319" y="1977458"/>
                      <a:pt x="4856705" y="1950816"/>
                    </a:cubicBezTo>
                    <a:cubicBezTo>
                      <a:pt x="4774879" y="1932652"/>
                      <a:pt x="4753643" y="1795407"/>
                      <a:pt x="4729283" y="1636770"/>
                    </a:cubicBezTo>
                    <a:cubicBezTo>
                      <a:pt x="4695553" y="1418795"/>
                      <a:pt x="4657451" y="1171353"/>
                      <a:pt x="4460071" y="1165298"/>
                    </a:cubicBezTo>
                    <a:lnTo>
                      <a:pt x="4452575" y="1165298"/>
                    </a:lnTo>
                    <a:cubicBezTo>
                      <a:pt x="4224901" y="1165298"/>
                      <a:pt x="4000663" y="1470463"/>
                      <a:pt x="3851378" y="1672696"/>
                    </a:cubicBezTo>
                    <a:cubicBezTo>
                      <a:pt x="3818274" y="1717502"/>
                      <a:pt x="3789853" y="1756253"/>
                      <a:pt x="3764556" y="1787738"/>
                    </a:cubicBezTo>
                    <a:cubicBezTo>
                      <a:pt x="3733013" y="1826490"/>
                      <a:pt x="3694600" y="1881387"/>
                      <a:pt x="3649627" y="1944357"/>
                    </a:cubicBezTo>
                    <a:cubicBezTo>
                      <a:pt x="3573423" y="2052134"/>
                      <a:pt x="3478480" y="2186149"/>
                      <a:pt x="3386349" y="2285852"/>
                    </a:cubicBezTo>
                    <a:cubicBezTo>
                      <a:pt x="3289533" y="2389995"/>
                      <a:pt x="3210206" y="2441260"/>
                      <a:pt x="3144621" y="2441260"/>
                    </a:cubicBezTo>
                    <a:cubicBezTo>
                      <a:pt x="3134627" y="2441260"/>
                      <a:pt x="3124945" y="2440049"/>
                      <a:pt x="3115576" y="2437627"/>
                    </a:cubicBezTo>
                    <a:cubicBezTo>
                      <a:pt x="3024070" y="2414215"/>
                      <a:pt x="2992527" y="2279797"/>
                      <a:pt x="2958797" y="2137306"/>
                    </a:cubicBezTo>
                    <a:cubicBezTo>
                      <a:pt x="2927566" y="2005310"/>
                      <a:pt x="2892587" y="1855956"/>
                      <a:pt x="2806078" y="1779261"/>
                    </a:cubicBezTo>
                    <a:cubicBezTo>
                      <a:pt x="2751735" y="1730822"/>
                      <a:pt x="2605574" y="1692475"/>
                      <a:pt x="2218934" y="1783702"/>
                    </a:cubicBezTo>
                    <a:cubicBezTo>
                      <a:pt x="1956906" y="1845461"/>
                      <a:pt x="1689881" y="1941532"/>
                      <a:pt x="1575888" y="1982301"/>
                    </a:cubicBezTo>
                    <a:lnTo>
                      <a:pt x="1563486" y="1980353"/>
                    </a:lnTo>
                    <a:lnTo>
                      <a:pt x="1417215" y="2022400"/>
                    </a:lnTo>
                    <a:cubicBezTo>
                      <a:pt x="1242636" y="2064320"/>
                      <a:pt x="1052746" y="2086333"/>
                      <a:pt x="870104" y="2086333"/>
                    </a:cubicBezTo>
                    <a:cubicBezTo>
                      <a:pt x="799237" y="2086333"/>
                      <a:pt x="729659" y="2083003"/>
                      <a:pt x="662014" y="2076341"/>
                    </a:cubicBezTo>
                    <a:cubicBezTo>
                      <a:pt x="470030" y="2056357"/>
                      <a:pt x="134381" y="1989743"/>
                      <a:pt x="40322" y="1761590"/>
                    </a:cubicBezTo>
                    <a:cubicBezTo>
                      <a:pt x="25021" y="1724120"/>
                      <a:pt x="12579" y="1687794"/>
                      <a:pt x="3006" y="1652484"/>
                    </a:cubicBezTo>
                    <a:cubicBezTo>
                      <a:pt x="-45644" y="1331850"/>
                      <a:pt x="496819" y="251717"/>
                      <a:pt x="1582707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E144AEA1-5564-422C-85AB-C4DDC1011B9F}"/>
                  </a:ext>
                </a:extLst>
              </p:cNvPr>
              <p:cNvSpPr/>
              <p:nvPr/>
            </p:nvSpPr>
            <p:spPr>
              <a:xfrm>
                <a:off x="4596253" y="5151140"/>
                <a:ext cx="5456099" cy="1304623"/>
              </a:xfrm>
              <a:custGeom>
                <a:avLst/>
                <a:gdLst>
                  <a:gd name="connsiteX0" fmla="*/ 6429118 w 8066757"/>
                  <a:gd name="connsiteY0" fmla="*/ 0 h 1492361"/>
                  <a:gd name="connsiteX1" fmla="*/ 6436506 w 8066757"/>
                  <a:gd name="connsiteY1" fmla="*/ 0 h 1492361"/>
                  <a:gd name="connsiteX2" fmla="*/ 6746799 w 8066757"/>
                  <a:gd name="connsiteY2" fmla="*/ 187930 h 1492361"/>
                  <a:gd name="connsiteX3" fmla="*/ 6862235 w 8066757"/>
                  <a:gd name="connsiteY3" fmla="*/ 556403 h 1492361"/>
                  <a:gd name="connsiteX4" fmla="*/ 7031696 w 8066757"/>
                  <a:gd name="connsiteY4" fmla="*/ 899942 h 1492361"/>
                  <a:gd name="connsiteX5" fmla="*/ 8039686 w 8066757"/>
                  <a:gd name="connsiteY5" fmla="*/ 376323 h 1492361"/>
                  <a:gd name="connsiteX6" fmla="*/ 8062311 w 8066757"/>
                  <a:gd name="connsiteY6" fmla="*/ 376784 h 1492361"/>
                  <a:gd name="connsiteX7" fmla="*/ 8061849 w 8066757"/>
                  <a:gd name="connsiteY7" fmla="*/ 399410 h 1492361"/>
                  <a:gd name="connsiteX8" fmla="*/ 7701227 w 8066757"/>
                  <a:gd name="connsiteY8" fmla="*/ 692157 h 1492361"/>
                  <a:gd name="connsiteX9" fmla="*/ 7025693 w 8066757"/>
                  <a:gd name="connsiteY9" fmla="*/ 931340 h 1492361"/>
                  <a:gd name="connsiteX10" fmla="*/ 6830375 w 8066757"/>
                  <a:gd name="connsiteY10" fmla="*/ 562406 h 1492361"/>
                  <a:gd name="connsiteX11" fmla="*/ 6436044 w 8066757"/>
                  <a:gd name="connsiteY11" fmla="*/ 31860 h 1492361"/>
                  <a:gd name="connsiteX12" fmla="*/ 6429118 w 8066757"/>
                  <a:gd name="connsiteY12" fmla="*/ 31860 h 1492361"/>
                  <a:gd name="connsiteX13" fmla="*/ 5531023 w 8066757"/>
                  <a:gd name="connsiteY13" fmla="*/ 615507 h 1492361"/>
                  <a:gd name="connsiteX14" fmla="*/ 5402196 w 8066757"/>
                  <a:gd name="connsiteY14" fmla="*/ 747566 h 1492361"/>
                  <a:gd name="connsiteX15" fmla="*/ 5233659 w 8066757"/>
                  <a:gd name="connsiteY15" fmla="*/ 924877 h 1492361"/>
                  <a:gd name="connsiteX16" fmla="*/ 4491172 w 8066757"/>
                  <a:gd name="connsiteY16" fmla="*/ 1492361 h 1492361"/>
                  <a:gd name="connsiteX17" fmla="*/ 4450538 w 8066757"/>
                  <a:gd name="connsiteY17" fmla="*/ 1488205 h 1492361"/>
                  <a:gd name="connsiteX18" fmla="*/ 4212278 w 8066757"/>
                  <a:gd name="connsiteY18" fmla="*/ 1137279 h 1492361"/>
                  <a:gd name="connsiteX19" fmla="*/ 3986946 w 8066757"/>
                  <a:gd name="connsiteY19" fmla="*/ 732328 h 1492361"/>
                  <a:gd name="connsiteX20" fmla="*/ 3125329 w 8066757"/>
                  <a:gd name="connsiteY20" fmla="*/ 736022 h 1492361"/>
                  <a:gd name="connsiteX21" fmla="*/ 2179674 w 8066757"/>
                  <a:gd name="connsiteY21" fmla="*/ 964586 h 1492361"/>
                  <a:gd name="connsiteX22" fmla="*/ 2167669 w 8066757"/>
                  <a:gd name="connsiteY22" fmla="*/ 967818 h 1492361"/>
                  <a:gd name="connsiteX23" fmla="*/ 2162920 w 8066757"/>
                  <a:gd name="connsiteY23" fmla="*/ 967219 h 1492361"/>
                  <a:gd name="connsiteX24" fmla="*/ 1937103 w 8066757"/>
                  <a:gd name="connsiteY24" fmla="*/ 1017532 h 1492361"/>
                  <a:gd name="connsiteX25" fmla="*/ 1131288 w 8066757"/>
                  <a:gd name="connsiteY25" fmla="*/ 1091470 h 1492361"/>
                  <a:gd name="connsiteX26" fmla="*/ 824583 w 8066757"/>
                  <a:gd name="connsiteY26" fmla="*/ 1080040 h 1492361"/>
                  <a:gd name="connsiteX27" fmla="*/ 32698 w 8066757"/>
                  <a:gd name="connsiteY27" fmla="*/ 856486 h 1492361"/>
                  <a:gd name="connsiteX28" fmla="*/ 0 w 8066757"/>
                  <a:gd name="connsiteY28" fmla="*/ 826785 h 1492361"/>
                  <a:gd name="connsiteX29" fmla="*/ 826488 w 8066757"/>
                  <a:gd name="connsiteY29" fmla="*/ 1051465 h 1492361"/>
                  <a:gd name="connsiteX30" fmla="*/ 1856393 w 8066757"/>
                  <a:gd name="connsiteY30" fmla="*/ 1002843 h 1492361"/>
                  <a:gd name="connsiteX31" fmla="*/ 2155932 w 8066757"/>
                  <a:gd name="connsiteY31" fmla="*/ 939216 h 1492361"/>
                  <a:gd name="connsiteX32" fmla="*/ 2158895 w 8066757"/>
                  <a:gd name="connsiteY32" fmla="*/ 936882 h 1492361"/>
                  <a:gd name="connsiteX33" fmla="*/ 2170900 w 8066757"/>
                  <a:gd name="connsiteY33" fmla="*/ 933649 h 1492361"/>
                  <a:gd name="connsiteX34" fmla="*/ 3119788 w 8066757"/>
                  <a:gd name="connsiteY34" fmla="*/ 704624 h 1492361"/>
                  <a:gd name="connsiteX35" fmla="*/ 4005416 w 8066757"/>
                  <a:gd name="connsiteY35" fmla="*/ 706009 h 1492361"/>
                  <a:gd name="connsiteX36" fmla="*/ 4243215 w 8066757"/>
                  <a:gd name="connsiteY36" fmla="*/ 1128044 h 1492361"/>
                  <a:gd name="connsiteX37" fmla="*/ 4457003 w 8066757"/>
                  <a:gd name="connsiteY37" fmla="*/ 1456807 h 1492361"/>
                  <a:gd name="connsiteX38" fmla="*/ 4821782 w 8066757"/>
                  <a:gd name="connsiteY38" fmla="*/ 1291964 h 1492361"/>
                  <a:gd name="connsiteX39" fmla="*/ 5210110 w 8066757"/>
                  <a:gd name="connsiteY39" fmla="*/ 903636 h 1492361"/>
                  <a:gd name="connsiteX40" fmla="*/ 5380032 w 8066757"/>
                  <a:gd name="connsiteY40" fmla="*/ 724940 h 1492361"/>
                  <a:gd name="connsiteX41" fmla="*/ 5507935 w 8066757"/>
                  <a:gd name="connsiteY41" fmla="*/ 593804 h 1492361"/>
                  <a:gd name="connsiteX42" fmla="*/ 6429118 w 8066757"/>
                  <a:gd name="connsiteY42" fmla="*/ 0 h 149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066757" h="1492361">
                    <a:moveTo>
                      <a:pt x="6429118" y="0"/>
                    </a:moveTo>
                    <a:cubicBezTo>
                      <a:pt x="6431426" y="0"/>
                      <a:pt x="6434197" y="0"/>
                      <a:pt x="6436506" y="0"/>
                    </a:cubicBezTo>
                    <a:cubicBezTo>
                      <a:pt x="6575030" y="1847"/>
                      <a:pt x="6676152" y="63259"/>
                      <a:pt x="6746799" y="187930"/>
                    </a:cubicBezTo>
                    <a:cubicBezTo>
                      <a:pt x="6806826" y="294132"/>
                      <a:pt x="6836377" y="433579"/>
                      <a:pt x="6862235" y="556403"/>
                    </a:cubicBezTo>
                    <a:cubicBezTo>
                      <a:pt x="6899175" y="731405"/>
                      <a:pt x="6931035" y="882396"/>
                      <a:pt x="7031696" y="899942"/>
                    </a:cubicBezTo>
                    <a:cubicBezTo>
                      <a:pt x="7425565" y="970127"/>
                      <a:pt x="8033683" y="382325"/>
                      <a:pt x="8039686" y="376323"/>
                    </a:cubicBezTo>
                    <a:cubicBezTo>
                      <a:pt x="8046151" y="370320"/>
                      <a:pt x="8056309" y="370320"/>
                      <a:pt x="8062311" y="376784"/>
                    </a:cubicBezTo>
                    <a:cubicBezTo>
                      <a:pt x="8068314" y="383249"/>
                      <a:pt x="8068314" y="393407"/>
                      <a:pt x="8061849" y="399410"/>
                    </a:cubicBezTo>
                    <a:cubicBezTo>
                      <a:pt x="8060465" y="400795"/>
                      <a:pt x="7904857" y="552248"/>
                      <a:pt x="7701227" y="692157"/>
                    </a:cubicBezTo>
                    <a:cubicBezTo>
                      <a:pt x="7426026" y="881934"/>
                      <a:pt x="7198848" y="962278"/>
                      <a:pt x="7025693" y="931340"/>
                    </a:cubicBezTo>
                    <a:cubicBezTo>
                      <a:pt x="6903330" y="909638"/>
                      <a:pt x="6869623" y="748489"/>
                      <a:pt x="6830375" y="562406"/>
                    </a:cubicBezTo>
                    <a:cubicBezTo>
                      <a:pt x="6778198" y="315372"/>
                      <a:pt x="6719556" y="35555"/>
                      <a:pt x="6436044" y="31860"/>
                    </a:cubicBezTo>
                    <a:cubicBezTo>
                      <a:pt x="6433735" y="31860"/>
                      <a:pt x="6431426" y="31860"/>
                      <a:pt x="6429118" y="31860"/>
                    </a:cubicBezTo>
                    <a:cubicBezTo>
                      <a:pt x="6085579" y="31860"/>
                      <a:pt x="5752199" y="382787"/>
                      <a:pt x="5531023" y="615507"/>
                    </a:cubicBezTo>
                    <a:cubicBezTo>
                      <a:pt x="5482078" y="667222"/>
                      <a:pt x="5439597" y="711550"/>
                      <a:pt x="5402196" y="747566"/>
                    </a:cubicBezTo>
                    <a:cubicBezTo>
                      <a:pt x="5356021" y="791432"/>
                      <a:pt x="5299226" y="853306"/>
                      <a:pt x="5233659" y="924877"/>
                    </a:cubicBezTo>
                    <a:cubicBezTo>
                      <a:pt x="5012021" y="1167293"/>
                      <a:pt x="4712809" y="1492361"/>
                      <a:pt x="4491172" y="1492361"/>
                    </a:cubicBezTo>
                    <a:cubicBezTo>
                      <a:pt x="4477319" y="1492361"/>
                      <a:pt x="4463467" y="1490976"/>
                      <a:pt x="4450538" y="1488205"/>
                    </a:cubicBezTo>
                    <a:cubicBezTo>
                      <a:pt x="4313861" y="1460501"/>
                      <a:pt x="4264455" y="1303507"/>
                      <a:pt x="4212278" y="1137279"/>
                    </a:cubicBezTo>
                    <a:cubicBezTo>
                      <a:pt x="4162871" y="980286"/>
                      <a:pt x="4112079" y="817751"/>
                      <a:pt x="3986946" y="732328"/>
                    </a:cubicBezTo>
                    <a:cubicBezTo>
                      <a:pt x="3867815" y="651061"/>
                      <a:pt x="3577839" y="652446"/>
                      <a:pt x="3125329" y="736022"/>
                    </a:cubicBezTo>
                    <a:cubicBezTo>
                      <a:pt x="2755470" y="804823"/>
                      <a:pt x="2366681" y="912871"/>
                      <a:pt x="2179674" y="964586"/>
                    </a:cubicBezTo>
                    <a:lnTo>
                      <a:pt x="2167669" y="967818"/>
                    </a:lnTo>
                    <a:lnTo>
                      <a:pt x="2162920" y="967219"/>
                    </a:lnTo>
                    <a:lnTo>
                      <a:pt x="1937103" y="1017532"/>
                    </a:lnTo>
                    <a:cubicBezTo>
                      <a:pt x="1679214" y="1065753"/>
                      <a:pt x="1399893" y="1091470"/>
                      <a:pt x="1131288" y="1091470"/>
                    </a:cubicBezTo>
                    <a:cubicBezTo>
                      <a:pt x="1026513" y="1091470"/>
                      <a:pt x="923643" y="1087660"/>
                      <a:pt x="824583" y="1080040"/>
                    </a:cubicBezTo>
                    <a:cubicBezTo>
                      <a:pt x="460966" y="1051465"/>
                      <a:pt x="188432" y="973598"/>
                      <a:pt x="32698" y="856486"/>
                    </a:cubicBezTo>
                    <a:lnTo>
                      <a:pt x="0" y="826785"/>
                    </a:lnTo>
                    <a:cubicBezTo>
                      <a:pt x="251503" y="1005647"/>
                      <a:pt x="542995" y="1021892"/>
                      <a:pt x="826488" y="1051465"/>
                    </a:cubicBezTo>
                    <a:cubicBezTo>
                      <a:pt x="1154386" y="1077183"/>
                      <a:pt x="1520860" y="1058966"/>
                      <a:pt x="1856393" y="1002843"/>
                    </a:cubicBezTo>
                    <a:lnTo>
                      <a:pt x="2155932" y="939216"/>
                    </a:lnTo>
                    <a:lnTo>
                      <a:pt x="2158895" y="936882"/>
                    </a:lnTo>
                    <a:lnTo>
                      <a:pt x="2170900" y="933649"/>
                    </a:lnTo>
                    <a:cubicBezTo>
                      <a:pt x="2358370" y="881473"/>
                      <a:pt x="2748082" y="773424"/>
                      <a:pt x="3119788" y="704624"/>
                    </a:cubicBezTo>
                    <a:cubicBezTo>
                      <a:pt x="3581072" y="619201"/>
                      <a:pt x="3878897" y="620124"/>
                      <a:pt x="4005416" y="706009"/>
                    </a:cubicBezTo>
                    <a:cubicBezTo>
                      <a:pt x="4139784" y="797434"/>
                      <a:pt x="4194732" y="972898"/>
                      <a:pt x="4243215" y="1128044"/>
                    </a:cubicBezTo>
                    <a:cubicBezTo>
                      <a:pt x="4294468" y="1291964"/>
                      <a:pt x="4338796" y="1433258"/>
                      <a:pt x="4457003" y="1456807"/>
                    </a:cubicBezTo>
                    <a:cubicBezTo>
                      <a:pt x="4547505" y="1474815"/>
                      <a:pt x="4666635" y="1421253"/>
                      <a:pt x="4821782" y="1291964"/>
                    </a:cubicBezTo>
                    <a:cubicBezTo>
                      <a:pt x="4957073" y="1179297"/>
                      <a:pt x="5097444" y="1026460"/>
                      <a:pt x="5210110" y="903636"/>
                    </a:cubicBezTo>
                    <a:cubicBezTo>
                      <a:pt x="5276140" y="832065"/>
                      <a:pt x="5332934" y="769730"/>
                      <a:pt x="5380032" y="724940"/>
                    </a:cubicBezTo>
                    <a:cubicBezTo>
                      <a:pt x="5416971" y="689848"/>
                      <a:pt x="5458991" y="645520"/>
                      <a:pt x="5507935" y="593804"/>
                    </a:cubicBezTo>
                    <a:cubicBezTo>
                      <a:pt x="5732806" y="356930"/>
                      <a:pt x="6071727" y="0"/>
                      <a:pt x="6429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4A716CA1-0E48-4E16-8A5C-84EF5ED41029}"/>
              </a:ext>
            </a:extLst>
          </p:cNvPr>
          <p:cNvSpPr>
            <a:spLocks noChangeAspect="1"/>
          </p:cNvSpPr>
          <p:nvPr/>
        </p:nvSpPr>
        <p:spPr>
          <a:xfrm rot="10800000">
            <a:off x="8832564" y="3295541"/>
            <a:ext cx="634214" cy="1010071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3" name="Graphic 70">
            <a:extLst>
              <a:ext uri="{FF2B5EF4-FFF2-40B4-BE49-F238E27FC236}">
                <a16:creationId xmlns:a16="http://schemas.microsoft.com/office/drawing/2014/main" id="{134BEE29-AD1E-4970-957B-B808ADB036F7}"/>
              </a:ext>
            </a:extLst>
          </p:cNvPr>
          <p:cNvGrpSpPr/>
          <p:nvPr/>
        </p:nvGrpSpPr>
        <p:grpSpPr>
          <a:xfrm>
            <a:off x="9792551" y="3188907"/>
            <a:ext cx="1146505" cy="1096177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D054C47-0603-4051-9908-894780B73CAE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2005DADA-8DE6-4CD3-BFE6-3C331D2E542B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02EFB1BD-619F-44C0-828A-7F7263E2CB4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FADB13F-59D7-4363-9C0F-18B714BB61F4}"/>
              </a:ext>
            </a:extLst>
          </p:cNvPr>
          <p:cNvGrpSpPr/>
          <p:nvPr/>
        </p:nvGrpSpPr>
        <p:grpSpPr>
          <a:xfrm>
            <a:off x="8796120" y="953952"/>
            <a:ext cx="3151151" cy="3187427"/>
            <a:chOff x="7838754" y="1216660"/>
            <a:chExt cx="4264394" cy="431348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8FEA1A-A3FA-4AF9-B631-FEBECF4F0A89}"/>
                </a:ext>
              </a:extLst>
            </p:cNvPr>
            <p:cNvGrpSpPr/>
            <p:nvPr/>
          </p:nvGrpSpPr>
          <p:grpSpPr>
            <a:xfrm>
              <a:off x="7838754" y="1216660"/>
              <a:ext cx="4264394" cy="4313485"/>
              <a:chOff x="369152" y="1617134"/>
              <a:chExt cx="3546035" cy="3586857"/>
            </a:xfrm>
            <a:solidFill>
              <a:schemeClr val="accent5"/>
            </a:solidFill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98DCAE9-774D-4B5E-869D-6D1E32C65A57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24" name="Rectangle 14">
                  <a:extLst>
                    <a:ext uri="{FF2B5EF4-FFF2-40B4-BE49-F238E27FC236}">
                      <a16:creationId xmlns:a16="http://schemas.microsoft.com/office/drawing/2014/main" id="{F2EB320C-CF42-4333-B135-EDA85E4892E4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ight Triangle 13">
                  <a:extLst>
                    <a:ext uri="{FF2B5EF4-FFF2-40B4-BE49-F238E27FC236}">
                      <a16:creationId xmlns:a16="http://schemas.microsoft.com/office/drawing/2014/main" id="{9D845A9B-BB0D-400B-ACFE-45D19ECBF5AD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" name="Rectangle 24">
                  <a:extLst>
                    <a:ext uri="{FF2B5EF4-FFF2-40B4-BE49-F238E27FC236}">
                      <a16:creationId xmlns:a16="http://schemas.microsoft.com/office/drawing/2014/main" id="{733416E2-2F62-4CB2-829A-4A1FD5574B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Rectangle 41">
                  <a:extLst>
                    <a:ext uri="{FF2B5EF4-FFF2-40B4-BE49-F238E27FC236}">
                      <a16:creationId xmlns:a16="http://schemas.microsoft.com/office/drawing/2014/main" id="{181CCB4D-B9DA-4B17-BC37-A4A46F442DE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Isosceles Triangle 3">
                  <a:extLst>
                    <a:ext uri="{FF2B5EF4-FFF2-40B4-BE49-F238E27FC236}">
                      <a16:creationId xmlns:a16="http://schemas.microsoft.com/office/drawing/2014/main" id="{68E1A488-60A7-41E5-AD60-29C32B47D7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B7B32CB-FE27-435D-9F2D-A28AE6ABE880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id="{163F8D5B-7659-460A-8DF4-668805AC9CA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ight Triangle 13">
                  <a:extLst>
                    <a:ext uri="{FF2B5EF4-FFF2-40B4-BE49-F238E27FC236}">
                      <a16:creationId xmlns:a16="http://schemas.microsoft.com/office/drawing/2014/main" id="{2D59761E-09D6-40EB-8DEA-0236C08C217D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Rectangle 24">
                  <a:extLst>
                    <a:ext uri="{FF2B5EF4-FFF2-40B4-BE49-F238E27FC236}">
                      <a16:creationId xmlns:a16="http://schemas.microsoft.com/office/drawing/2014/main" id="{5FE8C377-13B3-4BB7-9C5A-8B94E48FE1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92688AD7-E64C-45CF-BF55-2B00BB0D0FF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Isosceles Triangle 3">
                  <a:extLst>
                    <a:ext uri="{FF2B5EF4-FFF2-40B4-BE49-F238E27FC236}">
                      <a16:creationId xmlns:a16="http://schemas.microsoft.com/office/drawing/2014/main" id="{DC0E17C4-A3AD-4D85-94AE-7092F0A19F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C3EF786-E479-4C64-8FDA-20C0581E16D6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14" name="Rectangle 14">
                  <a:extLst>
                    <a:ext uri="{FF2B5EF4-FFF2-40B4-BE49-F238E27FC236}">
                      <a16:creationId xmlns:a16="http://schemas.microsoft.com/office/drawing/2014/main" id="{D1A98EC4-AC55-4F77-B1E2-E32639243E35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" name="Right Triangle 13">
                  <a:extLst>
                    <a:ext uri="{FF2B5EF4-FFF2-40B4-BE49-F238E27FC236}">
                      <a16:creationId xmlns:a16="http://schemas.microsoft.com/office/drawing/2014/main" id="{7FC3B0A7-386C-493E-B664-E59A1846D1CB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Rectangle 24">
                  <a:extLst>
                    <a:ext uri="{FF2B5EF4-FFF2-40B4-BE49-F238E27FC236}">
                      <a16:creationId xmlns:a16="http://schemas.microsoft.com/office/drawing/2014/main" id="{7189F5B8-27AB-4549-999F-2339C18142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" name="Rectangle 41">
                  <a:extLst>
                    <a:ext uri="{FF2B5EF4-FFF2-40B4-BE49-F238E27FC236}">
                      <a16:creationId xmlns:a16="http://schemas.microsoft.com/office/drawing/2014/main" id="{A1380DFD-02A1-4A0A-9F3C-7650A09DD95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Isosceles Triangle 3">
                  <a:extLst>
                    <a:ext uri="{FF2B5EF4-FFF2-40B4-BE49-F238E27FC236}">
                      <a16:creationId xmlns:a16="http://schemas.microsoft.com/office/drawing/2014/main" id="{B69A70F3-F976-45B9-8DBC-6C4FAE407F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63CEF5-07E9-4BD9-95F0-FE5A194CEC76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9" name="Rectangle 14">
                  <a:extLst>
                    <a:ext uri="{FF2B5EF4-FFF2-40B4-BE49-F238E27FC236}">
                      <a16:creationId xmlns:a16="http://schemas.microsoft.com/office/drawing/2014/main" id="{B1DE9346-D186-4F9E-B2DF-AF20F90A1D71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" name="Right Triangle 13">
                  <a:extLst>
                    <a:ext uri="{FF2B5EF4-FFF2-40B4-BE49-F238E27FC236}">
                      <a16:creationId xmlns:a16="http://schemas.microsoft.com/office/drawing/2014/main" id="{48873A74-2613-4A67-999F-F19E8B0C296A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" name="Rectangle 24">
                  <a:extLst>
                    <a:ext uri="{FF2B5EF4-FFF2-40B4-BE49-F238E27FC236}">
                      <a16:creationId xmlns:a16="http://schemas.microsoft.com/office/drawing/2014/main" id="{FD2854F9-F835-4E4E-9600-20329FA0D4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" name="Rectangle 41">
                  <a:extLst>
                    <a:ext uri="{FF2B5EF4-FFF2-40B4-BE49-F238E27FC236}">
                      <a16:creationId xmlns:a16="http://schemas.microsoft.com/office/drawing/2014/main" id="{8291FB6D-03FD-44E0-8CA5-487BA98B8FE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" name="Isosceles Triangle 3">
                  <a:extLst>
                    <a:ext uri="{FF2B5EF4-FFF2-40B4-BE49-F238E27FC236}">
                      <a16:creationId xmlns:a16="http://schemas.microsoft.com/office/drawing/2014/main" id="{0CF38E6D-3097-4F2E-AF59-7906A2B826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66236C35-9935-4FD9-8E29-CC323DF8F019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189F9E6-F63A-4F3F-81C8-4EE9D34D4237}"/>
                </a:ext>
              </a:extLst>
            </p:cNvPr>
            <p:cNvGrpSpPr/>
            <p:nvPr/>
          </p:nvGrpSpPr>
          <p:grpSpPr>
            <a:xfrm>
              <a:off x="8298410" y="1783597"/>
              <a:ext cx="3184899" cy="3184899"/>
              <a:chOff x="1510528" y="1366070"/>
              <a:chExt cx="3431329" cy="34313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1435096-1AE9-4BA0-9C52-66ED47514F56}"/>
                  </a:ext>
                </a:extLst>
              </p:cNvPr>
              <p:cNvSpPr/>
              <p:nvPr/>
            </p:nvSpPr>
            <p:spPr>
              <a:xfrm>
                <a:off x="1510528" y="1366070"/>
                <a:ext cx="3431329" cy="3431329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434A603-3E3A-4E45-AFCA-AE3AB84E1D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854" y="1388027"/>
                <a:ext cx="3411797" cy="333756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A0AEC8-B800-4E67-AE06-EDC222E1C92C}"/>
              </a:ext>
            </a:extLst>
          </p:cNvPr>
          <p:cNvGrpSpPr/>
          <p:nvPr/>
        </p:nvGrpSpPr>
        <p:grpSpPr>
          <a:xfrm>
            <a:off x="-37812" y="1210027"/>
            <a:ext cx="4106513" cy="5666770"/>
            <a:chOff x="323446" y="1187211"/>
            <a:chExt cx="4106513" cy="566677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C9AD43-A391-435C-8A8D-B9BCA8025A0B}"/>
                </a:ext>
              </a:extLst>
            </p:cNvPr>
            <p:cNvSpPr/>
            <p:nvPr/>
          </p:nvSpPr>
          <p:spPr>
            <a:xfrm>
              <a:off x="1369521" y="1257243"/>
              <a:ext cx="1329845" cy="2117902"/>
            </a:xfrm>
            <a:custGeom>
              <a:avLst/>
              <a:gdLst>
                <a:gd name="connsiteX0" fmla="*/ 977458 w 973829"/>
                <a:gd name="connsiteY0" fmla="*/ 686201 h 1550912"/>
                <a:gd name="connsiteX1" fmla="*/ 932824 w 973829"/>
                <a:gd name="connsiteY1" fmla="*/ 312449 h 1550912"/>
                <a:gd name="connsiteX2" fmla="*/ 779085 w 973829"/>
                <a:gd name="connsiteY2" fmla="*/ 99198 h 1550912"/>
                <a:gd name="connsiteX3" fmla="*/ 506323 w 973829"/>
                <a:gd name="connsiteY3" fmla="*/ 463 h 1550912"/>
                <a:gd name="connsiteX4" fmla="*/ 119947 w 973829"/>
                <a:gd name="connsiteY4" fmla="*/ 101452 h 1550912"/>
                <a:gd name="connsiteX5" fmla="*/ 2276 w 973829"/>
                <a:gd name="connsiteY5" fmla="*/ 488279 h 1550912"/>
                <a:gd name="connsiteX6" fmla="*/ 19408 w 973829"/>
                <a:gd name="connsiteY6" fmla="*/ 801167 h 1550912"/>
                <a:gd name="connsiteX7" fmla="*/ 71707 w 973829"/>
                <a:gd name="connsiteY7" fmla="*/ 956258 h 1550912"/>
                <a:gd name="connsiteX8" fmla="*/ 130317 w 973829"/>
                <a:gd name="connsiteY8" fmla="*/ 1077987 h 1550912"/>
                <a:gd name="connsiteX9" fmla="*/ 159171 w 973829"/>
                <a:gd name="connsiteY9" fmla="*/ 1140204 h 1550912"/>
                <a:gd name="connsiteX10" fmla="*/ 149703 w 973829"/>
                <a:gd name="connsiteY10" fmla="*/ 1205125 h 1550912"/>
                <a:gd name="connsiteX11" fmla="*/ 151507 w 973829"/>
                <a:gd name="connsiteY11" fmla="*/ 1252464 h 1550912"/>
                <a:gd name="connsiteX12" fmla="*/ 585672 w 973829"/>
                <a:gd name="connsiteY12" fmla="*/ 1553179 h 1550912"/>
                <a:gd name="connsiteX13" fmla="*/ 597845 w 973829"/>
                <a:gd name="connsiteY13" fmla="*/ 1553630 h 1550912"/>
                <a:gd name="connsiteX14" fmla="*/ 660513 w 973829"/>
                <a:gd name="connsiteY14" fmla="*/ 1546416 h 1550912"/>
                <a:gd name="connsiteX15" fmla="*/ 761052 w 973829"/>
                <a:gd name="connsiteY15" fmla="*/ 1425139 h 1550912"/>
                <a:gd name="connsiteX16" fmla="*/ 756994 w 973829"/>
                <a:gd name="connsiteY16" fmla="*/ 1353905 h 1550912"/>
                <a:gd name="connsiteX17" fmla="*/ 769618 w 973829"/>
                <a:gd name="connsiteY17" fmla="*/ 1249308 h 1550912"/>
                <a:gd name="connsiteX18" fmla="*/ 769618 w 973829"/>
                <a:gd name="connsiteY18" fmla="*/ 1249308 h 1550912"/>
                <a:gd name="connsiteX19" fmla="*/ 769618 w 973829"/>
                <a:gd name="connsiteY19" fmla="*/ 1249308 h 1550912"/>
                <a:gd name="connsiteX20" fmla="*/ 830482 w 973829"/>
                <a:gd name="connsiteY20" fmla="*/ 1166803 h 1550912"/>
                <a:gd name="connsiteX21" fmla="*/ 919750 w 973829"/>
                <a:gd name="connsiteY21" fmla="*/ 960316 h 1550912"/>
                <a:gd name="connsiteX22" fmla="*/ 928316 w 973829"/>
                <a:gd name="connsiteY22" fmla="*/ 919288 h 1550912"/>
                <a:gd name="connsiteX23" fmla="*/ 929668 w 973829"/>
                <a:gd name="connsiteY23" fmla="*/ 908468 h 1550912"/>
                <a:gd name="connsiteX24" fmla="*/ 977458 w 973829"/>
                <a:gd name="connsiteY24" fmla="*/ 686201 h 155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3829" h="1550912">
                  <a:moveTo>
                    <a:pt x="977458" y="686201"/>
                  </a:moveTo>
                  <a:cubicBezTo>
                    <a:pt x="978360" y="623984"/>
                    <a:pt x="963031" y="378272"/>
                    <a:pt x="932824" y="312449"/>
                  </a:cubicBezTo>
                  <a:cubicBezTo>
                    <a:pt x="921553" y="288103"/>
                    <a:pt x="802980" y="111371"/>
                    <a:pt x="779085" y="99198"/>
                  </a:cubicBezTo>
                  <a:cubicBezTo>
                    <a:pt x="682153" y="48252"/>
                    <a:pt x="597394" y="1815"/>
                    <a:pt x="506323" y="463"/>
                  </a:cubicBezTo>
                  <a:cubicBezTo>
                    <a:pt x="430581" y="-890"/>
                    <a:pt x="220035" y="-5849"/>
                    <a:pt x="119947" y="101452"/>
                  </a:cubicBezTo>
                  <a:cubicBezTo>
                    <a:pt x="87937" y="136168"/>
                    <a:pt x="15802" y="379625"/>
                    <a:pt x="2276" y="488279"/>
                  </a:cubicBezTo>
                  <a:cubicBezTo>
                    <a:pt x="-6741" y="579801"/>
                    <a:pt x="13547" y="716858"/>
                    <a:pt x="19408" y="801167"/>
                  </a:cubicBezTo>
                  <a:cubicBezTo>
                    <a:pt x="22114" y="839489"/>
                    <a:pt x="69002" y="947241"/>
                    <a:pt x="71707" y="956258"/>
                  </a:cubicBezTo>
                  <a:cubicBezTo>
                    <a:pt x="73059" y="958061"/>
                    <a:pt x="130317" y="1077987"/>
                    <a:pt x="130317" y="1077987"/>
                  </a:cubicBezTo>
                  <a:cubicBezTo>
                    <a:pt x="137981" y="1086553"/>
                    <a:pt x="157818" y="1138400"/>
                    <a:pt x="159171" y="1140204"/>
                  </a:cubicBezTo>
                  <a:cubicBezTo>
                    <a:pt x="151957" y="1172664"/>
                    <a:pt x="152408" y="1191600"/>
                    <a:pt x="149703" y="1205125"/>
                  </a:cubicBezTo>
                  <a:cubicBezTo>
                    <a:pt x="147449" y="1222258"/>
                    <a:pt x="132120" y="1238939"/>
                    <a:pt x="151507" y="1252464"/>
                  </a:cubicBezTo>
                  <a:cubicBezTo>
                    <a:pt x="169540" y="1265088"/>
                    <a:pt x="578008" y="1551827"/>
                    <a:pt x="585672" y="1553179"/>
                  </a:cubicBezTo>
                  <a:cubicBezTo>
                    <a:pt x="590631" y="1554983"/>
                    <a:pt x="594689" y="1554983"/>
                    <a:pt x="597845" y="1553630"/>
                  </a:cubicBezTo>
                  <a:cubicBezTo>
                    <a:pt x="608214" y="1555884"/>
                    <a:pt x="642930" y="1546416"/>
                    <a:pt x="660513" y="1546416"/>
                  </a:cubicBezTo>
                  <a:cubicBezTo>
                    <a:pt x="671333" y="1546416"/>
                    <a:pt x="746174" y="1444976"/>
                    <a:pt x="761052" y="1425139"/>
                  </a:cubicBezTo>
                  <a:cubicBezTo>
                    <a:pt x="756994" y="1396735"/>
                    <a:pt x="757445" y="1391325"/>
                    <a:pt x="756994" y="1353905"/>
                  </a:cubicBezTo>
                  <a:cubicBezTo>
                    <a:pt x="756092" y="1318739"/>
                    <a:pt x="747075" y="1281769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74577" y="1241644"/>
                    <a:pt x="820563" y="1177624"/>
                    <a:pt x="830482" y="1166803"/>
                  </a:cubicBezTo>
                  <a:cubicBezTo>
                    <a:pt x="871058" y="1102783"/>
                    <a:pt x="903519" y="1034705"/>
                    <a:pt x="919750" y="960316"/>
                  </a:cubicBezTo>
                  <a:cubicBezTo>
                    <a:pt x="922004" y="946339"/>
                    <a:pt x="924709" y="932814"/>
                    <a:pt x="928316" y="919288"/>
                  </a:cubicBezTo>
                  <a:cubicBezTo>
                    <a:pt x="929217" y="915682"/>
                    <a:pt x="929668" y="912075"/>
                    <a:pt x="929668" y="908468"/>
                  </a:cubicBezTo>
                  <a:cubicBezTo>
                    <a:pt x="936431" y="873302"/>
                    <a:pt x="972048" y="745262"/>
                    <a:pt x="977458" y="68620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6CD2AB-BEBC-4835-ABB0-E6F2CE0E3EFB}"/>
                </a:ext>
              </a:extLst>
            </p:cNvPr>
            <p:cNvSpPr/>
            <p:nvPr/>
          </p:nvSpPr>
          <p:spPr>
            <a:xfrm>
              <a:off x="323446" y="3012206"/>
              <a:ext cx="4106513" cy="3841775"/>
            </a:xfrm>
            <a:custGeom>
              <a:avLst/>
              <a:gdLst>
                <a:gd name="connsiteX0" fmla="*/ 2467095 w 3007148"/>
                <a:gd name="connsiteY0" fmla="*/ 2771593 h 2813284"/>
                <a:gd name="connsiteX1" fmla="*/ 2467095 w 3007148"/>
                <a:gd name="connsiteY1" fmla="*/ 2802251 h 2813284"/>
                <a:gd name="connsiteX2" fmla="*/ 2355736 w 3007148"/>
                <a:gd name="connsiteY2" fmla="*/ 2809915 h 2813284"/>
                <a:gd name="connsiteX3" fmla="*/ 651535 w 3007148"/>
                <a:gd name="connsiteY3" fmla="*/ 2808112 h 2813284"/>
                <a:gd name="connsiteX4" fmla="*/ 574891 w 3007148"/>
                <a:gd name="connsiteY4" fmla="*/ 2776102 h 2813284"/>
                <a:gd name="connsiteX5" fmla="*/ 598786 w 3007148"/>
                <a:gd name="connsiteY5" fmla="*/ 2486658 h 2813284"/>
                <a:gd name="connsiteX6" fmla="*/ 506813 w 3007148"/>
                <a:gd name="connsiteY6" fmla="*/ 1986669 h 2813284"/>
                <a:gd name="connsiteX7" fmla="*/ 390044 w 3007148"/>
                <a:gd name="connsiteY7" fmla="*/ 1809035 h 2813284"/>
                <a:gd name="connsiteX8" fmla="*/ 263356 w 3007148"/>
                <a:gd name="connsiteY8" fmla="*/ 1652592 h 2813284"/>
                <a:gd name="connsiteX9" fmla="*/ 263356 w 3007148"/>
                <a:gd name="connsiteY9" fmla="*/ 1652592 h 2813284"/>
                <a:gd name="connsiteX10" fmla="*/ 216918 w 3007148"/>
                <a:gd name="connsiteY10" fmla="*/ 1589924 h 2813284"/>
                <a:gd name="connsiteX11" fmla="*/ 191220 w 3007148"/>
                <a:gd name="connsiteY11" fmla="*/ 1543487 h 2813284"/>
                <a:gd name="connsiteX12" fmla="*/ 143430 w 3007148"/>
                <a:gd name="connsiteY12" fmla="*/ 1426266 h 2813284"/>
                <a:gd name="connsiteX13" fmla="*/ 60475 w 3007148"/>
                <a:gd name="connsiteY13" fmla="*/ 1231951 h 2813284"/>
                <a:gd name="connsiteX14" fmla="*/ 46047 w 3007148"/>
                <a:gd name="connsiteY14" fmla="*/ 1160267 h 2813284"/>
                <a:gd name="connsiteX15" fmla="*/ 61 w 3007148"/>
                <a:gd name="connsiteY15" fmla="*/ 731511 h 2813284"/>
                <a:gd name="connsiteX16" fmla="*/ 63630 w 3007148"/>
                <a:gd name="connsiteY16" fmla="*/ 558386 h 2813284"/>
                <a:gd name="connsiteX17" fmla="*/ 337295 w 3007148"/>
                <a:gd name="connsiteY17" fmla="*/ 369481 h 2813284"/>
                <a:gd name="connsiteX18" fmla="*/ 608704 w 3007148"/>
                <a:gd name="connsiteY18" fmla="*/ 206275 h 2813284"/>
                <a:gd name="connsiteX19" fmla="*/ 686701 w 3007148"/>
                <a:gd name="connsiteY19" fmla="*/ 156231 h 2813284"/>
                <a:gd name="connsiteX20" fmla="*/ 770108 w 3007148"/>
                <a:gd name="connsiteY20" fmla="*/ 22780 h 2813284"/>
                <a:gd name="connsiteX21" fmla="*/ 790846 w 3007148"/>
                <a:gd name="connsiteY21" fmla="*/ 2943 h 2813284"/>
                <a:gd name="connsiteX22" fmla="*/ 828718 w 3007148"/>
                <a:gd name="connsiteY22" fmla="*/ 4746 h 2813284"/>
                <a:gd name="connsiteX23" fmla="*/ 832775 w 3007148"/>
                <a:gd name="connsiteY23" fmla="*/ 20526 h 2813284"/>
                <a:gd name="connsiteX24" fmla="*/ 841341 w 3007148"/>
                <a:gd name="connsiteY24" fmla="*/ 53889 h 2813284"/>
                <a:gd name="connsiteX25" fmla="*/ 1402646 w 3007148"/>
                <a:gd name="connsiteY25" fmla="*/ 704461 h 2813284"/>
                <a:gd name="connsiteX26" fmla="*/ 1517612 w 3007148"/>
                <a:gd name="connsiteY26" fmla="*/ 889759 h 2813284"/>
                <a:gd name="connsiteX27" fmla="*/ 1635733 w 3007148"/>
                <a:gd name="connsiteY27" fmla="*/ 1087680 h 2813284"/>
                <a:gd name="connsiteX28" fmla="*/ 1744838 w 3007148"/>
                <a:gd name="connsiteY28" fmla="*/ 1236911 h 2813284"/>
                <a:gd name="connsiteX29" fmla="*/ 1613642 w 3007148"/>
                <a:gd name="connsiteY29" fmla="*/ 589946 h 2813284"/>
                <a:gd name="connsiteX30" fmla="*/ 1552327 w 3007148"/>
                <a:gd name="connsiteY30" fmla="*/ 164797 h 2813284"/>
                <a:gd name="connsiteX31" fmla="*/ 1556835 w 3007148"/>
                <a:gd name="connsiteY31" fmla="*/ 149017 h 2813284"/>
                <a:gd name="connsiteX32" fmla="*/ 1567656 w 3007148"/>
                <a:gd name="connsiteY32" fmla="*/ 156682 h 2813284"/>
                <a:gd name="connsiteX33" fmla="*/ 1695696 w 3007148"/>
                <a:gd name="connsiteY33" fmla="*/ 236031 h 2813284"/>
                <a:gd name="connsiteX34" fmla="*/ 2152855 w 3007148"/>
                <a:gd name="connsiteY34" fmla="*/ 416369 h 2813284"/>
                <a:gd name="connsiteX35" fmla="*/ 2456275 w 3007148"/>
                <a:gd name="connsiteY35" fmla="*/ 674254 h 2813284"/>
                <a:gd name="connsiteX36" fmla="*/ 2500007 w 3007148"/>
                <a:gd name="connsiteY36" fmla="*/ 732864 h 2813284"/>
                <a:gd name="connsiteX37" fmla="*/ 2596488 w 3007148"/>
                <a:gd name="connsiteY37" fmla="*/ 856396 h 2813284"/>
                <a:gd name="connsiteX38" fmla="*/ 2878268 w 3007148"/>
                <a:gd name="connsiteY38" fmla="*/ 1270724 h 2813284"/>
                <a:gd name="connsiteX39" fmla="*/ 2896752 w 3007148"/>
                <a:gd name="connsiteY39" fmla="*/ 1298677 h 2813284"/>
                <a:gd name="connsiteX40" fmla="*/ 2920196 w 3007148"/>
                <a:gd name="connsiteY40" fmla="*/ 1338351 h 2813284"/>
                <a:gd name="connsiteX41" fmla="*/ 2959871 w 3007148"/>
                <a:gd name="connsiteY41" fmla="*/ 1451965 h 2813284"/>
                <a:gd name="connsiteX42" fmla="*/ 2999545 w 3007148"/>
                <a:gd name="connsiteY42" fmla="*/ 1649436 h 2813284"/>
                <a:gd name="connsiteX43" fmla="*/ 3009915 w 3007148"/>
                <a:gd name="connsiteY43" fmla="*/ 1725628 h 2813284"/>
                <a:gd name="connsiteX44" fmla="*/ 2983766 w 3007148"/>
                <a:gd name="connsiteY44" fmla="*/ 1823012 h 2813284"/>
                <a:gd name="connsiteX45" fmla="*/ 2958067 w 3007148"/>
                <a:gd name="connsiteY45" fmla="*/ 1851415 h 2813284"/>
                <a:gd name="connsiteX46" fmla="*/ 2587020 w 3007148"/>
                <a:gd name="connsiteY46" fmla="*/ 1923100 h 2813284"/>
                <a:gd name="connsiteX47" fmla="*/ 2413444 w 3007148"/>
                <a:gd name="connsiteY47" fmla="*/ 1846906 h 2813284"/>
                <a:gd name="connsiteX48" fmla="*/ 2315160 w 3007148"/>
                <a:gd name="connsiteY48" fmla="*/ 2175574 h 2813284"/>
                <a:gd name="connsiteX49" fmla="*/ 2467095 w 3007148"/>
                <a:gd name="connsiteY49" fmla="*/ 2771593 h 281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07148" h="2813284">
                  <a:moveTo>
                    <a:pt x="2467095" y="2771593"/>
                  </a:moveTo>
                  <a:cubicBezTo>
                    <a:pt x="2469800" y="2781963"/>
                    <a:pt x="2472054" y="2793234"/>
                    <a:pt x="2467095" y="2802251"/>
                  </a:cubicBezTo>
                  <a:cubicBezTo>
                    <a:pt x="2453570" y="2827498"/>
                    <a:pt x="2376926" y="2811268"/>
                    <a:pt x="2355736" y="2809915"/>
                  </a:cubicBezTo>
                  <a:cubicBezTo>
                    <a:pt x="2296224" y="2806308"/>
                    <a:pt x="696169" y="2808112"/>
                    <a:pt x="651535" y="2808112"/>
                  </a:cubicBezTo>
                  <a:cubicBezTo>
                    <a:pt x="618623" y="2808112"/>
                    <a:pt x="570382" y="2825244"/>
                    <a:pt x="574891" y="2776102"/>
                  </a:cubicBezTo>
                  <a:cubicBezTo>
                    <a:pt x="583457" y="2680522"/>
                    <a:pt x="600138" y="2582688"/>
                    <a:pt x="598786" y="2486658"/>
                  </a:cubicBezTo>
                  <a:cubicBezTo>
                    <a:pt x="596982" y="2317591"/>
                    <a:pt x="593826" y="2134998"/>
                    <a:pt x="506813" y="1986669"/>
                  </a:cubicBezTo>
                  <a:cubicBezTo>
                    <a:pt x="470745" y="1925354"/>
                    <a:pt x="431972" y="1866293"/>
                    <a:pt x="390044" y="1809035"/>
                  </a:cubicBezTo>
                  <a:cubicBezTo>
                    <a:pt x="352172" y="1757639"/>
                    <a:pt x="312498" y="1694069"/>
                    <a:pt x="263356" y="1652592"/>
                  </a:cubicBezTo>
                  <a:cubicBezTo>
                    <a:pt x="263356" y="1652592"/>
                    <a:pt x="263356" y="1652592"/>
                    <a:pt x="263356" y="1652592"/>
                  </a:cubicBezTo>
                  <a:cubicBezTo>
                    <a:pt x="244871" y="1624188"/>
                    <a:pt x="231346" y="1611564"/>
                    <a:pt x="216918" y="1589924"/>
                  </a:cubicBezTo>
                  <a:cubicBezTo>
                    <a:pt x="197983" y="1580005"/>
                    <a:pt x="193925" y="1561971"/>
                    <a:pt x="191220" y="1543487"/>
                  </a:cubicBezTo>
                  <a:cubicBezTo>
                    <a:pt x="185810" y="1505165"/>
                    <a:pt x="158308" y="1462334"/>
                    <a:pt x="143430" y="1426266"/>
                  </a:cubicBezTo>
                  <a:cubicBezTo>
                    <a:pt x="116380" y="1361344"/>
                    <a:pt x="92034" y="1294619"/>
                    <a:pt x="60475" y="1231951"/>
                  </a:cubicBezTo>
                  <a:cubicBezTo>
                    <a:pt x="49654" y="1210311"/>
                    <a:pt x="51007" y="1184162"/>
                    <a:pt x="46047" y="1160267"/>
                  </a:cubicBezTo>
                  <a:cubicBezTo>
                    <a:pt x="18546" y="1015996"/>
                    <a:pt x="7275" y="878487"/>
                    <a:pt x="61" y="731511"/>
                  </a:cubicBezTo>
                  <a:cubicBezTo>
                    <a:pt x="-2193" y="681467"/>
                    <a:pt x="58671" y="560640"/>
                    <a:pt x="63630" y="558386"/>
                  </a:cubicBezTo>
                  <a:cubicBezTo>
                    <a:pt x="75803" y="546213"/>
                    <a:pt x="294464" y="395631"/>
                    <a:pt x="337295" y="369481"/>
                  </a:cubicBezTo>
                  <a:cubicBezTo>
                    <a:pt x="427464" y="315380"/>
                    <a:pt x="514928" y="253614"/>
                    <a:pt x="608704" y="206275"/>
                  </a:cubicBezTo>
                  <a:cubicBezTo>
                    <a:pt x="612311" y="204471"/>
                    <a:pt x="663257" y="170658"/>
                    <a:pt x="686701" y="156231"/>
                  </a:cubicBezTo>
                  <a:cubicBezTo>
                    <a:pt x="702931" y="120614"/>
                    <a:pt x="766952" y="36756"/>
                    <a:pt x="770108" y="22780"/>
                  </a:cubicBezTo>
                  <a:cubicBezTo>
                    <a:pt x="779124" y="18272"/>
                    <a:pt x="776870" y="2492"/>
                    <a:pt x="790846" y="2943"/>
                  </a:cubicBezTo>
                  <a:cubicBezTo>
                    <a:pt x="803921" y="-3820"/>
                    <a:pt x="816094" y="2943"/>
                    <a:pt x="828718" y="4746"/>
                  </a:cubicBezTo>
                  <a:cubicBezTo>
                    <a:pt x="835480" y="8353"/>
                    <a:pt x="835931" y="14665"/>
                    <a:pt x="832775" y="20526"/>
                  </a:cubicBezTo>
                  <a:cubicBezTo>
                    <a:pt x="825562" y="34502"/>
                    <a:pt x="831874" y="43519"/>
                    <a:pt x="841341" y="53889"/>
                  </a:cubicBezTo>
                  <a:cubicBezTo>
                    <a:pt x="1035206" y="264885"/>
                    <a:pt x="1243046" y="464610"/>
                    <a:pt x="1402646" y="704461"/>
                  </a:cubicBezTo>
                  <a:cubicBezTo>
                    <a:pt x="1442771" y="764874"/>
                    <a:pt x="1480191" y="827542"/>
                    <a:pt x="1517612" y="889759"/>
                  </a:cubicBezTo>
                  <a:cubicBezTo>
                    <a:pt x="1551425" y="957836"/>
                    <a:pt x="1596510" y="1022307"/>
                    <a:pt x="1635733" y="1087680"/>
                  </a:cubicBezTo>
                  <a:cubicBezTo>
                    <a:pt x="1669096" y="1143585"/>
                    <a:pt x="1696147" y="1192728"/>
                    <a:pt x="1744838" y="1236911"/>
                  </a:cubicBezTo>
                  <a:cubicBezTo>
                    <a:pt x="1695245" y="1014643"/>
                    <a:pt x="1663686" y="811762"/>
                    <a:pt x="1613642" y="589946"/>
                  </a:cubicBezTo>
                  <a:cubicBezTo>
                    <a:pt x="1588395" y="450634"/>
                    <a:pt x="1554581" y="305912"/>
                    <a:pt x="1552327" y="164797"/>
                  </a:cubicBezTo>
                  <a:cubicBezTo>
                    <a:pt x="1553679" y="158034"/>
                    <a:pt x="1548720" y="145861"/>
                    <a:pt x="1556835" y="149017"/>
                  </a:cubicBezTo>
                  <a:cubicBezTo>
                    <a:pt x="1560893" y="150821"/>
                    <a:pt x="1565401" y="153075"/>
                    <a:pt x="1567656" y="156682"/>
                  </a:cubicBezTo>
                  <a:cubicBezTo>
                    <a:pt x="1597862" y="203119"/>
                    <a:pt x="1651062" y="216193"/>
                    <a:pt x="1695696" y="236031"/>
                  </a:cubicBezTo>
                  <a:cubicBezTo>
                    <a:pt x="1734469" y="253163"/>
                    <a:pt x="2116336" y="393827"/>
                    <a:pt x="2152855" y="416369"/>
                  </a:cubicBezTo>
                  <a:cubicBezTo>
                    <a:pt x="2204702" y="445675"/>
                    <a:pt x="2443651" y="658023"/>
                    <a:pt x="2456275" y="674254"/>
                  </a:cubicBezTo>
                  <a:cubicBezTo>
                    <a:pt x="2471153" y="693640"/>
                    <a:pt x="2484227" y="714379"/>
                    <a:pt x="2500007" y="732864"/>
                  </a:cubicBezTo>
                  <a:cubicBezTo>
                    <a:pt x="2534271" y="772538"/>
                    <a:pt x="2565380" y="814016"/>
                    <a:pt x="2596488" y="856396"/>
                  </a:cubicBezTo>
                  <a:cubicBezTo>
                    <a:pt x="2647885" y="924925"/>
                    <a:pt x="2832732" y="1202195"/>
                    <a:pt x="2878268" y="1270724"/>
                  </a:cubicBezTo>
                  <a:cubicBezTo>
                    <a:pt x="2891342" y="1275683"/>
                    <a:pt x="2894949" y="1286504"/>
                    <a:pt x="2896752" y="1298677"/>
                  </a:cubicBezTo>
                  <a:cubicBezTo>
                    <a:pt x="2900810" y="1314005"/>
                    <a:pt x="2910728" y="1327080"/>
                    <a:pt x="2920196" y="1338351"/>
                  </a:cubicBezTo>
                  <a:cubicBezTo>
                    <a:pt x="2947247" y="1372165"/>
                    <a:pt x="2952206" y="1412290"/>
                    <a:pt x="2959871" y="1451965"/>
                  </a:cubicBezTo>
                  <a:cubicBezTo>
                    <a:pt x="2972945" y="1517788"/>
                    <a:pt x="2986020" y="1583612"/>
                    <a:pt x="2999545" y="1649436"/>
                  </a:cubicBezTo>
                  <a:cubicBezTo>
                    <a:pt x="3007660" y="1655296"/>
                    <a:pt x="3013972" y="1718415"/>
                    <a:pt x="3009915" y="1725628"/>
                  </a:cubicBezTo>
                  <a:cubicBezTo>
                    <a:pt x="3000898" y="1758089"/>
                    <a:pt x="2989627" y="1790100"/>
                    <a:pt x="2983766" y="1823012"/>
                  </a:cubicBezTo>
                  <a:cubicBezTo>
                    <a:pt x="2980610" y="1840144"/>
                    <a:pt x="2970240" y="1845554"/>
                    <a:pt x="2958067" y="1851415"/>
                  </a:cubicBezTo>
                  <a:cubicBezTo>
                    <a:pt x="2894949" y="1881622"/>
                    <a:pt x="2658705" y="1942486"/>
                    <a:pt x="2587020" y="1923100"/>
                  </a:cubicBezTo>
                  <a:cubicBezTo>
                    <a:pt x="2587020" y="1923100"/>
                    <a:pt x="2439593" y="1859079"/>
                    <a:pt x="2413444" y="1846906"/>
                  </a:cubicBezTo>
                  <a:cubicBezTo>
                    <a:pt x="2356638" y="1820757"/>
                    <a:pt x="2305692" y="2152130"/>
                    <a:pt x="2315160" y="2175574"/>
                  </a:cubicBezTo>
                  <a:cubicBezTo>
                    <a:pt x="2365204" y="2370339"/>
                    <a:pt x="2465743" y="2767536"/>
                    <a:pt x="2467095" y="2771593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9E66E9-F7D0-4208-BDBA-586C95CC0E90}"/>
                </a:ext>
              </a:extLst>
            </p:cNvPr>
            <p:cNvSpPr/>
            <p:nvPr/>
          </p:nvSpPr>
          <p:spPr>
            <a:xfrm>
              <a:off x="2756099" y="2278561"/>
              <a:ext cx="886563" cy="1877791"/>
            </a:xfrm>
            <a:custGeom>
              <a:avLst/>
              <a:gdLst>
                <a:gd name="connsiteX0" fmla="*/ 642412 w 649219"/>
                <a:gd name="connsiteY0" fmla="*/ 1211493 h 1375082"/>
                <a:gd name="connsiteX1" fmla="*/ 649174 w 649219"/>
                <a:gd name="connsiteY1" fmla="*/ 1257930 h 1375082"/>
                <a:gd name="connsiteX2" fmla="*/ 614910 w 649219"/>
                <a:gd name="connsiteY2" fmla="*/ 1349903 h 1375082"/>
                <a:gd name="connsiteX3" fmla="*/ 597778 w 649219"/>
                <a:gd name="connsiteY3" fmla="*/ 1367035 h 1375082"/>
                <a:gd name="connsiteX4" fmla="*/ 448998 w 649219"/>
                <a:gd name="connsiteY4" fmla="*/ 1358018 h 1375082"/>
                <a:gd name="connsiteX5" fmla="*/ 414734 w 649219"/>
                <a:gd name="connsiteY5" fmla="*/ 1349001 h 1375082"/>
                <a:gd name="connsiteX6" fmla="*/ 329524 w 649219"/>
                <a:gd name="connsiteY6" fmla="*/ 1287686 h 1375082"/>
                <a:gd name="connsiteX7" fmla="*/ 154145 w 649219"/>
                <a:gd name="connsiteY7" fmla="*/ 1007710 h 1375082"/>
                <a:gd name="connsiteX8" fmla="*/ 116273 w 649219"/>
                <a:gd name="connsiteY8" fmla="*/ 966683 h 1375082"/>
                <a:gd name="connsiteX9" fmla="*/ 33318 w 649219"/>
                <a:gd name="connsiteY9" fmla="*/ 831429 h 1375082"/>
                <a:gd name="connsiteX10" fmla="*/ 11677 w 649219"/>
                <a:gd name="connsiteY10" fmla="*/ 686707 h 1375082"/>
                <a:gd name="connsiteX11" fmla="*/ 15284 w 649219"/>
                <a:gd name="connsiteY11" fmla="*/ 537477 h 1375082"/>
                <a:gd name="connsiteX12" fmla="*/ 406 w 649219"/>
                <a:gd name="connsiteY12" fmla="*/ 394558 h 1375082"/>
                <a:gd name="connsiteX13" fmla="*/ 102297 w 649219"/>
                <a:gd name="connsiteY13" fmla="*/ 601046 h 1375082"/>
                <a:gd name="connsiteX14" fmla="*/ 102297 w 649219"/>
                <a:gd name="connsiteY14" fmla="*/ 447758 h 1375082"/>
                <a:gd name="connsiteX15" fmla="*/ 44589 w 649219"/>
                <a:gd name="connsiteY15" fmla="*/ 248935 h 1375082"/>
                <a:gd name="connsiteX16" fmla="*/ 35572 w 649219"/>
                <a:gd name="connsiteY16" fmla="*/ 218728 h 1375082"/>
                <a:gd name="connsiteX17" fmla="*/ 14382 w 649219"/>
                <a:gd name="connsiteY17" fmla="*/ 87982 h 1375082"/>
                <a:gd name="connsiteX18" fmla="*/ 49097 w 649219"/>
                <a:gd name="connsiteY18" fmla="*/ 78064 h 1375082"/>
                <a:gd name="connsiteX19" fmla="*/ 52704 w 649219"/>
                <a:gd name="connsiteY19" fmla="*/ 19905 h 1375082"/>
                <a:gd name="connsiteX20" fmla="*/ 101396 w 649219"/>
                <a:gd name="connsiteY20" fmla="*/ 4125 h 1375082"/>
                <a:gd name="connsiteX21" fmla="*/ 142873 w 649219"/>
                <a:gd name="connsiteY21" fmla="*/ 32077 h 1375082"/>
                <a:gd name="connsiteX22" fmla="*/ 169924 w 649219"/>
                <a:gd name="connsiteY22" fmla="*/ 42898 h 1375082"/>
                <a:gd name="connsiteX23" fmla="*/ 192466 w 649219"/>
                <a:gd name="connsiteY23" fmla="*/ 86179 h 1375082"/>
                <a:gd name="connsiteX24" fmla="*/ 214107 w 649219"/>
                <a:gd name="connsiteY24" fmla="*/ 100606 h 1375082"/>
                <a:gd name="connsiteX25" fmla="*/ 238002 w 649219"/>
                <a:gd name="connsiteY25" fmla="*/ 127657 h 1375082"/>
                <a:gd name="connsiteX26" fmla="*/ 261897 w 649219"/>
                <a:gd name="connsiteY26" fmla="*/ 154708 h 1375082"/>
                <a:gd name="connsiteX27" fmla="*/ 287595 w 649219"/>
                <a:gd name="connsiteY27" fmla="*/ 189874 h 1375082"/>
                <a:gd name="connsiteX28" fmla="*/ 341697 w 649219"/>
                <a:gd name="connsiteY28" fmla="*/ 257501 h 1375082"/>
                <a:gd name="connsiteX29" fmla="*/ 341697 w 649219"/>
                <a:gd name="connsiteY29" fmla="*/ 257501 h 1375082"/>
                <a:gd name="connsiteX30" fmla="*/ 369199 w 649219"/>
                <a:gd name="connsiteY30" fmla="*/ 316111 h 1375082"/>
                <a:gd name="connsiteX31" fmla="*/ 395798 w 649219"/>
                <a:gd name="connsiteY31" fmla="*/ 397714 h 1375082"/>
                <a:gd name="connsiteX32" fmla="*/ 414283 w 649219"/>
                <a:gd name="connsiteY32" fmla="*/ 537026 h 1375082"/>
                <a:gd name="connsiteX33" fmla="*/ 441334 w 649219"/>
                <a:gd name="connsiteY33" fmla="*/ 879669 h 1375082"/>
                <a:gd name="connsiteX34" fmla="*/ 642412 w 649219"/>
                <a:gd name="connsiteY34" fmla="*/ 1211493 h 137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9219" h="1375082">
                  <a:moveTo>
                    <a:pt x="642412" y="1211493"/>
                  </a:moveTo>
                  <a:cubicBezTo>
                    <a:pt x="652781" y="1226371"/>
                    <a:pt x="654134" y="1241249"/>
                    <a:pt x="649174" y="1257930"/>
                  </a:cubicBezTo>
                  <a:cubicBezTo>
                    <a:pt x="640608" y="1289489"/>
                    <a:pt x="633395" y="1321499"/>
                    <a:pt x="614910" y="1349903"/>
                  </a:cubicBezTo>
                  <a:cubicBezTo>
                    <a:pt x="610402" y="1356665"/>
                    <a:pt x="605442" y="1363428"/>
                    <a:pt x="597778" y="1367035"/>
                  </a:cubicBezTo>
                  <a:cubicBezTo>
                    <a:pt x="546381" y="1391831"/>
                    <a:pt x="497690" y="1372445"/>
                    <a:pt x="448998" y="1358018"/>
                  </a:cubicBezTo>
                  <a:cubicBezTo>
                    <a:pt x="437727" y="1354862"/>
                    <a:pt x="426456" y="1350804"/>
                    <a:pt x="414734" y="1349001"/>
                  </a:cubicBezTo>
                  <a:cubicBezTo>
                    <a:pt x="378215" y="1339533"/>
                    <a:pt x="350263" y="1322852"/>
                    <a:pt x="329524" y="1287686"/>
                  </a:cubicBezTo>
                  <a:cubicBezTo>
                    <a:pt x="272266" y="1191205"/>
                    <a:pt x="213656" y="1102839"/>
                    <a:pt x="154145" y="1007710"/>
                  </a:cubicBezTo>
                  <a:cubicBezTo>
                    <a:pt x="145128" y="993283"/>
                    <a:pt x="127995" y="977954"/>
                    <a:pt x="116273" y="966683"/>
                  </a:cubicBezTo>
                  <a:cubicBezTo>
                    <a:pt x="76599" y="928812"/>
                    <a:pt x="52704" y="889588"/>
                    <a:pt x="33318" y="831429"/>
                  </a:cubicBezTo>
                  <a:cubicBezTo>
                    <a:pt x="24301" y="805731"/>
                    <a:pt x="12579" y="704290"/>
                    <a:pt x="11677" y="686707"/>
                  </a:cubicBezTo>
                  <a:cubicBezTo>
                    <a:pt x="8521" y="617728"/>
                    <a:pt x="20694" y="606456"/>
                    <a:pt x="15284" y="537477"/>
                  </a:cubicBezTo>
                  <a:cubicBezTo>
                    <a:pt x="13480" y="516287"/>
                    <a:pt x="-2750" y="415297"/>
                    <a:pt x="406" y="394558"/>
                  </a:cubicBezTo>
                  <a:cubicBezTo>
                    <a:pt x="55860" y="388697"/>
                    <a:pt x="91928" y="525304"/>
                    <a:pt x="102297" y="601046"/>
                  </a:cubicBezTo>
                  <a:cubicBezTo>
                    <a:pt x="105904" y="626294"/>
                    <a:pt x="106355" y="473457"/>
                    <a:pt x="102297" y="447758"/>
                  </a:cubicBezTo>
                  <a:cubicBezTo>
                    <a:pt x="91477" y="379229"/>
                    <a:pt x="66229" y="314308"/>
                    <a:pt x="44589" y="248935"/>
                  </a:cubicBezTo>
                  <a:cubicBezTo>
                    <a:pt x="41433" y="239016"/>
                    <a:pt x="37826" y="229098"/>
                    <a:pt x="35572" y="218728"/>
                  </a:cubicBezTo>
                  <a:cubicBezTo>
                    <a:pt x="37826" y="197087"/>
                    <a:pt x="-5455" y="101959"/>
                    <a:pt x="14382" y="87982"/>
                  </a:cubicBezTo>
                  <a:cubicBezTo>
                    <a:pt x="31965" y="83023"/>
                    <a:pt x="52253" y="89786"/>
                    <a:pt x="49097" y="78064"/>
                  </a:cubicBezTo>
                  <a:cubicBezTo>
                    <a:pt x="42335" y="57325"/>
                    <a:pt x="49097" y="29823"/>
                    <a:pt x="52704" y="19905"/>
                  </a:cubicBezTo>
                  <a:cubicBezTo>
                    <a:pt x="58565" y="-834"/>
                    <a:pt x="85165" y="-3990"/>
                    <a:pt x="101396" y="4125"/>
                  </a:cubicBezTo>
                  <a:cubicBezTo>
                    <a:pt x="106355" y="9084"/>
                    <a:pt x="138816" y="25315"/>
                    <a:pt x="142873" y="32077"/>
                  </a:cubicBezTo>
                  <a:cubicBezTo>
                    <a:pt x="145128" y="37939"/>
                    <a:pt x="164063" y="42447"/>
                    <a:pt x="169924" y="42898"/>
                  </a:cubicBezTo>
                  <a:cubicBezTo>
                    <a:pt x="187507" y="53718"/>
                    <a:pt x="184351" y="67694"/>
                    <a:pt x="192466" y="86179"/>
                  </a:cubicBezTo>
                  <a:cubicBezTo>
                    <a:pt x="196524" y="92491"/>
                    <a:pt x="205541" y="97450"/>
                    <a:pt x="214107" y="100606"/>
                  </a:cubicBezTo>
                  <a:cubicBezTo>
                    <a:pt x="225829" y="106918"/>
                    <a:pt x="232141" y="115484"/>
                    <a:pt x="238002" y="127657"/>
                  </a:cubicBezTo>
                  <a:cubicBezTo>
                    <a:pt x="240707" y="130362"/>
                    <a:pt x="257839" y="151101"/>
                    <a:pt x="261897" y="154708"/>
                  </a:cubicBezTo>
                  <a:lnTo>
                    <a:pt x="287595" y="189874"/>
                  </a:lnTo>
                  <a:cubicBezTo>
                    <a:pt x="301121" y="206555"/>
                    <a:pt x="336737" y="251640"/>
                    <a:pt x="341697" y="257501"/>
                  </a:cubicBezTo>
                  <a:lnTo>
                    <a:pt x="341697" y="257501"/>
                  </a:lnTo>
                  <a:cubicBezTo>
                    <a:pt x="352517" y="265165"/>
                    <a:pt x="368748" y="314758"/>
                    <a:pt x="369199" y="316111"/>
                  </a:cubicBezTo>
                  <a:cubicBezTo>
                    <a:pt x="373256" y="321521"/>
                    <a:pt x="391290" y="389148"/>
                    <a:pt x="395798" y="397714"/>
                  </a:cubicBezTo>
                  <a:cubicBezTo>
                    <a:pt x="395798" y="400419"/>
                    <a:pt x="414283" y="524853"/>
                    <a:pt x="414283" y="537026"/>
                  </a:cubicBezTo>
                  <a:cubicBezTo>
                    <a:pt x="414283" y="559568"/>
                    <a:pt x="397151" y="783639"/>
                    <a:pt x="441334" y="879669"/>
                  </a:cubicBezTo>
                  <a:cubicBezTo>
                    <a:pt x="481910" y="948198"/>
                    <a:pt x="630239" y="1193008"/>
                    <a:pt x="642412" y="1211493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2997837-C31B-4731-9CAB-E3F532F34DF4}"/>
                </a:ext>
              </a:extLst>
            </p:cNvPr>
            <p:cNvSpPr/>
            <p:nvPr/>
          </p:nvSpPr>
          <p:spPr>
            <a:xfrm>
              <a:off x="3272113" y="5331366"/>
              <a:ext cx="547946" cy="652610"/>
            </a:xfrm>
            <a:custGeom>
              <a:avLst/>
              <a:gdLst>
                <a:gd name="connsiteX0" fmla="*/ 160395 w 401253"/>
                <a:gd name="connsiteY0" fmla="*/ 478634 h 477897"/>
                <a:gd name="connsiteX1" fmla="*/ 49487 w 401253"/>
                <a:gd name="connsiteY1" fmla="*/ 249604 h 477897"/>
                <a:gd name="connsiteX2" fmla="*/ 3951 w 401253"/>
                <a:gd name="connsiteY2" fmla="*/ 147262 h 477897"/>
                <a:gd name="connsiteX3" fmla="*/ 4853 w 401253"/>
                <a:gd name="connsiteY3" fmla="*/ 113449 h 477897"/>
                <a:gd name="connsiteX4" fmla="*/ 55799 w 401253"/>
                <a:gd name="connsiteY4" fmla="*/ 16065 h 477897"/>
                <a:gd name="connsiteX5" fmla="*/ 83751 w 401253"/>
                <a:gd name="connsiteY5" fmla="*/ 14713 h 477897"/>
                <a:gd name="connsiteX6" fmla="*/ 111704 w 401253"/>
                <a:gd name="connsiteY6" fmla="*/ 38157 h 477897"/>
                <a:gd name="connsiteX7" fmla="*/ 214497 w 401253"/>
                <a:gd name="connsiteY7" fmla="*/ 117957 h 477897"/>
                <a:gd name="connsiteX8" fmla="*/ 396188 w 401253"/>
                <a:gd name="connsiteY8" fmla="*/ 202716 h 477897"/>
                <a:gd name="connsiteX9" fmla="*/ 396188 w 401253"/>
                <a:gd name="connsiteY9" fmla="*/ 208577 h 477897"/>
                <a:gd name="connsiteX10" fmla="*/ 404303 w 401253"/>
                <a:gd name="connsiteY10" fmla="*/ 285672 h 477897"/>
                <a:gd name="connsiteX11" fmla="*/ 404303 w 401253"/>
                <a:gd name="connsiteY11" fmla="*/ 329855 h 477897"/>
                <a:gd name="connsiteX12" fmla="*/ 395737 w 401253"/>
                <a:gd name="connsiteY12" fmla="*/ 379899 h 477897"/>
                <a:gd name="connsiteX13" fmla="*/ 395286 w 401253"/>
                <a:gd name="connsiteY13" fmla="*/ 383957 h 477897"/>
                <a:gd name="connsiteX14" fmla="*/ 385819 w 401253"/>
                <a:gd name="connsiteY14" fmla="*/ 402441 h 477897"/>
                <a:gd name="connsiteX15" fmla="*/ 377253 w 401253"/>
                <a:gd name="connsiteY15" fmla="*/ 415967 h 477897"/>
                <a:gd name="connsiteX16" fmla="*/ 340734 w 401253"/>
                <a:gd name="connsiteY16" fmla="*/ 447526 h 477897"/>
                <a:gd name="connsiteX17" fmla="*/ 336676 w 401253"/>
                <a:gd name="connsiteY17" fmla="*/ 447977 h 477897"/>
                <a:gd name="connsiteX18" fmla="*/ 268599 w 401253"/>
                <a:gd name="connsiteY18" fmla="*/ 465560 h 477897"/>
                <a:gd name="connsiteX19" fmla="*/ 251015 w 401253"/>
                <a:gd name="connsiteY19" fmla="*/ 466011 h 477897"/>
                <a:gd name="connsiteX20" fmla="*/ 161297 w 401253"/>
                <a:gd name="connsiteY20" fmla="*/ 470519 h 477897"/>
                <a:gd name="connsiteX21" fmla="*/ 160395 w 401253"/>
                <a:gd name="connsiteY21" fmla="*/ 478634 h 47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1253" h="477897">
                  <a:moveTo>
                    <a:pt x="160395" y="478634"/>
                  </a:moveTo>
                  <a:cubicBezTo>
                    <a:pt x="107646" y="410106"/>
                    <a:pt x="87809" y="325347"/>
                    <a:pt x="49487" y="249604"/>
                  </a:cubicBezTo>
                  <a:cubicBezTo>
                    <a:pt x="32355" y="216242"/>
                    <a:pt x="19731" y="181076"/>
                    <a:pt x="3951" y="147262"/>
                  </a:cubicBezTo>
                  <a:cubicBezTo>
                    <a:pt x="-1459" y="135089"/>
                    <a:pt x="-1459" y="125170"/>
                    <a:pt x="4853" y="113449"/>
                  </a:cubicBezTo>
                  <a:cubicBezTo>
                    <a:pt x="22436" y="81438"/>
                    <a:pt x="39117" y="48526"/>
                    <a:pt x="55799" y="16065"/>
                  </a:cubicBezTo>
                  <a:cubicBezTo>
                    <a:pt x="66619" y="-5124"/>
                    <a:pt x="66619" y="-5124"/>
                    <a:pt x="83751" y="14713"/>
                  </a:cubicBezTo>
                  <a:cubicBezTo>
                    <a:pt x="90965" y="25082"/>
                    <a:pt x="98629" y="35001"/>
                    <a:pt x="111704" y="38157"/>
                  </a:cubicBezTo>
                  <a:cubicBezTo>
                    <a:pt x="145968" y="64757"/>
                    <a:pt x="179782" y="92259"/>
                    <a:pt x="214497" y="117957"/>
                  </a:cubicBezTo>
                  <a:cubicBezTo>
                    <a:pt x="262738" y="153123"/>
                    <a:pt x="389425" y="194150"/>
                    <a:pt x="396188" y="202716"/>
                  </a:cubicBezTo>
                  <a:cubicBezTo>
                    <a:pt x="396188" y="204520"/>
                    <a:pt x="396188" y="206774"/>
                    <a:pt x="396188" y="208577"/>
                  </a:cubicBezTo>
                  <a:cubicBezTo>
                    <a:pt x="404303" y="233825"/>
                    <a:pt x="400246" y="259974"/>
                    <a:pt x="404303" y="285672"/>
                  </a:cubicBezTo>
                  <a:cubicBezTo>
                    <a:pt x="404303" y="300550"/>
                    <a:pt x="404303" y="314977"/>
                    <a:pt x="404303" y="329855"/>
                  </a:cubicBezTo>
                  <a:cubicBezTo>
                    <a:pt x="401598" y="346536"/>
                    <a:pt x="400697" y="363668"/>
                    <a:pt x="395737" y="379899"/>
                  </a:cubicBezTo>
                  <a:cubicBezTo>
                    <a:pt x="395286" y="381251"/>
                    <a:pt x="395286" y="382604"/>
                    <a:pt x="395286" y="383957"/>
                  </a:cubicBezTo>
                  <a:cubicBezTo>
                    <a:pt x="392131" y="390268"/>
                    <a:pt x="391680" y="397482"/>
                    <a:pt x="385819" y="402441"/>
                  </a:cubicBezTo>
                  <a:cubicBezTo>
                    <a:pt x="383114" y="406950"/>
                    <a:pt x="380408" y="411458"/>
                    <a:pt x="377253" y="415967"/>
                  </a:cubicBezTo>
                  <a:cubicBezTo>
                    <a:pt x="372744" y="434902"/>
                    <a:pt x="355612" y="439861"/>
                    <a:pt x="340734" y="447526"/>
                  </a:cubicBezTo>
                  <a:cubicBezTo>
                    <a:pt x="339382" y="447526"/>
                    <a:pt x="338029" y="447526"/>
                    <a:pt x="336676" y="447977"/>
                  </a:cubicBezTo>
                  <a:cubicBezTo>
                    <a:pt x="317290" y="466462"/>
                    <a:pt x="292043" y="463306"/>
                    <a:pt x="268599" y="465560"/>
                  </a:cubicBezTo>
                  <a:cubicBezTo>
                    <a:pt x="262738" y="465560"/>
                    <a:pt x="256877" y="466011"/>
                    <a:pt x="251015" y="466011"/>
                  </a:cubicBezTo>
                  <a:cubicBezTo>
                    <a:pt x="221260" y="470970"/>
                    <a:pt x="191053" y="465109"/>
                    <a:pt x="161297" y="470519"/>
                  </a:cubicBezTo>
                  <a:cubicBezTo>
                    <a:pt x="161748" y="472773"/>
                    <a:pt x="161297" y="475929"/>
                    <a:pt x="160395" y="478634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12A538D-A492-4291-AE85-8A109DC78CF9}"/>
                </a:ext>
              </a:extLst>
            </p:cNvPr>
            <p:cNvSpPr/>
            <p:nvPr/>
          </p:nvSpPr>
          <p:spPr>
            <a:xfrm>
              <a:off x="1563353" y="2801972"/>
              <a:ext cx="824997" cy="572573"/>
            </a:xfrm>
            <a:custGeom>
              <a:avLst/>
              <a:gdLst>
                <a:gd name="connsiteX0" fmla="*/ 19484 w 604134"/>
                <a:gd name="connsiteY0" fmla="*/ 0 h 419287"/>
                <a:gd name="connsiteX1" fmla="*/ 70881 w 604134"/>
                <a:gd name="connsiteY1" fmla="*/ 62668 h 419287"/>
                <a:gd name="connsiteX2" fmla="*/ 208389 w 604134"/>
                <a:gd name="connsiteY2" fmla="*/ 180339 h 419287"/>
                <a:gd name="connsiteX3" fmla="*/ 335077 w 604134"/>
                <a:gd name="connsiteY3" fmla="*/ 226776 h 419287"/>
                <a:gd name="connsiteX4" fmla="*/ 588002 w 604134"/>
                <a:gd name="connsiteY4" fmla="*/ 163206 h 419287"/>
                <a:gd name="connsiteX5" fmla="*/ 606036 w 604134"/>
                <a:gd name="connsiteY5" fmla="*/ 154190 h 419287"/>
                <a:gd name="connsiteX6" fmla="*/ 471233 w 604134"/>
                <a:gd name="connsiteY6" fmla="*/ 402155 h 419287"/>
                <a:gd name="connsiteX7" fmla="*/ 443731 w 604134"/>
                <a:gd name="connsiteY7" fmla="*/ 421993 h 419287"/>
                <a:gd name="connsiteX8" fmla="*/ 9566 w 604134"/>
                <a:gd name="connsiteY8" fmla="*/ 121278 h 419287"/>
                <a:gd name="connsiteX9" fmla="*/ 7762 w 604134"/>
                <a:gd name="connsiteY9" fmla="*/ 73939 h 419287"/>
                <a:gd name="connsiteX10" fmla="*/ 19484 w 604134"/>
                <a:gd name="connsiteY10" fmla="*/ 0 h 4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134" h="419287">
                  <a:moveTo>
                    <a:pt x="19484" y="0"/>
                  </a:moveTo>
                  <a:cubicBezTo>
                    <a:pt x="37969" y="23444"/>
                    <a:pt x="60512" y="50044"/>
                    <a:pt x="70881" y="62668"/>
                  </a:cubicBezTo>
                  <a:cubicBezTo>
                    <a:pt x="116416" y="117671"/>
                    <a:pt x="151583" y="137959"/>
                    <a:pt x="208389" y="180339"/>
                  </a:cubicBezTo>
                  <a:cubicBezTo>
                    <a:pt x="244908" y="207390"/>
                    <a:pt x="288189" y="220915"/>
                    <a:pt x="335077" y="226776"/>
                  </a:cubicBezTo>
                  <a:cubicBezTo>
                    <a:pt x="427952" y="237596"/>
                    <a:pt x="510006" y="209193"/>
                    <a:pt x="588002" y="163206"/>
                  </a:cubicBezTo>
                  <a:cubicBezTo>
                    <a:pt x="593863" y="159600"/>
                    <a:pt x="600175" y="156895"/>
                    <a:pt x="606036" y="154190"/>
                  </a:cubicBezTo>
                  <a:cubicBezTo>
                    <a:pt x="590707" y="186200"/>
                    <a:pt x="513162" y="328216"/>
                    <a:pt x="471233" y="402155"/>
                  </a:cubicBezTo>
                  <a:cubicBezTo>
                    <a:pt x="464019" y="415230"/>
                    <a:pt x="459962" y="427403"/>
                    <a:pt x="443731" y="421993"/>
                  </a:cubicBezTo>
                  <a:cubicBezTo>
                    <a:pt x="436067" y="420640"/>
                    <a:pt x="27600" y="133901"/>
                    <a:pt x="9566" y="121278"/>
                  </a:cubicBezTo>
                  <a:cubicBezTo>
                    <a:pt x="-9821" y="107752"/>
                    <a:pt x="5959" y="91071"/>
                    <a:pt x="7762" y="73939"/>
                  </a:cubicBezTo>
                  <a:cubicBezTo>
                    <a:pt x="10918" y="58610"/>
                    <a:pt x="15427" y="43281"/>
                    <a:pt x="19484" y="0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74BA6E-E2F6-4222-AFE0-327BB2E74E18}"/>
                </a:ext>
              </a:extLst>
            </p:cNvPr>
            <p:cNvSpPr/>
            <p:nvPr/>
          </p:nvSpPr>
          <p:spPr>
            <a:xfrm>
              <a:off x="3691515" y="6686789"/>
              <a:ext cx="18470" cy="55410"/>
            </a:xfrm>
            <a:custGeom>
              <a:avLst/>
              <a:gdLst>
                <a:gd name="connsiteX0" fmla="*/ 10167 w 13525"/>
                <a:gd name="connsiteY0" fmla="*/ 42420 h 40576"/>
                <a:gd name="connsiteX1" fmla="*/ 699 w 13525"/>
                <a:gd name="connsiteY1" fmla="*/ 12214 h 40576"/>
                <a:gd name="connsiteX2" fmla="*/ 5659 w 13525"/>
                <a:gd name="connsiteY2" fmla="*/ 942 h 40576"/>
                <a:gd name="connsiteX3" fmla="*/ 11520 w 13525"/>
                <a:gd name="connsiteY3" fmla="*/ 491 h 40576"/>
                <a:gd name="connsiteX4" fmla="*/ 12872 w 13525"/>
                <a:gd name="connsiteY4" fmla="*/ 12664 h 40576"/>
                <a:gd name="connsiteX5" fmla="*/ 10167 w 13525"/>
                <a:gd name="connsiteY5" fmla="*/ 42420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40576">
                  <a:moveTo>
                    <a:pt x="10167" y="42420"/>
                  </a:moveTo>
                  <a:cubicBezTo>
                    <a:pt x="248" y="33403"/>
                    <a:pt x="4757" y="21681"/>
                    <a:pt x="699" y="12214"/>
                  </a:cubicBezTo>
                  <a:cubicBezTo>
                    <a:pt x="-1555" y="7705"/>
                    <a:pt x="2052" y="3647"/>
                    <a:pt x="5659" y="942"/>
                  </a:cubicBezTo>
                  <a:cubicBezTo>
                    <a:pt x="7011" y="41"/>
                    <a:pt x="10618" y="-410"/>
                    <a:pt x="11520" y="491"/>
                  </a:cubicBezTo>
                  <a:cubicBezTo>
                    <a:pt x="14676" y="4098"/>
                    <a:pt x="16479" y="9508"/>
                    <a:pt x="12872" y="12664"/>
                  </a:cubicBezTo>
                  <a:cubicBezTo>
                    <a:pt x="2052" y="21681"/>
                    <a:pt x="19635" y="32051"/>
                    <a:pt x="10167" y="4242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0A6468-179E-45F6-947C-ABA3AD204FFD}"/>
                </a:ext>
              </a:extLst>
            </p:cNvPr>
            <p:cNvSpPr/>
            <p:nvPr/>
          </p:nvSpPr>
          <p:spPr>
            <a:xfrm>
              <a:off x="3663005" y="6572329"/>
              <a:ext cx="18470" cy="30783"/>
            </a:xfrm>
            <a:custGeom>
              <a:avLst/>
              <a:gdLst>
                <a:gd name="connsiteX0" fmla="*/ 5346 w 13525"/>
                <a:gd name="connsiteY0" fmla="*/ 0 h 22542"/>
                <a:gd name="connsiteX1" fmla="*/ 14814 w 13525"/>
                <a:gd name="connsiteY1" fmla="*/ 15780 h 22542"/>
                <a:gd name="connsiteX2" fmla="*/ 10305 w 13525"/>
                <a:gd name="connsiteY2" fmla="*/ 26149 h 22542"/>
                <a:gd name="connsiteX3" fmla="*/ 837 w 13525"/>
                <a:gd name="connsiteY3" fmla="*/ 10820 h 22542"/>
                <a:gd name="connsiteX4" fmla="*/ 5346 w 13525"/>
                <a:gd name="connsiteY4" fmla="*/ 0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22542">
                  <a:moveTo>
                    <a:pt x="5346" y="0"/>
                  </a:moveTo>
                  <a:cubicBezTo>
                    <a:pt x="13010" y="2254"/>
                    <a:pt x="14363" y="9017"/>
                    <a:pt x="14814" y="15780"/>
                  </a:cubicBezTo>
                  <a:cubicBezTo>
                    <a:pt x="15265" y="19387"/>
                    <a:pt x="17519" y="26149"/>
                    <a:pt x="10305" y="26149"/>
                  </a:cubicBezTo>
                  <a:cubicBezTo>
                    <a:pt x="837" y="25698"/>
                    <a:pt x="2190" y="17132"/>
                    <a:pt x="837" y="10820"/>
                  </a:cubicBezTo>
                  <a:cubicBezTo>
                    <a:pt x="-515" y="6312"/>
                    <a:pt x="-966" y="2254"/>
                    <a:pt x="5346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57FF80E-1276-4088-843D-8CD211F2D8E5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EE30598-F253-4C24-885E-55A2F3A7EC1A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96DA119-8801-4EA2-869D-1600A7DDE1B4}"/>
                </a:ext>
              </a:extLst>
            </p:cNvPr>
            <p:cNvSpPr/>
            <p:nvPr/>
          </p:nvSpPr>
          <p:spPr>
            <a:xfrm>
              <a:off x="3688019" y="6646826"/>
              <a:ext cx="6156" cy="24627"/>
            </a:xfrm>
            <a:custGeom>
              <a:avLst/>
              <a:gdLst>
                <a:gd name="connsiteX0" fmla="*/ 3710 w 4508"/>
                <a:gd name="connsiteY0" fmla="*/ 0 h 18033"/>
                <a:gd name="connsiteX1" fmla="*/ 7767 w 4508"/>
                <a:gd name="connsiteY1" fmla="*/ 18034 h 18033"/>
                <a:gd name="connsiteX2" fmla="*/ 3710 w 4508"/>
                <a:gd name="connsiteY2" fmla="*/ 0 h 1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18033">
                  <a:moveTo>
                    <a:pt x="3710" y="0"/>
                  </a:moveTo>
                  <a:cubicBezTo>
                    <a:pt x="5513" y="7213"/>
                    <a:pt x="10022" y="11722"/>
                    <a:pt x="7767" y="18034"/>
                  </a:cubicBezTo>
                  <a:cubicBezTo>
                    <a:pt x="103" y="14427"/>
                    <a:pt x="-3053" y="10369"/>
                    <a:pt x="3710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C3CBB92-50F2-4367-8BCF-F35E0EC7534D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B049854-A844-468B-A7EA-C09B79A094BC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907AE2-F9BB-43EA-B47E-29CD584C4795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86BA651-FE63-43EC-A8EC-1DE693C3E7EC}"/>
                </a:ext>
              </a:extLst>
            </p:cNvPr>
            <p:cNvSpPr/>
            <p:nvPr/>
          </p:nvSpPr>
          <p:spPr>
            <a:xfrm>
              <a:off x="1461542" y="2884472"/>
              <a:ext cx="1249808" cy="1822381"/>
            </a:xfrm>
            <a:custGeom>
              <a:avLst/>
              <a:gdLst>
                <a:gd name="connsiteX0" fmla="*/ 721167 w 915219"/>
                <a:gd name="connsiteY0" fmla="*/ 246613 h 1334506"/>
                <a:gd name="connsiteX1" fmla="*/ 692763 w 915219"/>
                <a:gd name="connsiteY1" fmla="*/ 229932 h 1334506"/>
                <a:gd name="connsiteX2" fmla="*/ 626940 w 915219"/>
                <a:gd name="connsiteY2" fmla="*/ 316044 h 1334506"/>
                <a:gd name="connsiteX3" fmla="*/ 571485 w 915219"/>
                <a:gd name="connsiteY3" fmla="*/ 349857 h 1334506"/>
                <a:gd name="connsiteX4" fmla="*/ 530909 w 915219"/>
                <a:gd name="connsiteY4" fmla="*/ 361128 h 1334506"/>
                <a:gd name="connsiteX5" fmla="*/ 488079 w 915219"/>
                <a:gd name="connsiteY5" fmla="*/ 342644 h 1334506"/>
                <a:gd name="connsiteX6" fmla="*/ 189618 w 915219"/>
                <a:gd name="connsiteY6" fmla="*/ 133000 h 1334506"/>
                <a:gd name="connsiteX7" fmla="*/ 81866 w 915219"/>
                <a:gd name="connsiteY7" fmla="*/ 55454 h 1334506"/>
                <a:gd name="connsiteX8" fmla="*/ 74652 w 915219"/>
                <a:gd name="connsiteY8" fmla="*/ 34264 h 1334506"/>
                <a:gd name="connsiteX9" fmla="*/ 83669 w 915219"/>
                <a:gd name="connsiteY9" fmla="*/ 0 h 1334506"/>
                <a:gd name="connsiteX10" fmla="*/ 49856 w 915219"/>
                <a:gd name="connsiteY10" fmla="*/ 25698 h 1334506"/>
                <a:gd name="connsiteX11" fmla="*/ 27313 w 915219"/>
                <a:gd name="connsiteY11" fmla="*/ 61766 h 1334506"/>
                <a:gd name="connsiteX12" fmla="*/ 4771 w 915219"/>
                <a:gd name="connsiteY12" fmla="*/ 147427 h 1334506"/>
                <a:gd name="connsiteX13" fmla="*/ 367252 w 915219"/>
                <a:gd name="connsiteY13" fmla="*/ 573928 h 1334506"/>
                <a:gd name="connsiteX14" fmla="*/ 632350 w 915219"/>
                <a:gd name="connsiteY14" fmla="*/ 930999 h 1334506"/>
                <a:gd name="connsiteX15" fmla="*/ 915482 w 915219"/>
                <a:gd name="connsiteY15" fmla="*/ 1338564 h 1334506"/>
                <a:gd name="connsiteX16" fmla="*/ 828468 w 915219"/>
                <a:gd name="connsiteY16" fmla="*/ 906202 h 1334506"/>
                <a:gd name="connsiteX17" fmla="*/ 721167 w 915219"/>
                <a:gd name="connsiteY17" fmla="*/ 246613 h 13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5219" h="1334506">
                  <a:moveTo>
                    <a:pt x="721167" y="246613"/>
                  </a:moveTo>
                  <a:cubicBezTo>
                    <a:pt x="719814" y="244810"/>
                    <a:pt x="703584" y="228129"/>
                    <a:pt x="692763" y="229932"/>
                  </a:cubicBezTo>
                  <a:cubicBezTo>
                    <a:pt x="671573" y="245712"/>
                    <a:pt x="629194" y="311986"/>
                    <a:pt x="626940" y="316044"/>
                  </a:cubicBezTo>
                  <a:cubicBezTo>
                    <a:pt x="615218" y="338586"/>
                    <a:pt x="598987" y="351210"/>
                    <a:pt x="571485" y="349857"/>
                  </a:cubicBezTo>
                  <a:cubicBezTo>
                    <a:pt x="557509" y="348955"/>
                    <a:pt x="543082" y="353464"/>
                    <a:pt x="530909" y="361128"/>
                  </a:cubicBezTo>
                  <a:cubicBezTo>
                    <a:pt x="526401" y="362481"/>
                    <a:pt x="495743" y="348054"/>
                    <a:pt x="488079" y="342644"/>
                  </a:cubicBezTo>
                  <a:cubicBezTo>
                    <a:pt x="481316" y="338135"/>
                    <a:pt x="238760" y="166813"/>
                    <a:pt x="189618" y="133000"/>
                  </a:cubicBezTo>
                  <a:cubicBezTo>
                    <a:pt x="189618" y="133000"/>
                    <a:pt x="100801" y="68078"/>
                    <a:pt x="81866" y="55454"/>
                  </a:cubicBezTo>
                  <a:cubicBezTo>
                    <a:pt x="74201" y="50044"/>
                    <a:pt x="71947" y="43732"/>
                    <a:pt x="74652" y="34264"/>
                  </a:cubicBezTo>
                  <a:cubicBezTo>
                    <a:pt x="76456" y="27051"/>
                    <a:pt x="94489" y="1352"/>
                    <a:pt x="83669" y="0"/>
                  </a:cubicBezTo>
                  <a:cubicBezTo>
                    <a:pt x="80513" y="0"/>
                    <a:pt x="58873" y="21190"/>
                    <a:pt x="49856" y="25698"/>
                  </a:cubicBezTo>
                  <a:cubicBezTo>
                    <a:pt x="36781" y="34264"/>
                    <a:pt x="32273" y="48241"/>
                    <a:pt x="27313" y="61766"/>
                  </a:cubicBezTo>
                  <a:cubicBezTo>
                    <a:pt x="25510" y="74841"/>
                    <a:pt x="-13263" y="128491"/>
                    <a:pt x="4771" y="147427"/>
                  </a:cubicBezTo>
                  <a:cubicBezTo>
                    <a:pt x="126950" y="275918"/>
                    <a:pt x="246425" y="444535"/>
                    <a:pt x="367252" y="573928"/>
                  </a:cubicBezTo>
                  <a:cubicBezTo>
                    <a:pt x="429469" y="640202"/>
                    <a:pt x="604397" y="889972"/>
                    <a:pt x="632350" y="930999"/>
                  </a:cubicBezTo>
                  <a:cubicBezTo>
                    <a:pt x="636858" y="930999"/>
                    <a:pt x="865438" y="1287168"/>
                    <a:pt x="915482" y="1338564"/>
                  </a:cubicBezTo>
                  <a:cubicBezTo>
                    <a:pt x="885275" y="1145151"/>
                    <a:pt x="827566" y="907555"/>
                    <a:pt x="828468" y="906202"/>
                  </a:cubicBezTo>
                  <a:cubicBezTo>
                    <a:pt x="829370" y="885012"/>
                    <a:pt x="727028" y="322806"/>
                    <a:pt x="721167" y="246613"/>
                  </a:cubicBezTo>
                  <a:close/>
                </a:path>
              </a:pathLst>
            </a:custGeom>
            <a:solidFill>
              <a:srgbClr val="F7F7F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B47EE78-73BB-4398-A2CE-64F71F7AFFB7}"/>
                </a:ext>
              </a:extLst>
            </p:cNvPr>
            <p:cNvSpPr/>
            <p:nvPr/>
          </p:nvSpPr>
          <p:spPr>
            <a:xfrm>
              <a:off x="2121583" y="3383485"/>
              <a:ext cx="597198" cy="1348315"/>
            </a:xfrm>
            <a:custGeom>
              <a:avLst/>
              <a:gdLst>
                <a:gd name="connsiteX0" fmla="*/ 143600 w 437321"/>
                <a:gd name="connsiteY0" fmla="*/ 488483 h 987354"/>
                <a:gd name="connsiteX1" fmla="*/ 89950 w 437321"/>
                <a:gd name="connsiteY1" fmla="*/ 218426 h 987354"/>
                <a:gd name="connsiteX2" fmla="*/ 76875 w 437321"/>
                <a:gd name="connsiteY2" fmla="*/ 198138 h 987354"/>
                <a:gd name="connsiteX3" fmla="*/ 8797 w 437321"/>
                <a:gd name="connsiteY3" fmla="*/ 129609 h 987354"/>
                <a:gd name="connsiteX4" fmla="*/ 3838 w 437321"/>
                <a:gd name="connsiteY4" fmla="*/ 100304 h 987354"/>
                <a:gd name="connsiteX5" fmla="*/ 20970 w 437321"/>
                <a:gd name="connsiteY5" fmla="*/ 58826 h 987354"/>
                <a:gd name="connsiteX6" fmla="*/ 78678 w 437321"/>
                <a:gd name="connsiteY6" fmla="*/ 12389 h 987354"/>
                <a:gd name="connsiteX7" fmla="*/ 145854 w 437321"/>
                <a:gd name="connsiteY7" fmla="*/ 216 h 987354"/>
                <a:gd name="connsiteX8" fmla="*/ 189136 w 437321"/>
                <a:gd name="connsiteY8" fmla="*/ 29070 h 987354"/>
                <a:gd name="connsiteX9" fmla="*/ 208071 w 437321"/>
                <a:gd name="connsiteY9" fmla="*/ 169734 h 987354"/>
                <a:gd name="connsiteX10" fmla="*/ 232868 w 437321"/>
                <a:gd name="connsiteY10" fmla="*/ 258551 h 987354"/>
                <a:gd name="connsiteX11" fmla="*/ 305454 w 437321"/>
                <a:gd name="connsiteY11" fmla="*/ 402822 h 987354"/>
                <a:gd name="connsiteX12" fmla="*/ 410953 w 437321"/>
                <a:gd name="connsiteY12" fmla="*/ 788296 h 987354"/>
                <a:gd name="connsiteX13" fmla="*/ 440258 w 437321"/>
                <a:gd name="connsiteY13" fmla="*/ 989374 h 987354"/>
                <a:gd name="connsiteX14" fmla="*/ 157577 w 437321"/>
                <a:gd name="connsiteY14" fmla="*/ 567381 h 987354"/>
                <a:gd name="connsiteX15" fmla="*/ 143600 w 437321"/>
                <a:gd name="connsiteY15" fmla="*/ 488483 h 98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21" h="987354">
                  <a:moveTo>
                    <a:pt x="143600" y="488483"/>
                  </a:moveTo>
                  <a:cubicBezTo>
                    <a:pt x="125566" y="398314"/>
                    <a:pt x="107533" y="308595"/>
                    <a:pt x="89950" y="218426"/>
                  </a:cubicBezTo>
                  <a:cubicBezTo>
                    <a:pt x="88146" y="209409"/>
                    <a:pt x="82736" y="203999"/>
                    <a:pt x="76875" y="198138"/>
                  </a:cubicBezTo>
                  <a:cubicBezTo>
                    <a:pt x="54333" y="175145"/>
                    <a:pt x="32241" y="151700"/>
                    <a:pt x="8797" y="129609"/>
                  </a:cubicBezTo>
                  <a:cubicBezTo>
                    <a:pt x="-1122" y="120141"/>
                    <a:pt x="-2474" y="112026"/>
                    <a:pt x="3838" y="100304"/>
                  </a:cubicBezTo>
                  <a:cubicBezTo>
                    <a:pt x="10600" y="86779"/>
                    <a:pt x="17814" y="73253"/>
                    <a:pt x="20970" y="58826"/>
                  </a:cubicBezTo>
                  <a:cubicBezTo>
                    <a:pt x="27282" y="26365"/>
                    <a:pt x="48472" y="15094"/>
                    <a:pt x="78678" y="12389"/>
                  </a:cubicBezTo>
                  <a:cubicBezTo>
                    <a:pt x="97163" y="10585"/>
                    <a:pt x="127370" y="3823"/>
                    <a:pt x="145854" y="216"/>
                  </a:cubicBezTo>
                  <a:cubicBezTo>
                    <a:pt x="158027" y="-2489"/>
                    <a:pt x="179217" y="20955"/>
                    <a:pt x="189136" y="29070"/>
                  </a:cubicBezTo>
                  <a:cubicBezTo>
                    <a:pt x="248648" y="80467"/>
                    <a:pt x="215736" y="91287"/>
                    <a:pt x="208071" y="169734"/>
                  </a:cubicBezTo>
                  <a:cubicBezTo>
                    <a:pt x="204465" y="204900"/>
                    <a:pt x="216638" y="224287"/>
                    <a:pt x="232868" y="258551"/>
                  </a:cubicBezTo>
                  <a:cubicBezTo>
                    <a:pt x="259017" y="313555"/>
                    <a:pt x="289224" y="357737"/>
                    <a:pt x="305454" y="402822"/>
                  </a:cubicBezTo>
                  <a:cubicBezTo>
                    <a:pt x="309963" y="407331"/>
                    <a:pt x="402837" y="749974"/>
                    <a:pt x="410953" y="788296"/>
                  </a:cubicBezTo>
                  <a:cubicBezTo>
                    <a:pt x="416813" y="816699"/>
                    <a:pt x="447020" y="984865"/>
                    <a:pt x="440258" y="989374"/>
                  </a:cubicBezTo>
                  <a:cubicBezTo>
                    <a:pt x="393820" y="976750"/>
                    <a:pt x="156675" y="584964"/>
                    <a:pt x="157577" y="567381"/>
                  </a:cubicBezTo>
                  <a:cubicBezTo>
                    <a:pt x="151265" y="548446"/>
                    <a:pt x="147207" y="526354"/>
                    <a:pt x="143600" y="488483"/>
                  </a:cubicBezTo>
                  <a:close/>
                </a:path>
              </a:pathLst>
            </a:custGeom>
            <a:solidFill>
              <a:srgbClr val="070804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6AFFD1E-2AA4-4549-9190-154B57DDD332}"/>
                </a:ext>
              </a:extLst>
            </p:cNvPr>
            <p:cNvSpPr/>
            <p:nvPr/>
          </p:nvSpPr>
          <p:spPr>
            <a:xfrm>
              <a:off x="3387098" y="5351458"/>
              <a:ext cx="36940" cy="30783"/>
            </a:xfrm>
            <a:custGeom>
              <a:avLst/>
              <a:gdLst>
                <a:gd name="connsiteX0" fmla="*/ 27952 w 27050"/>
                <a:gd name="connsiteY0" fmla="*/ 23444 h 22542"/>
                <a:gd name="connsiteX1" fmla="*/ 0 w 27050"/>
                <a:gd name="connsiteY1" fmla="*/ 0 h 22542"/>
                <a:gd name="connsiteX2" fmla="*/ 27952 w 27050"/>
                <a:gd name="connsiteY2" fmla="*/ 23444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50" h="22542">
                  <a:moveTo>
                    <a:pt x="27952" y="23444"/>
                  </a:moveTo>
                  <a:cubicBezTo>
                    <a:pt x="15329" y="24346"/>
                    <a:pt x="4508" y="15329"/>
                    <a:pt x="0" y="0"/>
                  </a:cubicBezTo>
                  <a:cubicBezTo>
                    <a:pt x="9919" y="6763"/>
                    <a:pt x="20288" y="13525"/>
                    <a:pt x="27952" y="23444"/>
                  </a:cubicBezTo>
                  <a:close/>
                </a:path>
              </a:pathLst>
            </a:custGeom>
            <a:solidFill>
              <a:srgbClr val="F1C1AE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FF1712-E602-49FA-AF17-B851E83810D4}"/>
                </a:ext>
              </a:extLst>
            </p:cNvPr>
            <p:cNvSpPr/>
            <p:nvPr/>
          </p:nvSpPr>
          <p:spPr>
            <a:xfrm>
              <a:off x="2649170" y="2302049"/>
              <a:ext cx="6156" cy="49254"/>
            </a:xfrm>
            <a:custGeom>
              <a:avLst/>
              <a:gdLst>
                <a:gd name="connsiteX0" fmla="*/ 4319 w 0"/>
                <a:gd name="connsiteY0" fmla="*/ 36969 h 36067"/>
                <a:gd name="connsiteX1" fmla="*/ 262 w 0"/>
                <a:gd name="connsiteY1" fmla="*/ 36969 h 36067"/>
                <a:gd name="connsiteX2" fmla="*/ 4319 w 0"/>
                <a:gd name="connsiteY2" fmla="*/ 0 h 36067"/>
                <a:gd name="connsiteX3" fmla="*/ 4319 w 0"/>
                <a:gd name="connsiteY3" fmla="*/ 36969 h 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36067">
                  <a:moveTo>
                    <a:pt x="4319" y="36969"/>
                  </a:moveTo>
                  <a:cubicBezTo>
                    <a:pt x="2967" y="36969"/>
                    <a:pt x="1614" y="36969"/>
                    <a:pt x="262" y="36969"/>
                  </a:cubicBezTo>
                  <a:cubicBezTo>
                    <a:pt x="262" y="24346"/>
                    <a:pt x="-1542" y="11722"/>
                    <a:pt x="4319" y="0"/>
                  </a:cubicBezTo>
                  <a:cubicBezTo>
                    <a:pt x="4319" y="12624"/>
                    <a:pt x="4319" y="24797"/>
                    <a:pt x="4319" y="36969"/>
                  </a:cubicBezTo>
                  <a:close/>
                </a:path>
              </a:pathLst>
            </a:custGeom>
            <a:solidFill>
              <a:srgbClr val="271F1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173E62C-C80B-4CCE-BCCC-ECBB31ED3A13}"/>
                </a:ext>
              </a:extLst>
            </p:cNvPr>
            <p:cNvSpPr/>
            <p:nvPr/>
          </p:nvSpPr>
          <p:spPr>
            <a:xfrm>
              <a:off x="2851822" y="2314979"/>
              <a:ext cx="6156" cy="61567"/>
            </a:xfrm>
            <a:custGeom>
              <a:avLst/>
              <a:gdLst>
                <a:gd name="connsiteX0" fmla="*/ 4699 w 4508"/>
                <a:gd name="connsiteY0" fmla="*/ 45986 h 45084"/>
                <a:gd name="connsiteX1" fmla="*/ 1092 w 4508"/>
                <a:gd name="connsiteY1" fmla="*/ 0 h 45084"/>
                <a:gd name="connsiteX2" fmla="*/ 4699 w 4508"/>
                <a:gd name="connsiteY2" fmla="*/ 45986 h 4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45084">
                  <a:moveTo>
                    <a:pt x="4699" y="45986"/>
                  </a:moveTo>
                  <a:cubicBezTo>
                    <a:pt x="-3417" y="31108"/>
                    <a:pt x="1543" y="15329"/>
                    <a:pt x="1092" y="0"/>
                  </a:cubicBezTo>
                  <a:cubicBezTo>
                    <a:pt x="6953" y="14878"/>
                    <a:pt x="5149" y="30207"/>
                    <a:pt x="4699" y="45986"/>
                  </a:cubicBezTo>
                  <a:close/>
                </a:path>
              </a:pathLst>
            </a:custGeom>
            <a:solidFill>
              <a:srgbClr val="14100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88A8216-9379-4C15-90F7-0D54D605A698}"/>
                </a:ext>
              </a:extLst>
            </p:cNvPr>
            <p:cNvSpPr/>
            <p:nvPr/>
          </p:nvSpPr>
          <p:spPr>
            <a:xfrm>
              <a:off x="1363393" y="2530617"/>
              <a:ext cx="6156" cy="6156"/>
            </a:xfrm>
            <a:custGeom>
              <a:avLst/>
              <a:gdLst>
                <a:gd name="connsiteX0" fmla="*/ 0 w 0"/>
                <a:gd name="connsiteY0" fmla="*/ 338 h 0"/>
                <a:gd name="connsiteX1" fmla="*/ 0 w 0"/>
                <a:gd name="connsiteY1" fmla="*/ 338 h 0"/>
                <a:gd name="connsiteX2" fmla="*/ 0 w 0"/>
                <a:gd name="connsiteY2" fmla="*/ 338 h 0"/>
                <a:gd name="connsiteX3" fmla="*/ 0 w 0"/>
                <a:gd name="connsiteY3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38"/>
                  </a:moveTo>
                  <a:cubicBezTo>
                    <a:pt x="0" y="338"/>
                    <a:pt x="0" y="-113"/>
                    <a:pt x="0" y="338"/>
                  </a:cubicBezTo>
                  <a:cubicBezTo>
                    <a:pt x="0" y="-113"/>
                    <a:pt x="0" y="-113"/>
                    <a:pt x="0" y="338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A48B224-9D81-4611-B2C0-A14228302C25}"/>
                </a:ext>
              </a:extLst>
            </p:cNvPr>
            <p:cNvSpPr/>
            <p:nvPr/>
          </p:nvSpPr>
          <p:spPr>
            <a:xfrm>
              <a:off x="1244885" y="1187211"/>
              <a:ext cx="1613053" cy="1803910"/>
            </a:xfrm>
            <a:custGeom>
              <a:avLst/>
              <a:gdLst>
                <a:gd name="connsiteX0" fmla="*/ 1181889 w 1181218"/>
                <a:gd name="connsiteY0" fmla="*/ 926389 h 1320981"/>
                <a:gd name="connsiteX1" fmla="*/ 1181439 w 1181218"/>
                <a:gd name="connsiteY1" fmla="*/ 871385 h 1320981"/>
                <a:gd name="connsiteX2" fmla="*/ 1182340 w 1181218"/>
                <a:gd name="connsiteY2" fmla="*/ 819538 h 1320981"/>
                <a:gd name="connsiteX3" fmla="*/ 1169717 w 1181218"/>
                <a:gd name="connsiteY3" fmla="*/ 806914 h 1320981"/>
                <a:gd name="connsiteX4" fmla="*/ 1154388 w 1181218"/>
                <a:gd name="connsiteY4" fmla="*/ 803758 h 1320981"/>
                <a:gd name="connsiteX5" fmla="*/ 1140411 w 1181218"/>
                <a:gd name="connsiteY5" fmla="*/ 761379 h 1320981"/>
                <a:gd name="connsiteX6" fmla="*/ 1132747 w 1181218"/>
                <a:gd name="connsiteY6" fmla="*/ 726664 h 1320981"/>
                <a:gd name="connsiteX7" fmla="*/ 1109303 w 1181218"/>
                <a:gd name="connsiteY7" fmla="*/ 690596 h 1320981"/>
                <a:gd name="connsiteX8" fmla="*/ 1109303 w 1181218"/>
                <a:gd name="connsiteY8" fmla="*/ 641904 h 1320981"/>
                <a:gd name="connsiteX9" fmla="*/ 1109303 w 1181218"/>
                <a:gd name="connsiteY9" fmla="*/ 641904 h 1320981"/>
                <a:gd name="connsiteX10" fmla="*/ 1109303 w 1181218"/>
                <a:gd name="connsiteY10" fmla="*/ 641904 h 1320981"/>
                <a:gd name="connsiteX11" fmla="*/ 1109303 w 1181218"/>
                <a:gd name="connsiteY11" fmla="*/ 641904 h 1320981"/>
                <a:gd name="connsiteX12" fmla="*/ 1108401 w 1181218"/>
                <a:gd name="connsiteY12" fmla="*/ 597721 h 1320981"/>
                <a:gd name="connsiteX13" fmla="*/ 1091269 w 1181218"/>
                <a:gd name="connsiteY13" fmla="*/ 475091 h 1320981"/>
                <a:gd name="connsiteX14" fmla="*/ 1086310 w 1181218"/>
                <a:gd name="connsiteY14" fmla="*/ 430006 h 1320981"/>
                <a:gd name="connsiteX15" fmla="*/ 1064218 w 1181218"/>
                <a:gd name="connsiteY15" fmla="*/ 363732 h 1320981"/>
                <a:gd name="connsiteX16" fmla="*/ 1063317 w 1181218"/>
                <a:gd name="connsiteY16" fmla="*/ 337583 h 1320981"/>
                <a:gd name="connsiteX17" fmla="*/ 1043930 w 1181218"/>
                <a:gd name="connsiteY17" fmla="*/ 259135 h 1320981"/>
                <a:gd name="connsiteX18" fmla="*/ 1020937 w 1181218"/>
                <a:gd name="connsiteY18" fmla="*/ 203230 h 1320981"/>
                <a:gd name="connsiteX19" fmla="*/ 965032 w 1181218"/>
                <a:gd name="connsiteY19" fmla="*/ 141915 h 1320981"/>
                <a:gd name="connsiteX20" fmla="*/ 908225 w 1181218"/>
                <a:gd name="connsiteY20" fmla="*/ 92773 h 1320981"/>
                <a:gd name="connsiteX21" fmla="*/ 887937 w 1181218"/>
                <a:gd name="connsiteY21" fmla="*/ 83756 h 1320981"/>
                <a:gd name="connsiteX22" fmla="*/ 842402 w 1181218"/>
                <a:gd name="connsiteY22" fmla="*/ 58058 h 1320981"/>
                <a:gd name="connsiteX23" fmla="*/ 807236 w 1181218"/>
                <a:gd name="connsiteY23" fmla="*/ 46336 h 1320981"/>
                <a:gd name="connsiteX24" fmla="*/ 740510 w 1181218"/>
                <a:gd name="connsiteY24" fmla="*/ 21539 h 1320981"/>
                <a:gd name="connsiteX25" fmla="*/ 672432 w 1181218"/>
                <a:gd name="connsiteY25" fmla="*/ 10719 h 1320981"/>
                <a:gd name="connsiteX26" fmla="*/ 541236 w 1181218"/>
                <a:gd name="connsiteY26" fmla="*/ 1251 h 1320981"/>
                <a:gd name="connsiteX27" fmla="*/ 425819 w 1181218"/>
                <a:gd name="connsiteY27" fmla="*/ 14326 h 1320981"/>
                <a:gd name="connsiteX28" fmla="*/ 336551 w 1181218"/>
                <a:gd name="connsiteY28" fmla="*/ 37770 h 1320981"/>
                <a:gd name="connsiteX29" fmla="*/ 271629 w 1181218"/>
                <a:gd name="connsiteY29" fmla="*/ 66173 h 1320981"/>
                <a:gd name="connsiteX30" fmla="*/ 220233 w 1181218"/>
                <a:gd name="connsiteY30" fmla="*/ 90068 h 1320981"/>
                <a:gd name="connsiteX31" fmla="*/ 190928 w 1181218"/>
                <a:gd name="connsiteY31" fmla="*/ 109454 h 1320981"/>
                <a:gd name="connsiteX32" fmla="*/ 171541 w 1181218"/>
                <a:gd name="connsiteY32" fmla="*/ 130644 h 1320981"/>
                <a:gd name="connsiteX33" fmla="*/ 112931 w 1181218"/>
                <a:gd name="connsiteY33" fmla="*/ 201878 h 1320981"/>
                <a:gd name="connsiteX34" fmla="*/ 81823 w 1181218"/>
                <a:gd name="connsiteY34" fmla="*/ 285284 h 1320981"/>
                <a:gd name="connsiteX35" fmla="*/ 82274 w 1181218"/>
                <a:gd name="connsiteY35" fmla="*/ 284834 h 1320981"/>
                <a:gd name="connsiteX36" fmla="*/ 66494 w 1181218"/>
                <a:gd name="connsiteY36" fmla="*/ 339386 h 1320981"/>
                <a:gd name="connsiteX37" fmla="*/ 63338 w 1181218"/>
                <a:gd name="connsiteY37" fmla="*/ 369593 h 1320981"/>
                <a:gd name="connsiteX38" fmla="*/ 58830 w 1181218"/>
                <a:gd name="connsiteY38" fmla="*/ 422342 h 1320981"/>
                <a:gd name="connsiteX39" fmla="*/ 63338 w 1181218"/>
                <a:gd name="connsiteY39" fmla="*/ 528291 h 1320981"/>
                <a:gd name="connsiteX40" fmla="*/ 76413 w 1181218"/>
                <a:gd name="connsiteY40" fmla="*/ 597270 h 1320981"/>
                <a:gd name="connsiteX41" fmla="*/ 78667 w 1181218"/>
                <a:gd name="connsiteY41" fmla="*/ 641003 h 1320981"/>
                <a:gd name="connsiteX42" fmla="*/ 38993 w 1181218"/>
                <a:gd name="connsiteY42" fmla="*/ 682481 h 1320981"/>
                <a:gd name="connsiteX43" fmla="*/ 37640 w 1181218"/>
                <a:gd name="connsiteY43" fmla="*/ 696457 h 1320981"/>
                <a:gd name="connsiteX44" fmla="*/ 16901 w 1181218"/>
                <a:gd name="connsiteY44" fmla="*/ 728918 h 1320981"/>
                <a:gd name="connsiteX45" fmla="*/ 3826 w 1181218"/>
                <a:gd name="connsiteY45" fmla="*/ 815931 h 1320981"/>
                <a:gd name="connsiteX46" fmla="*/ 22762 w 1181218"/>
                <a:gd name="connsiteY46" fmla="*/ 918273 h 1320981"/>
                <a:gd name="connsiteX47" fmla="*/ 59281 w 1181218"/>
                <a:gd name="connsiteY47" fmla="*/ 974178 h 1320981"/>
                <a:gd name="connsiteX48" fmla="*/ 48009 w 1181218"/>
                <a:gd name="connsiteY48" fmla="*/ 971473 h 1320981"/>
                <a:gd name="connsiteX49" fmla="*/ 91291 w 1181218"/>
                <a:gd name="connsiteY49" fmla="*/ 987253 h 1320981"/>
                <a:gd name="connsiteX50" fmla="*/ 162525 w 1181218"/>
                <a:gd name="connsiteY50" fmla="*/ 1006189 h 1320981"/>
                <a:gd name="connsiteX51" fmla="*/ 157114 w 1181218"/>
                <a:gd name="connsiteY51" fmla="*/ 946677 h 1320981"/>
                <a:gd name="connsiteX52" fmla="*/ 166131 w 1181218"/>
                <a:gd name="connsiteY52" fmla="*/ 735680 h 1320981"/>
                <a:gd name="connsiteX53" fmla="*/ 176501 w 1181218"/>
                <a:gd name="connsiteY53" fmla="*/ 646413 h 1320981"/>
                <a:gd name="connsiteX54" fmla="*/ 176501 w 1181218"/>
                <a:gd name="connsiteY54" fmla="*/ 646413 h 1320981"/>
                <a:gd name="connsiteX55" fmla="*/ 176501 w 1181218"/>
                <a:gd name="connsiteY55" fmla="*/ 646413 h 1320981"/>
                <a:gd name="connsiteX56" fmla="*/ 185067 w 1181218"/>
                <a:gd name="connsiteY56" fmla="*/ 573826 h 1320981"/>
                <a:gd name="connsiteX57" fmla="*/ 190026 w 1181218"/>
                <a:gd name="connsiteY57" fmla="*/ 541816 h 1320981"/>
                <a:gd name="connsiteX58" fmla="*/ 198592 w 1181218"/>
                <a:gd name="connsiteY58" fmla="*/ 474189 h 1320981"/>
                <a:gd name="connsiteX59" fmla="*/ 238718 w 1181218"/>
                <a:gd name="connsiteY59" fmla="*/ 352010 h 1320981"/>
                <a:gd name="connsiteX60" fmla="*/ 276589 w 1181218"/>
                <a:gd name="connsiteY60" fmla="*/ 349756 h 1320981"/>
                <a:gd name="connsiteX61" fmla="*/ 341060 w 1181218"/>
                <a:gd name="connsiteY61" fmla="*/ 347050 h 1320981"/>
                <a:gd name="connsiteX62" fmla="*/ 392456 w 1181218"/>
                <a:gd name="connsiteY62" fmla="*/ 343444 h 1320981"/>
                <a:gd name="connsiteX63" fmla="*/ 523202 w 1181218"/>
                <a:gd name="connsiteY63" fmla="*/ 340739 h 1320981"/>
                <a:gd name="connsiteX64" fmla="*/ 881175 w 1181218"/>
                <a:gd name="connsiteY64" fmla="*/ 333525 h 1320981"/>
                <a:gd name="connsiteX65" fmla="*/ 905971 w 1181218"/>
                <a:gd name="connsiteY65" fmla="*/ 346600 h 1320981"/>
                <a:gd name="connsiteX66" fmla="*/ 990730 w 1181218"/>
                <a:gd name="connsiteY66" fmla="*/ 547226 h 1320981"/>
                <a:gd name="connsiteX67" fmla="*/ 1022290 w 1181218"/>
                <a:gd name="connsiteY67" fmla="*/ 686989 h 1320981"/>
                <a:gd name="connsiteX68" fmla="*/ 1029503 w 1181218"/>
                <a:gd name="connsiteY68" fmla="*/ 860565 h 1320981"/>
                <a:gd name="connsiteX69" fmla="*/ 1005157 w 1181218"/>
                <a:gd name="connsiteY69" fmla="*/ 1009344 h 1320981"/>
                <a:gd name="connsiteX70" fmla="*/ 1020035 w 1181218"/>
                <a:gd name="connsiteY70" fmla="*/ 1009344 h 1320981"/>
                <a:gd name="connsiteX71" fmla="*/ 1041676 w 1181218"/>
                <a:gd name="connsiteY71" fmla="*/ 998073 h 1320981"/>
                <a:gd name="connsiteX72" fmla="*/ 1041676 w 1181218"/>
                <a:gd name="connsiteY72" fmla="*/ 998073 h 1320981"/>
                <a:gd name="connsiteX73" fmla="*/ 1120123 w 1181218"/>
                <a:gd name="connsiteY73" fmla="*/ 989958 h 1320981"/>
                <a:gd name="connsiteX74" fmla="*/ 1057906 w 1181218"/>
                <a:gd name="connsiteY74" fmla="*/ 1102670 h 1320981"/>
                <a:gd name="connsiteX75" fmla="*/ 945195 w 1181218"/>
                <a:gd name="connsiteY75" fmla="*/ 1204110 h 1320981"/>
                <a:gd name="connsiteX76" fmla="*/ 865395 w 1181218"/>
                <a:gd name="connsiteY76" fmla="*/ 1235219 h 1320981"/>
                <a:gd name="connsiteX77" fmla="*/ 858181 w 1181218"/>
                <a:gd name="connsiteY77" fmla="*/ 1249646 h 1320981"/>
                <a:gd name="connsiteX78" fmla="*/ 902815 w 1181218"/>
                <a:gd name="connsiteY78" fmla="*/ 1323134 h 1320981"/>
                <a:gd name="connsiteX79" fmla="*/ 971344 w 1181218"/>
                <a:gd name="connsiteY79" fmla="*/ 1255507 h 1320981"/>
                <a:gd name="connsiteX80" fmla="*/ 983968 w 1181218"/>
                <a:gd name="connsiteY80" fmla="*/ 1234317 h 1320981"/>
                <a:gd name="connsiteX81" fmla="*/ 1013723 w 1181218"/>
                <a:gd name="connsiteY81" fmla="*/ 1205914 h 1320981"/>
                <a:gd name="connsiteX82" fmla="*/ 1119672 w 1181218"/>
                <a:gd name="connsiteY82" fmla="*/ 1075619 h 1320981"/>
                <a:gd name="connsiteX83" fmla="*/ 1151683 w 1181218"/>
                <a:gd name="connsiteY83" fmla="*/ 1008443 h 1320981"/>
                <a:gd name="connsiteX84" fmla="*/ 1171971 w 1181218"/>
                <a:gd name="connsiteY84" fmla="*/ 973728 h 1320981"/>
                <a:gd name="connsiteX85" fmla="*/ 1181889 w 1181218"/>
                <a:gd name="connsiteY85" fmla="*/ 926389 h 132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81218" h="1320981">
                  <a:moveTo>
                    <a:pt x="1181889" y="926389"/>
                  </a:moveTo>
                  <a:cubicBezTo>
                    <a:pt x="1183242" y="904748"/>
                    <a:pt x="1180086" y="892124"/>
                    <a:pt x="1181439" y="871385"/>
                  </a:cubicBezTo>
                  <a:cubicBezTo>
                    <a:pt x="1176479" y="856507"/>
                    <a:pt x="1187300" y="834416"/>
                    <a:pt x="1182340" y="819538"/>
                  </a:cubicBezTo>
                  <a:cubicBezTo>
                    <a:pt x="1179184" y="813677"/>
                    <a:pt x="1179184" y="813677"/>
                    <a:pt x="1169717" y="806914"/>
                  </a:cubicBezTo>
                  <a:cubicBezTo>
                    <a:pt x="1162052" y="804660"/>
                    <a:pt x="1157994" y="806013"/>
                    <a:pt x="1154388" y="803758"/>
                  </a:cubicBezTo>
                  <a:cubicBezTo>
                    <a:pt x="1132296" y="795192"/>
                    <a:pt x="1141764" y="776257"/>
                    <a:pt x="1140411" y="761379"/>
                  </a:cubicBezTo>
                  <a:cubicBezTo>
                    <a:pt x="1139510" y="748755"/>
                    <a:pt x="1145371" y="734779"/>
                    <a:pt x="1132747" y="726664"/>
                  </a:cubicBezTo>
                  <a:cubicBezTo>
                    <a:pt x="1131395" y="725762"/>
                    <a:pt x="1108852" y="696908"/>
                    <a:pt x="1109303" y="690596"/>
                  </a:cubicBezTo>
                  <a:cubicBezTo>
                    <a:pt x="1107950" y="677521"/>
                    <a:pt x="1109754" y="642355"/>
                    <a:pt x="1109303" y="641904"/>
                  </a:cubicBezTo>
                  <a:cubicBezTo>
                    <a:pt x="1109303" y="641904"/>
                    <a:pt x="1109303" y="641904"/>
                    <a:pt x="1109303" y="641904"/>
                  </a:cubicBezTo>
                  <a:lnTo>
                    <a:pt x="1109303" y="641904"/>
                  </a:lnTo>
                  <a:lnTo>
                    <a:pt x="1109303" y="641904"/>
                  </a:lnTo>
                  <a:cubicBezTo>
                    <a:pt x="1107500" y="638298"/>
                    <a:pt x="1108401" y="608992"/>
                    <a:pt x="1108401" y="597721"/>
                  </a:cubicBezTo>
                  <a:cubicBezTo>
                    <a:pt x="1107950" y="565260"/>
                    <a:pt x="1096679" y="482305"/>
                    <a:pt x="1091269" y="475091"/>
                  </a:cubicBezTo>
                  <a:cubicBezTo>
                    <a:pt x="1086761" y="460213"/>
                    <a:pt x="1090818" y="444884"/>
                    <a:pt x="1086310" y="430006"/>
                  </a:cubicBezTo>
                  <a:cubicBezTo>
                    <a:pt x="1086310" y="407013"/>
                    <a:pt x="1061513" y="387627"/>
                    <a:pt x="1064218" y="363732"/>
                  </a:cubicBezTo>
                  <a:cubicBezTo>
                    <a:pt x="1061513" y="355166"/>
                    <a:pt x="1064218" y="346149"/>
                    <a:pt x="1063317" y="337583"/>
                  </a:cubicBezTo>
                  <a:cubicBezTo>
                    <a:pt x="1060612" y="302867"/>
                    <a:pt x="1066923" y="287088"/>
                    <a:pt x="1043930" y="259135"/>
                  </a:cubicBezTo>
                  <a:cubicBezTo>
                    <a:pt x="1039422" y="251471"/>
                    <a:pt x="1024995" y="210444"/>
                    <a:pt x="1020937" y="203230"/>
                  </a:cubicBezTo>
                  <a:cubicBezTo>
                    <a:pt x="1008313" y="173925"/>
                    <a:pt x="984418" y="166712"/>
                    <a:pt x="965032" y="141915"/>
                  </a:cubicBezTo>
                  <a:cubicBezTo>
                    <a:pt x="949252" y="114864"/>
                    <a:pt x="937079" y="103142"/>
                    <a:pt x="908225" y="92773"/>
                  </a:cubicBezTo>
                  <a:cubicBezTo>
                    <a:pt x="904618" y="92773"/>
                    <a:pt x="889290" y="87814"/>
                    <a:pt x="887937" y="83756"/>
                  </a:cubicBezTo>
                  <a:cubicBezTo>
                    <a:pt x="880724" y="70681"/>
                    <a:pt x="856378" y="58959"/>
                    <a:pt x="842402" y="58058"/>
                  </a:cubicBezTo>
                  <a:cubicBezTo>
                    <a:pt x="825270" y="54902"/>
                    <a:pt x="822114" y="54451"/>
                    <a:pt x="807236" y="46336"/>
                  </a:cubicBezTo>
                  <a:cubicBezTo>
                    <a:pt x="786948" y="32359"/>
                    <a:pt x="764405" y="26048"/>
                    <a:pt x="740510" y="21539"/>
                  </a:cubicBezTo>
                  <a:cubicBezTo>
                    <a:pt x="717968" y="17481"/>
                    <a:pt x="694975" y="15227"/>
                    <a:pt x="672432" y="10719"/>
                  </a:cubicBezTo>
                  <a:cubicBezTo>
                    <a:pt x="629151" y="2153"/>
                    <a:pt x="584968" y="-2356"/>
                    <a:pt x="541236" y="1251"/>
                  </a:cubicBezTo>
                  <a:cubicBezTo>
                    <a:pt x="502914" y="4407"/>
                    <a:pt x="464141" y="6210"/>
                    <a:pt x="425819" y="14326"/>
                  </a:cubicBezTo>
                  <a:cubicBezTo>
                    <a:pt x="385243" y="23342"/>
                    <a:pt x="373972" y="18383"/>
                    <a:pt x="336551" y="37770"/>
                  </a:cubicBezTo>
                  <a:cubicBezTo>
                    <a:pt x="318968" y="49041"/>
                    <a:pt x="288311" y="53549"/>
                    <a:pt x="271629" y="66173"/>
                  </a:cubicBezTo>
                  <a:cubicBezTo>
                    <a:pt x="264867" y="70681"/>
                    <a:pt x="223840" y="80149"/>
                    <a:pt x="220233" y="90068"/>
                  </a:cubicBezTo>
                  <a:cubicBezTo>
                    <a:pt x="213019" y="95027"/>
                    <a:pt x="192731" y="104946"/>
                    <a:pt x="190928" y="109454"/>
                  </a:cubicBezTo>
                  <a:cubicBezTo>
                    <a:pt x="184616" y="114414"/>
                    <a:pt x="177853" y="125685"/>
                    <a:pt x="171541" y="130644"/>
                  </a:cubicBezTo>
                  <a:cubicBezTo>
                    <a:pt x="135023" y="157695"/>
                    <a:pt x="123752" y="156793"/>
                    <a:pt x="112931" y="201878"/>
                  </a:cubicBezTo>
                  <a:cubicBezTo>
                    <a:pt x="105267" y="219912"/>
                    <a:pt x="89487" y="267251"/>
                    <a:pt x="81823" y="285284"/>
                  </a:cubicBezTo>
                  <a:lnTo>
                    <a:pt x="82274" y="284834"/>
                  </a:lnTo>
                  <a:cubicBezTo>
                    <a:pt x="84979" y="303769"/>
                    <a:pt x="64240" y="320451"/>
                    <a:pt x="66494" y="339386"/>
                  </a:cubicBezTo>
                  <a:cubicBezTo>
                    <a:pt x="61535" y="346600"/>
                    <a:pt x="68298" y="362379"/>
                    <a:pt x="63338" y="369593"/>
                  </a:cubicBezTo>
                  <a:cubicBezTo>
                    <a:pt x="61986" y="384471"/>
                    <a:pt x="60182" y="407464"/>
                    <a:pt x="58830" y="422342"/>
                  </a:cubicBezTo>
                  <a:cubicBezTo>
                    <a:pt x="54772" y="462918"/>
                    <a:pt x="60182" y="487715"/>
                    <a:pt x="63338" y="528291"/>
                  </a:cubicBezTo>
                  <a:cubicBezTo>
                    <a:pt x="65142" y="545874"/>
                    <a:pt x="76413" y="597270"/>
                    <a:pt x="76413" y="597270"/>
                  </a:cubicBezTo>
                  <a:cubicBezTo>
                    <a:pt x="81823" y="604033"/>
                    <a:pt x="78216" y="636494"/>
                    <a:pt x="78667" y="641003"/>
                  </a:cubicBezTo>
                  <a:cubicBezTo>
                    <a:pt x="60182" y="655881"/>
                    <a:pt x="51165" y="662643"/>
                    <a:pt x="38993" y="682481"/>
                  </a:cubicBezTo>
                  <a:lnTo>
                    <a:pt x="37640" y="696457"/>
                  </a:lnTo>
                  <a:cubicBezTo>
                    <a:pt x="34033" y="713138"/>
                    <a:pt x="26820" y="716294"/>
                    <a:pt x="16901" y="728918"/>
                  </a:cubicBezTo>
                  <a:cubicBezTo>
                    <a:pt x="-1133" y="752362"/>
                    <a:pt x="-3387" y="792036"/>
                    <a:pt x="3826" y="815931"/>
                  </a:cubicBezTo>
                  <a:cubicBezTo>
                    <a:pt x="9237" y="834416"/>
                    <a:pt x="20508" y="894379"/>
                    <a:pt x="22762" y="918273"/>
                  </a:cubicBezTo>
                  <a:cubicBezTo>
                    <a:pt x="25016" y="941717"/>
                    <a:pt x="36287" y="963358"/>
                    <a:pt x="59281" y="974178"/>
                  </a:cubicBezTo>
                  <a:lnTo>
                    <a:pt x="48009" y="971473"/>
                  </a:lnTo>
                  <a:cubicBezTo>
                    <a:pt x="57477" y="972375"/>
                    <a:pt x="84979" y="975982"/>
                    <a:pt x="91291" y="987253"/>
                  </a:cubicBezTo>
                  <a:cubicBezTo>
                    <a:pt x="117891" y="991311"/>
                    <a:pt x="136826" y="999426"/>
                    <a:pt x="162525" y="1006189"/>
                  </a:cubicBezTo>
                  <a:cubicBezTo>
                    <a:pt x="165680" y="986351"/>
                    <a:pt x="158016" y="947578"/>
                    <a:pt x="157114" y="946677"/>
                  </a:cubicBezTo>
                  <a:cubicBezTo>
                    <a:pt x="152155" y="867328"/>
                    <a:pt x="153508" y="814579"/>
                    <a:pt x="166131" y="735680"/>
                  </a:cubicBezTo>
                  <a:cubicBezTo>
                    <a:pt x="171091" y="706375"/>
                    <a:pt x="172894" y="676169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81460" y="636043"/>
                    <a:pt x="184165" y="572023"/>
                    <a:pt x="185067" y="573826"/>
                  </a:cubicBezTo>
                  <a:cubicBezTo>
                    <a:pt x="191379" y="563908"/>
                    <a:pt x="188674" y="552637"/>
                    <a:pt x="190026" y="541816"/>
                  </a:cubicBezTo>
                  <a:cubicBezTo>
                    <a:pt x="188223" y="516118"/>
                    <a:pt x="197240" y="471935"/>
                    <a:pt x="198592" y="474189"/>
                  </a:cubicBezTo>
                  <a:cubicBezTo>
                    <a:pt x="205806" y="431359"/>
                    <a:pt x="221135" y="391233"/>
                    <a:pt x="238718" y="352010"/>
                  </a:cubicBezTo>
                  <a:cubicBezTo>
                    <a:pt x="251341" y="347952"/>
                    <a:pt x="263965" y="350657"/>
                    <a:pt x="276589" y="349756"/>
                  </a:cubicBezTo>
                  <a:cubicBezTo>
                    <a:pt x="298229" y="348403"/>
                    <a:pt x="319870" y="353362"/>
                    <a:pt x="341060" y="347050"/>
                  </a:cubicBezTo>
                  <a:cubicBezTo>
                    <a:pt x="357741" y="342091"/>
                    <a:pt x="375324" y="343895"/>
                    <a:pt x="392456" y="343444"/>
                  </a:cubicBezTo>
                  <a:cubicBezTo>
                    <a:pt x="436189" y="342542"/>
                    <a:pt x="479470" y="341640"/>
                    <a:pt x="523202" y="340739"/>
                  </a:cubicBezTo>
                  <a:cubicBezTo>
                    <a:pt x="642677" y="338484"/>
                    <a:pt x="761700" y="336230"/>
                    <a:pt x="881175" y="333525"/>
                  </a:cubicBezTo>
                  <a:cubicBezTo>
                    <a:pt x="892446" y="333074"/>
                    <a:pt x="900110" y="334878"/>
                    <a:pt x="905971" y="346600"/>
                  </a:cubicBezTo>
                  <a:cubicBezTo>
                    <a:pt x="937981" y="411972"/>
                    <a:pt x="967737" y="478247"/>
                    <a:pt x="990730" y="547226"/>
                  </a:cubicBezTo>
                  <a:cubicBezTo>
                    <a:pt x="1006059" y="592762"/>
                    <a:pt x="1022290" y="686989"/>
                    <a:pt x="1022290" y="686989"/>
                  </a:cubicBezTo>
                  <a:cubicBezTo>
                    <a:pt x="1022740" y="694203"/>
                    <a:pt x="1029503" y="818636"/>
                    <a:pt x="1029503" y="860565"/>
                  </a:cubicBezTo>
                  <a:cubicBezTo>
                    <a:pt x="1026798" y="883107"/>
                    <a:pt x="1005608" y="995368"/>
                    <a:pt x="1005157" y="1009344"/>
                  </a:cubicBezTo>
                  <a:cubicBezTo>
                    <a:pt x="1008764" y="1009344"/>
                    <a:pt x="1017781" y="1013402"/>
                    <a:pt x="1020035" y="1009344"/>
                  </a:cubicBezTo>
                  <a:cubicBezTo>
                    <a:pt x="1020035" y="1009344"/>
                    <a:pt x="1032659" y="1000778"/>
                    <a:pt x="1041676" y="998073"/>
                  </a:cubicBezTo>
                  <a:cubicBezTo>
                    <a:pt x="1041676" y="998073"/>
                    <a:pt x="1041676" y="998073"/>
                    <a:pt x="1041676" y="998073"/>
                  </a:cubicBezTo>
                  <a:cubicBezTo>
                    <a:pt x="1068276" y="1006189"/>
                    <a:pt x="1091269" y="993114"/>
                    <a:pt x="1120123" y="989958"/>
                  </a:cubicBezTo>
                  <a:cubicBezTo>
                    <a:pt x="1102089" y="1033690"/>
                    <a:pt x="1085859" y="1064799"/>
                    <a:pt x="1057906" y="1102670"/>
                  </a:cubicBezTo>
                  <a:cubicBezTo>
                    <a:pt x="1027700" y="1143246"/>
                    <a:pt x="999747" y="1189232"/>
                    <a:pt x="945195" y="1204110"/>
                  </a:cubicBezTo>
                  <a:cubicBezTo>
                    <a:pt x="945195" y="1204561"/>
                    <a:pt x="873059" y="1234768"/>
                    <a:pt x="865395" y="1235219"/>
                  </a:cubicBezTo>
                  <a:cubicBezTo>
                    <a:pt x="854575" y="1235670"/>
                    <a:pt x="856829" y="1243785"/>
                    <a:pt x="858181" y="1249646"/>
                  </a:cubicBezTo>
                  <a:cubicBezTo>
                    <a:pt x="860886" y="1260015"/>
                    <a:pt x="893347" y="1306903"/>
                    <a:pt x="902815" y="1323134"/>
                  </a:cubicBezTo>
                  <a:cubicBezTo>
                    <a:pt x="926259" y="1300141"/>
                    <a:pt x="948802" y="1277598"/>
                    <a:pt x="971344" y="1255507"/>
                  </a:cubicBezTo>
                  <a:cubicBezTo>
                    <a:pt x="971795" y="1256409"/>
                    <a:pt x="980812" y="1237022"/>
                    <a:pt x="983968" y="1234317"/>
                  </a:cubicBezTo>
                  <a:cubicBezTo>
                    <a:pt x="1001100" y="1218537"/>
                    <a:pt x="1001100" y="1218537"/>
                    <a:pt x="1013723" y="1205914"/>
                  </a:cubicBezTo>
                  <a:cubicBezTo>
                    <a:pt x="1053849" y="1166690"/>
                    <a:pt x="1091720" y="1125212"/>
                    <a:pt x="1119672" y="1075619"/>
                  </a:cubicBezTo>
                  <a:cubicBezTo>
                    <a:pt x="1130493" y="1056233"/>
                    <a:pt x="1145371" y="1032338"/>
                    <a:pt x="1151683" y="1008443"/>
                  </a:cubicBezTo>
                  <a:cubicBezTo>
                    <a:pt x="1159347" y="988155"/>
                    <a:pt x="1149879" y="983646"/>
                    <a:pt x="1171971" y="973728"/>
                  </a:cubicBezTo>
                  <a:cubicBezTo>
                    <a:pt x="1181889" y="960653"/>
                    <a:pt x="1183242" y="943972"/>
                    <a:pt x="1181889" y="926389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13CEE2C-3F97-4B6F-BF21-A9042143FDFC}"/>
              </a:ext>
            </a:extLst>
          </p:cNvPr>
          <p:cNvSpPr/>
          <p:nvPr/>
        </p:nvSpPr>
        <p:spPr>
          <a:xfrm>
            <a:off x="10402081" y="4046653"/>
            <a:ext cx="1509368" cy="2691495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1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B7C609-EBBC-45C0-A691-BBF241E24700}"/>
              </a:ext>
            </a:extLst>
          </p:cNvPr>
          <p:cNvGrpSpPr/>
          <p:nvPr/>
        </p:nvGrpSpPr>
        <p:grpSpPr>
          <a:xfrm>
            <a:off x="3288171" y="1664723"/>
            <a:ext cx="3832597" cy="5176789"/>
            <a:chOff x="5815658" y="1867763"/>
            <a:chExt cx="4353684" cy="596592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BFC280D-2DC9-43C4-A3DF-E2084634ECA6}"/>
                </a:ext>
              </a:extLst>
            </p:cNvPr>
            <p:cNvGrpSpPr/>
            <p:nvPr/>
          </p:nvGrpSpPr>
          <p:grpSpPr>
            <a:xfrm>
              <a:off x="5815658" y="1867763"/>
              <a:ext cx="4353684" cy="5965922"/>
              <a:chOff x="3261442" y="5094961"/>
              <a:chExt cx="1189015" cy="1629326"/>
            </a:xfrm>
          </p:grpSpPr>
          <p:sp>
            <p:nvSpPr>
              <p:cNvPr id="75" name="Rounded Rectangle 39">
                <a:extLst>
                  <a:ext uri="{FF2B5EF4-FFF2-40B4-BE49-F238E27FC236}">
                    <a16:creationId xmlns:a16="http://schemas.microsoft.com/office/drawing/2014/main" id="{36804712-2D66-43DF-8B5B-BCDBBB8CCD2E}"/>
                  </a:ext>
                </a:extLst>
              </p:cNvPr>
              <p:cNvSpPr/>
              <p:nvPr/>
            </p:nvSpPr>
            <p:spPr>
              <a:xfrm rot="2483232">
                <a:off x="3261442" y="5287651"/>
                <a:ext cx="1189015" cy="1436636"/>
              </a:xfrm>
              <a:custGeom>
                <a:avLst/>
                <a:gdLst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11097 w 2194524"/>
                  <a:gd name="connsiteY3" fmla="*/ 753742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48308 w 2194524"/>
                  <a:gd name="connsiteY5" fmla="*/ 1898342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45453"/>
                  <a:gd name="connsiteY0" fmla="*/ 41365 h 3010473"/>
                  <a:gd name="connsiteX1" fmla="*/ 769866 w 2145453"/>
                  <a:gd name="connsiteY1" fmla="*/ 0 h 3010473"/>
                  <a:gd name="connsiteX2" fmla="*/ 911097 w 2145453"/>
                  <a:gd name="connsiteY2" fmla="*/ 141231 h 3010473"/>
                  <a:gd name="connsiteX3" fmla="*/ 960469 w 2145453"/>
                  <a:gd name="connsiteY3" fmla="*/ 784060 h 3010473"/>
                  <a:gd name="connsiteX4" fmla="*/ 1594794 w 2145453"/>
                  <a:gd name="connsiteY4" fmla="*/ 789196 h 3010473"/>
                  <a:gd name="connsiteX5" fmla="*/ 1848308 w 2145453"/>
                  <a:gd name="connsiteY5" fmla="*/ 1898342 h 3010473"/>
                  <a:gd name="connsiteX6" fmla="*/ 2145453 w 2145453"/>
                  <a:gd name="connsiteY6" fmla="*/ 2249789 h 3010473"/>
                  <a:gd name="connsiteX7" fmla="*/ 1488044 w 2145453"/>
                  <a:gd name="connsiteY7" fmla="*/ 3010473 h 3010473"/>
                  <a:gd name="connsiteX8" fmla="*/ 1136947 w 2145453"/>
                  <a:gd name="connsiteY8" fmla="*/ 2468062 h 3010473"/>
                  <a:gd name="connsiteX9" fmla="*/ 519460 w 2145453"/>
                  <a:gd name="connsiteY9" fmla="*/ 2013663 h 3010473"/>
                  <a:gd name="connsiteX10" fmla="*/ 0 w 2145453"/>
                  <a:gd name="connsiteY10" fmla="*/ 1326467 h 3010473"/>
                  <a:gd name="connsiteX11" fmla="*/ 628635 w 2145453"/>
                  <a:gd name="connsiteY11" fmla="*/ 1589678 h 3010473"/>
                  <a:gd name="connsiteX12" fmla="*/ 628635 w 2145453"/>
                  <a:gd name="connsiteY12" fmla="*/ 141231 h 3010473"/>
                  <a:gd name="connsiteX13" fmla="*/ 670001 w 2145453"/>
                  <a:gd name="connsiteY13" fmla="*/ 41365 h 3010473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19460 w 2145453"/>
                  <a:gd name="connsiteY9" fmla="*/ 2013663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710556 w 2145453"/>
                  <a:gd name="connsiteY11" fmla="*/ 1634217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733305 w 2208757"/>
                  <a:gd name="connsiteY0" fmla="*/ 41365 h 2912664"/>
                  <a:gd name="connsiteX1" fmla="*/ 833170 w 2208757"/>
                  <a:gd name="connsiteY1" fmla="*/ 0 h 2912664"/>
                  <a:gd name="connsiteX2" fmla="*/ 974401 w 2208757"/>
                  <a:gd name="connsiteY2" fmla="*/ 141231 h 2912664"/>
                  <a:gd name="connsiteX3" fmla="*/ 1042827 w 2208757"/>
                  <a:gd name="connsiteY3" fmla="*/ 863751 h 2912664"/>
                  <a:gd name="connsiteX4" fmla="*/ 1642153 w 2208757"/>
                  <a:gd name="connsiteY4" fmla="*/ 851069 h 2912664"/>
                  <a:gd name="connsiteX5" fmla="*/ 1911612 w 2208757"/>
                  <a:gd name="connsiteY5" fmla="*/ 1898342 h 2912664"/>
                  <a:gd name="connsiteX6" fmla="*/ 2208757 w 2208757"/>
                  <a:gd name="connsiteY6" fmla="*/ 2249789 h 2912664"/>
                  <a:gd name="connsiteX7" fmla="*/ 1598547 w 2208757"/>
                  <a:gd name="connsiteY7" fmla="*/ 2912664 h 2912664"/>
                  <a:gd name="connsiteX8" fmla="*/ 1200251 w 2208757"/>
                  <a:gd name="connsiteY8" fmla="*/ 2468062 h 2912664"/>
                  <a:gd name="connsiteX9" fmla="*/ 593695 w 2208757"/>
                  <a:gd name="connsiteY9" fmla="*/ 2073665 h 2912664"/>
                  <a:gd name="connsiteX10" fmla="*/ 0 w 2208757"/>
                  <a:gd name="connsiteY10" fmla="*/ 1399250 h 2912664"/>
                  <a:gd name="connsiteX11" fmla="*/ 773860 w 2208757"/>
                  <a:gd name="connsiteY11" fmla="*/ 1634217 h 2912664"/>
                  <a:gd name="connsiteX12" fmla="*/ 691939 w 2208757"/>
                  <a:gd name="connsiteY12" fmla="*/ 141231 h 2912664"/>
                  <a:gd name="connsiteX13" fmla="*/ 733305 w 2208757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3204020"/>
                  <a:gd name="connsiteX1" fmla="*/ 886969 w 2262556"/>
                  <a:gd name="connsiteY1" fmla="*/ 0 h 3204020"/>
                  <a:gd name="connsiteX2" fmla="*/ 1028200 w 2262556"/>
                  <a:gd name="connsiteY2" fmla="*/ 141231 h 3204020"/>
                  <a:gd name="connsiteX3" fmla="*/ 1096626 w 2262556"/>
                  <a:gd name="connsiteY3" fmla="*/ 863751 h 3204020"/>
                  <a:gd name="connsiteX4" fmla="*/ 1695952 w 2262556"/>
                  <a:gd name="connsiteY4" fmla="*/ 851069 h 3204020"/>
                  <a:gd name="connsiteX5" fmla="*/ 1965411 w 2262556"/>
                  <a:gd name="connsiteY5" fmla="*/ 1898342 h 3204020"/>
                  <a:gd name="connsiteX6" fmla="*/ 2262556 w 2262556"/>
                  <a:gd name="connsiteY6" fmla="*/ 2249789 h 3204020"/>
                  <a:gd name="connsiteX7" fmla="*/ 1875442 w 2262556"/>
                  <a:gd name="connsiteY7" fmla="*/ 3204020 h 3204020"/>
                  <a:gd name="connsiteX8" fmla="*/ 1254050 w 2262556"/>
                  <a:gd name="connsiteY8" fmla="*/ 2468062 h 3204020"/>
                  <a:gd name="connsiteX9" fmla="*/ 647494 w 2262556"/>
                  <a:gd name="connsiteY9" fmla="*/ 2073665 h 3204020"/>
                  <a:gd name="connsiteX10" fmla="*/ 0 w 2262556"/>
                  <a:gd name="connsiteY10" fmla="*/ 1381959 h 3204020"/>
                  <a:gd name="connsiteX11" fmla="*/ 827659 w 2262556"/>
                  <a:gd name="connsiteY11" fmla="*/ 1634217 h 3204020"/>
                  <a:gd name="connsiteX12" fmla="*/ 745738 w 2262556"/>
                  <a:gd name="connsiteY12" fmla="*/ 141231 h 3204020"/>
                  <a:gd name="connsiteX13" fmla="*/ 787104 w 2262556"/>
                  <a:gd name="connsiteY13" fmla="*/ 41365 h 3204020"/>
                  <a:gd name="connsiteX0" fmla="*/ 787104 w 2616797"/>
                  <a:gd name="connsiteY0" fmla="*/ 41365 h 3204020"/>
                  <a:gd name="connsiteX1" fmla="*/ 886969 w 2616797"/>
                  <a:gd name="connsiteY1" fmla="*/ 0 h 3204020"/>
                  <a:gd name="connsiteX2" fmla="*/ 1028200 w 2616797"/>
                  <a:gd name="connsiteY2" fmla="*/ 141231 h 3204020"/>
                  <a:gd name="connsiteX3" fmla="*/ 1096626 w 2616797"/>
                  <a:gd name="connsiteY3" fmla="*/ 863751 h 3204020"/>
                  <a:gd name="connsiteX4" fmla="*/ 1695952 w 2616797"/>
                  <a:gd name="connsiteY4" fmla="*/ 851069 h 3204020"/>
                  <a:gd name="connsiteX5" fmla="*/ 1965411 w 2616797"/>
                  <a:gd name="connsiteY5" fmla="*/ 1898342 h 3204020"/>
                  <a:gd name="connsiteX6" fmla="*/ 2616797 w 2616797"/>
                  <a:gd name="connsiteY6" fmla="*/ 2518120 h 3204020"/>
                  <a:gd name="connsiteX7" fmla="*/ 1875442 w 2616797"/>
                  <a:gd name="connsiteY7" fmla="*/ 3204020 h 3204020"/>
                  <a:gd name="connsiteX8" fmla="*/ 1254050 w 2616797"/>
                  <a:gd name="connsiteY8" fmla="*/ 2468062 h 3204020"/>
                  <a:gd name="connsiteX9" fmla="*/ 647494 w 2616797"/>
                  <a:gd name="connsiteY9" fmla="*/ 2073665 h 3204020"/>
                  <a:gd name="connsiteX10" fmla="*/ 0 w 2616797"/>
                  <a:gd name="connsiteY10" fmla="*/ 1381959 h 3204020"/>
                  <a:gd name="connsiteX11" fmla="*/ 827659 w 2616797"/>
                  <a:gd name="connsiteY11" fmla="*/ 1634217 h 3204020"/>
                  <a:gd name="connsiteX12" fmla="*/ 745738 w 2616797"/>
                  <a:gd name="connsiteY12" fmla="*/ 141231 h 3204020"/>
                  <a:gd name="connsiteX13" fmla="*/ 787104 w 2616797"/>
                  <a:gd name="connsiteY13" fmla="*/ 41365 h 3204020"/>
                  <a:gd name="connsiteX0" fmla="*/ 787104 w 2616797"/>
                  <a:gd name="connsiteY0" fmla="*/ 41365 h 3204020"/>
                  <a:gd name="connsiteX1" fmla="*/ 886969 w 2616797"/>
                  <a:gd name="connsiteY1" fmla="*/ 0 h 3204020"/>
                  <a:gd name="connsiteX2" fmla="*/ 1028200 w 2616797"/>
                  <a:gd name="connsiteY2" fmla="*/ 141231 h 3204020"/>
                  <a:gd name="connsiteX3" fmla="*/ 1096626 w 2616797"/>
                  <a:gd name="connsiteY3" fmla="*/ 863751 h 3204020"/>
                  <a:gd name="connsiteX4" fmla="*/ 1695952 w 2616797"/>
                  <a:gd name="connsiteY4" fmla="*/ 851069 h 3204020"/>
                  <a:gd name="connsiteX5" fmla="*/ 1965411 w 2616797"/>
                  <a:gd name="connsiteY5" fmla="*/ 1898342 h 3204020"/>
                  <a:gd name="connsiteX6" fmla="*/ 2616797 w 2616797"/>
                  <a:gd name="connsiteY6" fmla="*/ 2518120 h 3204020"/>
                  <a:gd name="connsiteX7" fmla="*/ 1875442 w 2616797"/>
                  <a:gd name="connsiteY7" fmla="*/ 3204020 h 3204020"/>
                  <a:gd name="connsiteX8" fmla="*/ 1254050 w 2616797"/>
                  <a:gd name="connsiteY8" fmla="*/ 2468062 h 3204020"/>
                  <a:gd name="connsiteX9" fmla="*/ 647494 w 2616797"/>
                  <a:gd name="connsiteY9" fmla="*/ 2073665 h 3204020"/>
                  <a:gd name="connsiteX10" fmla="*/ 0 w 2616797"/>
                  <a:gd name="connsiteY10" fmla="*/ 1381959 h 3204020"/>
                  <a:gd name="connsiteX11" fmla="*/ 827659 w 2616797"/>
                  <a:gd name="connsiteY11" fmla="*/ 1634217 h 3204020"/>
                  <a:gd name="connsiteX12" fmla="*/ 745738 w 2616797"/>
                  <a:gd name="connsiteY12" fmla="*/ 141231 h 3204020"/>
                  <a:gd name="connsiteX13" fmla="*/ 787104 w 2616797"/>
                  <a:gd name="connsiteY13" fmla="*/ 41365 h 3204020"/>
                  <a:gd name="connsiteX0" fmla="*/ 787104 w 2635848"/>
                  <a:gd name="connsiteY0" fmla="*/ 41365 h 3204020"/>
                  <a:gd name="connsiteX1" fmla="*/ 886969 w 2635848"/>
                  <a:gd name="connsiteY1" fmla="*/ 0 h 3204020"/>
                  <a:gd name="connsiteX2" fmla="*/ 1028200 w 2635848"/>
                  <a:gd name="connsiteY2" fmla="*/ 141231 h 3204020"/>
                  <a:gd name="connsiteX3" fmla="*/ 1096626 w 2635848"/>
                  <a:gd name="connsiteY3" fmla="*/ 863751 h 3204020"/>
                  <a:gd name="connsiteX4" fmla="*/ 1695952 w 2635848"/>
                  <a:gd name="connsiteY4" fmla="*/ 851069 h 3204020"/>
                  <a:gd name="connsiteX5" fmla="*/ 1965411 w 2635848"/>
                  <a:gd name="connsiteY5" fmla="*/ 1898342 h 3204020"/>
                  <a:gd name="connsiteX6" fmla="*/ 2635848 w 2635848"/>
                  <a:gd name="connsiteY6" fmla="*/ 2523197 h 3204020"/>
                  <a:gd name="connsiteX7" fmla="*/ 1875442 w 2635848"/>
                  <a:gd name="connsiteY7" fmla="*/ 3204020 h 3204020"/>
                  <a:gd name="connsiteX8" fmla="*/ 1254050 w 2635848"/>
                  <a:gd name="connsiteY8" fmla="*/ 2468062 h 3204020"/>
                  <a:gd name="connsiteX9" fmla="*/ 647494 w 2635848"/>
                  <a:gd name="connsiteY9" fmla="*/ 2073665 h 3204020"/>
                  <a:gd name="connsiteX10" fmla="*/ 0 w 2635848"/>
                  <a:gd name="connsiteY10" fmla="*/ 1381959 h 3204020"/>
                  <a:gd name="connsiteX11" fmla="*/ 827659 w 2635848"/>
                  <a:gd name="connsiteY11" fmla="*/ 1634217 h 3204020"/>
                  <a:gd name="connsiteX12" fmla="*/ 745738 w 2635848"/>
                  <a:gd name="connsiteY12" fmla="*/ 141231 h 3204020"/>
                  <a:gd name="connsiteX13" fmla="*/ 787104 w 2635848"/>
                  <a:gd name="connsiteY13" fmla="*/ 41365 h 3204020"/>
                  <a:gd name="connsiteX0" fmla="*/ 787104 w 2651771"/>
                  <a:gd name="connsiteY0" fmla="*/ 41365 h 3204020"/>
                  <a:gd name="connsiteX1" fmla="*/ 886969 w 2651771"/>
                  <a:gd name="connsiteY1" fmla="*/ 0 h 3204020"/>
                  <a:gd name="connsiteX2" fmla="*/ 1028200 w 2651771"/>
                  <a:gd name="connsiteY2" fmla="*/ 141231 h 3204020"/>
                  <a:gd name="connsiteX3" fmla="*/ 1096626 w 2651771"/>
                  <a:gd name="connsiteY3" fmla="*/ 863751 h 3204020"/>
                  <a:gd name="connsiteX4" fmla="*/ 1695952 w 2651771"/>
                  <a:gd name="connsiteY4" fmla="*/ 851069 h 3204020"/>
                  <a:gd name="connsiteX5" fmla="*/ 1965411 w 2651771"/>
                  <a:gd name="connsiteY5" fmla="*/ 1898342 h 3204020"/>
                  <a:gd name="connsiteX6" fmla="*/ 2651771 w 2651771"/>
                  <a:gd name="connsiteY6" fmla="*/ 2516454 h 3204020"/>
                  <a:gd name="connsiteX7" fmla="*/ 1875442 w 2651771"/>
                  <a:gd name="connsiteY7" fmla="*/ 3204020 h 3204020"/>
                  <a:gd name="connsiteX8" fmla="*/ 1254050 w 2651771"/>
                  <a:gd name="connsiteY8" fmla="*/ 2468062 h 3204020"/>
                  <a:gd name="connsiteX9" fmla="*/ 647494 w 2651771"/>
                  <a:gd name="connsiteY9" fmla="*/ 2073665 h 3204020"/>
                  <a:gd name="connsiteX10" fmla="*/ 0 w 2651771"/>
                  <a:gd name="connsiteY10" fmla="*/ 1381959 h 3204020"/>
                  <a:gd name="connsiteX11" fmla="*/ 827659 w 2651771"/>
                  <a:gd name="connsiteY11" fmla="*/ 1634217 h 3204020"/>
                  <a:gd name="connsiteX12" fmla="*/ 745738 w 2651771"/>
                  <a:gd name="connsiteY12" fmla="*/ 141231 h 3204020"/>
                  <a:gd name="connsiteX13" fmla="*/ 787104 w 2651771"/>
                  <a:gd name="connsiteY13" fmla="*/ 41365 h 320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51771" h="3204020">
                    <a:moveTo>
                      <a:pt x="787104" y="41365"/>
                    </a:moveTo>
                    <a:cubicBezTo>
                      <a:pt x="812661" y="15808"/>
                      <a:pt x="847969" y="0"/>
                      <a:pt x="886969" y="0"/>
                    </a:cubicBezTo>
                    <a:cubicBezTo>
                      <a:pt x="964969" y="0"/>
                      <a:pt x="1028200" y="63231"/>
                      <a:pt x="1028200" y="141231"/>
                    </a:cubicBezTo>
                    <a:lnTo>
                      <a:pt x="1096626" y="863751"/>
                    </a:lnTo>
                    <a:cubicBezTo>
                      <a:pt x="1324950" y="817026"/>
                      <a:pt x="1594219" y="679679"/>
                      <a:pt x="1695952" y="851069"/>
                    </a:cubicBezTo>
                    <a:cubicBezTo>
                      <a:pt x="1896857" y="1284096"/>
                      <a:pt x="2012961" y="1443677"/>
                      <a:pt x="1965411" y="1898342"/>
                    </a:cubicBezTo>
                    <a:cubicBezTo>
                      <a:pt x="2062863" y="2027881"/>
                      <a:pt x="2521735" y="2407218"/>
                      <a:pt x="2651771" y="2516454"/>
                    </a:cubicBezTo>
                    <a:lnTo>
                      <a:pt x="1875442" y="3204020"/>
                    </a:lnTo>
                    <a:lnTo>
                      <a:pt x="1254050" y="2468062"/>
                    </a:lnTo>
                    <a:cubicBezTo>
                      <a:pt x="1117281" y="2338792"/>
                      <a:pt x="856388" y="2269133"/>
                      <a:pt x="647494" y="2073665"/>
                    </a:cubicBezTo>
                    <a:cubicBezTo>
                      <a:pt x="560013" y="2007911"/>
                      <a:pt x="439289" y="1645529"/>
                      <a:pt x="0" y="1381959"/>
                    </a:cubicBezTo>
                    <a:cubicBezTo>
                      <a:pt x="137000" y="1119373"/>
                      <a:pt x="679491" y="1549956"/>
                      <a:pt x="827659" y="1634217"/>
                    </a:cubicBezTo>
                    <a:lnTo>
                      <a:pt x="745738" y="141231"/>
                    </a:lnTo>
                    <a:cubicBezTo>
                      <a:pt x="745738" y="102231"/>
                      <a:pt x="761546" y="66923"/>
                      <a:pt x="787104" y="4136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9F8CE01-F07A-42C6-A468-BACFBF042A9E}"/>
                  </a:ext>
                </a:extLst>
              </p:cNvPr>
              <p:cNvGrpSpPr/>
              <p:nvPr/>
            </p:nvGrpSpPr>
            <p:grpSpPr>
              <a:xfrm>
                <a:off x="3588095" y="5094961"/>
                <a:ext cx="743430" cy="1087769"/>
                <a:chOff x="3588095" y="5094961"/>
                <a:chExt cx="743430" cy="1087769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BFC16C23-3926-4871-A6E3-E599ED1E741E}"/>
                    </a:ext>
                  </a:extLst>
                </p:cNvPr>
                <p:cNvGrpSpPr/>
                <p:nvPr/>
              </p:nvGrpSpPr>
              <p:grpSpPr>
                <a:xfrm rot="20671139">
                  <a:off x="3588095" y="5094961"/>
                  <a:ext cx="582809" cy="1087769"/>
                  <a:chOff x="3501573" y="3178068"/>
                  <a:chExt cx="1340594" cy="2737840"/>
                </a:xfrm>
              </p:grpSpPr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AFA8253E-1218-4FF4-A168-B028075A8032}"/>
                      </a:ext>
                    </a:extLst>
                  </p:cNvPr>
                  <p:cNvSpPr/>
                  <p:nvPr/>
                </p:nvSpPr>
                <p:spPr>
                  <a:xfrm>
                    <a:off x="3504728" y="3612346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8574" y="65246"/>
                          <a:pt x="15716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6D954578-DD2D-44AA-A20A-79460ADF29EE}"/>
                      </a:ext>
                    </a:extLst>
                  </p:cNvPr>
                  <p:cNvSpPr/>
                  <p:nvPr/>
                </p:nvSpPr>
                <p:spPr>
                  <a:xfrm>
                    <a:off x="3501573" y="3832632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8574" y="65246"/>
                          <a:pt x="15716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54CA2915-C5F3-4D06-A294-7AF23F4BE9D5}"/>
                      </a:ext>
                    </a:extLst>
                  </p:cNvPr>
                  <p:cNvSpPr/>
                  <p:nvPr/>
                </p:nvSpPr>
                <p:spPr>
                  <a:xfrm>
                    <a:off x="4776089" y="3829487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9526" y="65246"/>
                          <a:pt x="16669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320F8983-F8BC-486E-89FF-359AAFE83A53}"/>
                      </a:ext>
                    </a:extLst>
                  </p:cNvPr>
                  <p:cNvSpPr/>
                  <p:nvPr/>
                </p:nvSpPr>
                <p:spPr>
                  <a:xfrm>
                    <a:off x="3520451" y="3178068"/>
                    <a:ext cx="1321716" cy="2737840"/>
                  </a:xfrm>
                  <a:custGeom>
                    <a:avLst/>
                    <a:gdLst>
                      <a:gd name="connsiteX0" fmla="*/ 350044 w 400050"/>
                      <a:gd name="connsiteY0" fmla="*/ 7144 h 828675"/>
                      <a:gd name="connsiteX1" fmla="*/ 53816 w 400050"/>
                      <a:gd name="connsiteY1" fmla="*/ 7144 h 828675"/>
                      <a:gd name="connsiteX2" fmla="*/ 7144 w 400050"/>
                      <a:gd name="connsiteY2" fmla="*/ 53816 h 828675"/>
                      <a:gd name="connsiteX3" fmla="*/ 7144 w 400050"/>
                      <a:gd name="connsiteY3" fmla="*/ 781526 h 828675"/>
                      <a:gd name="connsiteX4" fmla="*/ 53816 w 400050"/>
                      <a:gd name="connsiteY4" fmla="*/ 828199 h 828675"/>
                      <a:gd name="connsiteX5" fmla="*/ 350044 w 400050"/>
                      <a:gd name="connsiteY5" fmla="*/ 828199 h 828675"/>
                      <a:gd name="connsiteX6" fmla="*/ 396716 w 400050"/>
                      <a:gd name="connsiteY6" fmla="*/ 781526 h 828675"/>
                      <a:gd name="connsiteX7" fmla="*/ 396716 w 400050"/>
                      <a:gd name="connsiteY7" fmla="*/ 53816 h 828675"/>
                      <a:gd name="connsiteX8" fmla="*/ 350044 w 400050"/>
                      <a:gd name="connsiteY8" fmla="*/ 7144 h 82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0050" h="828675">
                        <a:moveTo>
                          <a:pt x="350044" y="7144"/>
                        </a:moveTo>
                        <a:lnTo>
                          <a:pt x="53816" y="7144"/>
                        </a:lnTo>
                        <a:cubicBezTo>
                          <a:pt x="28099" y="7144"/>
                          <a:pt x="7144" y="28099"/>
                          <a:pt x="7144" y="53816"/>
                        </a:cubicBezTo>
                        <a:lnTo>
                          <a:pt x="7144" y="781526"/>
                        </a:lnTo>
                        <a:cubicBezTo>
                          <a:pt x="7144" y="807244"/>
                          <a:pt x="28099" y="828199"/>
                          <a:pt x="53816" y="828199"/>
                        </a:cubicBezTo>
                        <a:lnTo>
                          <a:pt x="350044" y="828199"/>
                        </a:lnTo>
                        <a:cubicBezTo>
                          <a:pt x="375761" y="828199"/>
                          <a:pt x="396716" y="807244"/>
                          <a:pt x="396716" y="781526"/>
                        </a:cubicBezTo>
                        <a:lnTo>
                          <a:pt x="396716" y="53816"/>
                        </a:lnTo>
                        <a:cubicBezTo>
                          <a:pt x="396716" y="28099"/>
                          <a:pt x="375761" y="7144"/>
                          <a:pt x="350044" y="71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8843B470-2FE2-4E3C-A5B6-5C2EBAF30156}"/>
                      </a:ext>
                    </a:extLst>
                  </p:cNvPr>
                  <p:cNvSpPr/>
                  <p:nvPr/>
                </p:nvSpPr>
                <p:spPr>
                  <a:xfrm>
                    <a:off x="3529897" y="3190652"/>
                    <a:ext cx="1290246" cy="2706371"/>
                  </a:xfrm>
                  <a:custGeom>
                    <a:avLst/>
                    <a:gdLst>
                      <a:gd name="connsiteX0" fmla="*/ 345281 w 390525"/>
                      <a:gd name="connsiteY0" fmla="*/ 7144 h 819150"/>
                      <a:gd name="connsiteX1" fmla="*/ 52864 w 390525"/>
                      <a:gd name="connsiteY1" fmla="*/ 7144 h 819150"/>
                      <a:gd name="connsiteX2" fmla="*/ 7144 w 390525"/>
                      <a:gd name="connsiteY2" fmla="*/ 52864 h 819150"/>
                      <a:gd name="connsiteX3" fmla="*/ 7144 w 390525"/>
                      <a:gd name="connsiteY3" fmla="*/ 772954 h 819150"/>
                      <a:gd name="connsiteX4" fmla="*/ 52864 w 390525"/>
                      <a:gd name="connsiteY4" fmla="*/ 818674 h 819150"/>
                      <a:gd name="connsiteX5" fmla="*/ 345281 w 390525"/>
                      <a:gd name="connsiteY5" fmla="*/ 818674 h 819150"/>
                      <a:gd name="connsiteX6" fmla="*/ 391001 w 390525"/>
                      <a:gd name="connsiteY6" fmla="*/ 772954 h 819150"/>
                      <a:gd name="connsiteX7" fmla="*/ 391001 w 390525"/>
                      <a:gd name="connsiteY7" fmla="*/ 52864 h 819150"/>
                      <a:gd name="connsiteX8" fmla="*/ 345281 w 390525"/>
                      <a:gd name="connsiteY8" fmla="*/ 7144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0525" h="819150">
                        <a:moveTo>
                          <a:pt x="345281" y="7144"/>
                        </a:moveTo>
                        <a:lnTo>
                          <a:pt x="52864" y="7144"/>
                        </a:lnTo>
                        <a:cubicBezTo>
                          <a:pt x="27146" y="7144"/>
                          <a:pt x="7144" y="27146"/>
                          <a:pt x="7144" y="52864"/>
                        </a:cubicBezTo>
                        <a:lnTo>
                          <a:pt x="7144" y="772954"/>
                        </a:lnTo>
                        <a:cubicBezTo>
                          <a:pt x="7144" y="798671"/>
                          <a:pt x="27146" y="818674"/>
                          <a:pt x="52864" y="818674"/>
                        </a:cubicBezTo>
                        <a:lnTo>
                          <a:pt x="345281" y="818674"/>
                        </a:lnTo>
                        <a:cubicBezTo>
                          <a:pt x="370999" y="818674"/>
                          <a:pt x="391001" y="798671"/>
                          <a:pt x="391001" y="772954"/>
                        </a:cubicBezTo>
                        <a:lnTo>
                          <a:pt x="391001" y="52864"/>
                        </a:lnTo>
                        <a:cubicBezTo>
                          <a:pt x="391001" y="28099"/>
                          <a:pt x="370046" y="7144"/>
                          <a:pt x="345281" y="7144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E10D5177-C128-4744-8A0C-BA4C0BCEEE3A}"/>
                      </a:ext>
                    </a:extLst>
                  </p:cNvPr>
                  <p:cNvSpPr/>
                  <p:nvPr/>
                </p:nvSpPr>
                <p:spPr>
                  <a:xfrm>
                    <a:off x="3627447" y="3596610"/>
                    <a:ext cx="1101430" cy="1951104"/>
                  </a:xfrm>
                  <a:custGeom>
                    <a:avLst/>
                    <a:gdLst>
                      <a:gd name="connsiteX0" fmla="*/ 7144 w 333375"/>
                      <a:gd name="connsiteY0" fmla="*/ 7144 h 590550"/>
                      <a:gd name="connsiteX1" fmla="*/ 331946 w 333375"/>
                      <a:gd name="connsiteY1" fmla="*/ 7144 h 590550"/>
                      <a:gd name="connsiteX2" fmla="*/ 331946 w 333375"/>
                      <a:gd name="connsiteY2" fmla="*/ 586264 h 590550"/>
                      <a:gd name="connsiteX3" fmla="*/ 7144 w 333375"/>
                      <a:gd name="connsiteY3" fmla="*/ 586264 h 590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375" h="590550">
                        <a:moveTo>
                          <a:pt x="7144" y="7144"/>
                        </a:moveTo>
                        <a:lnTo>
                          <a:pt x="331946" y="7144"/>
                        </a:lnTo>
                        <a:lnTo>
                          <a:pt x="331946" y="586264"/>
                        </a:lnTo>
                        <a:lnTo>
                          <a:pt x="7144" y="58626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CCDE53F5-8430-426C-917B-7A22F45A1CF9}"/>
                      </a:ext>
                    </a:extLst>
                  </p:cNvPr>
                  <p:cNvGrpSpPr/>
                  <p:nvPr/>
                </p:nvGrpSpPr>
                <p:grpSpPr>
                  <a:xfrm>
                    <a:off x="4088508" y="5635852"/>
                    <a:ext cx="173080" cy="173080"/>
                    <a:chOff x="6768665" y="6038214"/>
                    <a:chExt cx="147968" cy="147968"/>
                  </a:xfrm>
                </p:grpSpPr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E22280F4-D163-4CB1-BAA8-7F0BE3709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8665" y="6038214"/>
                      <a:ext cx="147968" cy="147968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9979F5CA-57B8-44D5-80F9-13F500D574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2088" y="6071634"/>
                      <a:ext cx="81180" cy="8118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347BE0F2-7AC6-4CC2-8F27-0D4DB3CF1343}"/>
                      </a:ext>
                    </a:extLst>
                  </p:cNvPr>
                  <p:cNvSpPr/>
                  <p:nvPr/>
                </p:nvSpPr>
                <p:spPr>
                  <a:xfrm>
                    <a:off x="3821102" y="3628406"/>
                    <a:ext cx="906450" cy="1887518"/>
                  </a:xfrm>
                  <a:custGeom>
                    <a:avLst/>
                    <a:gdLst>
                      <a:gd name="connsiteX0" fmla="*/ 614149 w 1119116"/>
                      <a:gd name="connsiteY0" fmla="*/ 0 h 2330356"/>
                      <a:gd name="connsiteX1" fmla="*/ 1115704 w 1119116"/>
                      <a:gd name="connsiteY1" fmla="*/ 6824 h 2330356"/>
                      <a:gd name="connsiteX2" fmla="*/ 1119116 w 1119116"/>
                      <a:gd name="connsiteY2" fmla="*/ 2330356 h 2330356"/>
                      <a:gd name="connsiteX3" fmla="*/ 0 w 1119116"/>
                      <a:gd name="connsiteY3" fmla="*/ 2330356 h 2330356"/>
                      <a:gd name="connsiteX4" fmla="*/ 614149 w 1119116"/>
                      <a:gd name="connsiteY4" fmla="*/ 0 h 2330356"/>
                      <a:gd name="connsiteX0" fmla="*/ 614149 w 1119116"/>
                      <a:gd name="connsiteY0" fmla="*/ 0 h 2330356"/>
                      <a:gd name="connsiteX1" fmla="*/ 1115704 w 1119116"/>
                      <a:gd name="connsiteY1" fmla="*/ 3412 h 2330356"/>
                      <a:gd name="connsiteX2" fmla="*/ 1119116 w 1119116"/>
                      <a:gd name="connsiteY2" fmla="*/ 2330356 h 2330356"/>
                      <a:gd name="connsiteX3" fmla="*/ 0 w 1119116"/>
                      <a:gd name="connsiteY3" fmla="*/ 2330356 h 2330356"/>
                      <a:gd name="connsiteX4" fmla="*/ 614149 w 1119116"/>
                      <a:gd name="connsiteY4" fmla="*/ 0 h 2330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116" h="2330356">
                        <a:moveTo>
                          <a:pt x="614149" y="0"/>
                        </a:moveTo>
                        <a:lnTo>
                          <a:pt x="1115704" y="3412"/>
                        </a:lnTo>
                        <a:cubicBezTo>
                          <a:pt x="1116841" y="777923"/>
                          <a:pt x="1117979" y="1555845"/>
                          <a:pt x="1119116" y="2330356"/>
                        </a:cubicBezTo>
                        <a:lnTo>
                          <a:pt x="0" y="2330356"/>
                        </a:lnTo>
                        <a:lnTo>
                          <a:pt x="614149" y="0"/>
                        </a:lnTo>
                        <a:close/>
                      </a:path>
                    </a:pathLst>
                  </a:custGeom>
                  <a:solidFill>
                    <a:srgbClr val="999999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Rectangle: Rounded Corners 86">
                    <a:extLst>
                      <a:ext uri="{FF2B5EF4-FFF2-40B4-BE49-F238E27FC236}">
                        <a16:creationId xmlns:a16="http://schemas.microsoft.com/office/drawing/2014/main" id="{BCB146D1-F841-4772-9F2B-ADEA676F6855}"/>
                      </a:ext>
                    </a:extLst>
                  </p:cNvPr>
                  <p:cNvSpPr/>
                  <p:nvPr/>
                </p:nvSpPr>
                <p:spPr>
                  <a:xfrm>
                    <a:off x="4058661" y="3449093"/>
                    <a:ext cx="254255" cy="583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C9E6BB8C-065B-4E26-8706-5B103137D9E7}"/>
                      </a:ext>
                    </a:extLst>
                  </p:cNvPr>
                  <p:cNvSpPr/>
                  <p:nvPr/>
                </p:nvSpPr>
                <p:spPr>
                  <a:xfrm>
                    <a:off x="3922825" y="3449093"/>
                    <a:ext cx="58393" cy="5839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12776243-150A-4623-B62B-0F04DC2146D3}"/>
                    </a:ext>
                  </a:extLst>
                </p:cNvPr>
                <p:cNvSpPr/>
                <p:nvPr/>
              </p:nvSpPr>
              <p:spPr>
                <a:xfrm rot="3148397">
                  <a:off x="3988676" y="5571112"/>
                  <a:ext cx="370789" cy="314909"/>
                </a:xfrm>
                <a:custGeom>
                  <a:avLst/>
                  <a:gdLst>
                    <a:gd name="connsiteX0" fmla="*/ 21125 w 370789"/>
                    <a:gd name="connsiteY0" fmla="*/ 21125 h 314909"/>
                    <a:gd name="connsiteX1" fmla="*/ 72124 w 370789"/>
                    <a:gd name="connsiteY1" fmla="*/ 0 h 314909"/>
                    <a:gd name="connsiteX2" fmla="*/ 144248 w 370789"/>
                    <a:gd name="connsiteY2" fmla="*/ 72124 h 314909"/>
                    <a:gd name="connsiteX3" fmla="*/ 144248 w 370789"/>
                    <a:gd name="connsiteY3" fmla="*/ 91659 h 314909"/>
                    <a:gd name="connsiteX4" fmla="*/ 161551 w 370789"/>
                    <a:gd name="connsiteY4" fmla="*/ 79993 h 314909"/>
                    <a:gd name="connsiteX5" fmla="*/ 189624 w 370789"/>
                    <a:gd name="connsiteY5" fmla="*/ 74325 h 314909"/>
                    <a:gd name="connsiteX6" fmla="*/ 261749 w 370789"/>
                    <a:gd name="connsiteY6" fmla="*/ 146449 h 314909"/>
                    <a:gd name="connsiteX7" fmla="*/ 261748 w 370789"/>
                    <a:gd name="connsiteY7" fmla="*/ 166778 h 314909"/>
                    <a:gd name="connsiteX8" fmla="*/ 302400 w 370789"/>
                    <a:gd name="connsiteY8" fmla="*/ 149940 h 314909"/>
                    <a:gd name="connsiteX9" fmla="*/ 370789 w 370789"/>
                    <a:gd name="connsiteY9" fmla="*/ 218329 h 314909"/>
                    <a:gd name="connsiteX10" fmla="*/ 370789 w 370789"/>
                    <a:gd name="connsiteY10" fmla="*/ 246520 h 314909"/>
                    <a:gd name="connsiteX11" fmla="*/ 302400 w 370789"/>
                    <a:gd name="connsiteY11" fmla="*/ 314909 h 314909"/>
                    <a:gd name="connsiteX12" fmla="*/ 239385 w 370789"/>
                    <a:gd name="connsiteY12" fmla="*/ 273139 h 314909"/>
                    <a:gd name="connsiteX13" fmla="*/ 234750 w 370789"/>
                    <a:gd name="connsiteY13" fmla="*/ 250181 h 314909"/>
                    <a:gd name="connsiteX14" fmla="*/ 217698 w 370789"/>
                    <a:gd name="connsiteY14" fmla="*/ 261678 h 314909"/>
                    <a:gd name="connsiteX15" fmla="*/ 189625 w 370789"/>
                    <a:gd name="connsiteY15" fmla="*/ 267346 h 314909"/>
                    <a:gd name="connsiteX16" fmla="*/ 117501 w 370789"/>
                    <a:gd name="connsiteY16" fmla="*/ 195221 h 314909"/>
                    <a:gd name="connsiteX17" fmla="*/ 117501 w 370789"/>
                    <a:gd name="connsiteY17" fmla="*/ 175686 h 314909"/>
                    <a:gd name="connsiteX18" fmla="*/ 100198 w 370789"/>
                    <a:gd name="connsiteY18" fmla="*/ 187352 h 314909"/>
                    <a:gd name="connsiteX19" fmla="*/ 72124 w 370789"/>
                    <a:gd name="connsiteY19" fmla="*/ 193020 h 314909"/>
                    <a:gd name="connsiteX20" fmla="*/ 0 w 370789"/>
                    <a:gd name="connsiteY20" fmla="*/ 120896 h 314909"/>
                    <a:gd name="connsiteX21" fmla="*/ 0 w 370789"/>
                    <a:gd name="connsiteY21" fmla="*/ 72124 h 314909"/>
                    <a:gd name="connsiteX22" fmla="*/ 21125 w 370789"/>
                    <a:gd name="connsiteY22" fmla="*/ 21125 h 314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0789" h="314909">
                      <a:moveTo>
                        <a:pt x="21125" y="21125"/>
                      </a:moveTo>
                      <a:cubicBezTo>
                        <a:pt x="34177" y="8073"/>
                        <a:pt x="52207" y="0"/>
                        <a:pt x="72124" y="0"/>
                      </a:cubicBezTo>
                      <a:cubicBezTo>
                        <a:pt x="111957" y="0"/>
                        <a:pt x="144248" y="32291"/>
                        <a:pt x="144248" y="72124"/>
                      </a:cubicBezTo>
                      <a:lnTo>
                        <a:pt x="144248" y="91659"/>
                      </a:lnTo>
                      <a:lnTo>
                        <a:pt x="161551" y="79993"/>
                      </a:lnTo>
                      <a:cubicBezTo>
                        <a:pt x="170179" y="76343"/>
                        <a:pt x="179666" y="74326"/>
                        <a:pt x="189624" y="74325"/>
                      </a:cubicBezTo>
                      <a:cubicBezTo>
                        <a:pt x="229457" y="74326"/>
                        <a:pt x="261748" y="106617"/>
                        <a:pt x="261749" y="146449"/>
                      </a:cubicBezTo>
                      <a:lnTo>
                        <a:pt x="261748" y="166778"/>
                      </a:lnTo>
                      <a:lnTo>
                        <a:pt x="302400" y="149940"/>
                      </a:lnTo>
                      <a:cubicBezTo>
                        <a:pt x="340170" y="149940"/>
                        <a:pt x="370789" y="180559"/>
                        <a:pt x="370789" y="218329"/>
                      </a:cubicBezTo>
                      <a:lnTo>
                        <a:pt x="370789" y="246520"/>
                      </a:lnTo>
                      <a:cubicBezTo>
                        <a:pt x="370789" y="284290"/>
                        <a:pt x="340170" y="314909"/>
                        <a:pt x="302400" y="314909"/>
                      </a:cubicBezTo>
                      <a:cubicBezTo>
                        <a:pt x="274072" y="314908"/>
                        <a:pt x="249768" y="297685"/>
                        <a:pt x="239385" y="273139"/>
                      </a:cubicBezTo>
                      <a:lnTo>
                        <a:pt x="234750" y="250181"/>
                      </a:lnTo>
                      <a:lnTo>
                        <a:pt x="217698" y="261678"/>
                      </a:lnTo>
                      <a:cubicBezTo>
                        <a:pt x="209070" y="265327"/>
                        <a:pt x="199583" y="267346"/>
                        <a:pt x="189625" y="267346"/>
                      </a:cubicBezTo>
                      <a:cubicBezTo>
                        <a:pt x="149791" y="267346"/>
                        <a:pt x="117501" y="235054"/>
                        <a:pt x="117501" y="195221"/>
                      </a:cubicBezTo>
                      <a:lnTo>
                        <a:pt x="117501" y="175686"/>
                      </a:lnTo>
                      <a:lnTo>
                        <a:pt x="100198" y="187352"/>
                      </a:lnTo>
                      <a:cubicBezTo>
                        <a:pt x="91569" y="191002"/>
                        <a:pt x="82082" y="193020"/>
                        <a:pt x="72124" y="193020"/>
                      </a:cubicBezTo>
                      <a:cubicBezTo>
                        <a:pt x="32291" y="193020"/>
                        <a:pt x="0" y="160729"/>
                        <a:pt x="0" y="120896"/>
                      </a:cubicBezTo>
                      <a:lnTo>
                        <a:pt x="0" y="72124"/>
                      </a:lnTo>
                      <a:cubicBezTo>
                        <a:pt x="0" y="52208"/>
                        <a:pt x="8073" y="34177"/>
                        <a:pt x="21125" y="21125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E9EEDB6-9049-410F-9FAF-8D9A04DDD6CE}"/>
                </a:ext>
              </a:extLst>
            </p:cNvPr>
            <p:cNvGrpSpPr/>
            <p:nvPr/>
          </p:nvGrpSpPr>
          <p:grpSpPr>
            <a:xfrm>
              <a:off x="7624303" y="3280511"/>
              <a:ext cx="1220008" cy="1630925"/>
              <a:chOff x="4912335" y="3886249"/>
              <a:chExt cx="1506023" cy="201327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D125750-30B3-4074-92EA-5F88C7A06F80}"/>
                  </a:ext>
                </a:extLst>
              </p:cNvPr>
              <p:cNvGrpSpPr/>
              <p:nvPr/>
            </p:nvGrpSpPr>
            <p:grpSpPr>
              <a:xfrm>
                <a:off x="4912335" y="3961162"/>
                <a:ext cx="1506023" cy="1713001"/>
                <a:chOff x="4912335" y="3961162"/>
                <a:chExt cx="1506023" cy="1713001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48E74E75-B661-4F3C-AFD4-53265C2A3392}"/>
                    </a:ext>
                  </a:extLst>
                </p:cNvPr>
                <p:cNvSpPr/>
                <p:nvPr/>
              </p:nvSpPr>
              <p:spPr>
                <a:xfrm>
                  <a:off x="5179844" y="3967645"/>
                  <a:ext cx="971006" cy="1271314"/>
                </a:xfrm>
                <a:custGeom>
                  <a:avLst/>
                  <a:gdLst>
                    <a:gd name="connsiteX0" fmla="*/ 488429 w 971006"/>
                    <a:gd name="connsiteY0" fmla="*/ 0 h 1271314"/>
                    <a:gd name="connsiteX1" fmla="*/ 917478 w 971006"/>
                    <a:gd name="connsiteY1" fmla="*/ 496794 h 1271314"/>
                    <a:gd name="connsiteX2" fmla="*/ 655434 w 971006"/>
                    <a:gd name="connsiteY2" fmla="*/ 954548 h 1271314"/>
                    <a:gd name="connsiteX3" fmla="*/ 637122 w 971006"/>
                    <a:gd name="connsiteY3" fmla="*/ 961130 h 1271314"/>
                    <a:gd name="connsiteX4" fmla="*/ 637122 w 971006"/>
                    <a:gd name="connsiteY4" fmla="*/ 1082028 h 1271314"/>
                    <a:gd name="connsiteX5" fmla="*/ 674483 w 971006"/>
                    <a:gd name="connsiteY5" fmla="*/ 1084353 h 1271314"/>
                    <a:gd name="connsiteX6" fmla="*/ 971006 w 971006"/>
                    <a:gd name="connsiteY6" fmla="*/ 1174010 h 1271314"/>
                    <a:gd name="connsiteX7" fmla="*/ 485503 w 971006"/>
                    <a:gd name="connsiteY7" fmla="*/ 1271314 h 1271314"/>
                    <a:gd name="connsiteX8" fmla="*/ 0 w 971006"/>
                    <a:gd name="connsiteY8" fmla="*/ 1174010 h 1271314"/>
                    <a:gd name="connsiteX9" fmla="*/ 296524 w 971006"/>
                    <a:gd name="connsiteY9" fmla="*/ 1084353 h 1271314"/>
                    <a:gd name="connsiteX10" fmla="*/ 333884 w 971006"/>
                    <a:gd name="connsiteY10" fmla="*/ 1082028 h 1271314"/>
                    <a:gd name="connsiteX11" fmla="*/ 333884 w 971006"/>
                    <a:gd name="connsiteY11" fmla="*/ 959026 h 1271314"/>
                    <a:gd name="connsiteX12" fmla="*/ 321424 w 971006"/>
                    <a:gd name="connsiteY12" fmla="*/ 954548 h 1271314"/>
                    <a:gd name="connsiteX13" fmla="*/ 59380 w 971006"/>
                    <a:gd name="connsiteY13" fmla="*/ 496794 h 1271314"/>
                    <a:gd name="connsiteX14" fmla="*/ 488429 w 971006"/>
                    <a:gd name="connsiteY14" fmla="*/ 0 h 127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71006" h="1271314">
                      <a:moveTo>
                        <a:pt x="488429" y="0"/>
                      </a:moveTo>
                      <a:cubicBezTo>
                        <a:pt x="725386" y="0"/>
                        <a:pt x="917478" y="222422"/>
                        <a:pt x="917478" y="496794"/>
                      </a:cubicBezTo>
                      <a:cubicBezTo>
                        <a:pt x="917478" y="702573"/>
                        <a:pt x="809427" y="879130"/>
                        <a:pt x="655434" y="954548"/>
                      </a:cubicBezTo>
                      <a:lnTo>
                        <a:pt x="637122" y="961130"/>
                      </a:lnTo>
                      <a:lnTo>
                        <a:pt x="637122" y="1082028"/>
                      </a:lnTo>
                      <a:lnTo>
                        <a:pt x="674483" y="1084353"/>
                      </a:lnTo>
                      <a:cubicBezTo>
                        <a:pt x="848737" y="1099124"/>
                        <a:pt x="971006" y="1133705"/>
                        <a:pt x="971006" y="1174010"/>
                      </a:cubicBezTo>
                      <a:cubicBezTo>
                        <a:pt x="971006" y="1227750"/>
                        <a:pt x="753639" y="1271314"/>
                        <a:pt x="485503" y="1271314"/>
                      </a:cubicBezTo>
                      <a:cubicBezTo>
                        <a:pt x="217367" y="1271314"/>
                        <a:pt x="0" y="1227750"/>
                        <a:pt x="0" y="1174010"/>
                      </a:cubicBezTo>
                      <a:cubicBezTo>
                        <a:pt x="0" y="1133705"/>
                        <a:pt x="122269" y="1099124"/>
                        <a:pt x="296524" y="1084353"/>
                      </a:cubicBezTo>
                      <a:lnTo>
                        <a:pt x="333884" y="1082028"/>
                      </a:lnTo>
                      <a:lnTo>
                        <a:pt x="333884" y="959026"/>
                      </a:lnTo>
                      <a:lnTo>
                        <a:pt x="321424" y="954548"/>
                      </a:lnTo>
                      <a:cubicBezTo>
                        <a:pt x="167432" y="879130"/>
                        <a:pt x="59380" y="702573"/>
                        <a:pt x="59380" y="496794"/>
                      </a:cubicBezTo>
                      <a:cubicBezTo>
                        <a:pt x="59380" y="222422"/>
                        <a:pt x="251472" y="0"/>
                        <a:pt x="488429" y="0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41534B7-6F19-4D9D-AD1A-BA382965AA3C}"/>
                    </a:ext>
                  </a:extLst>
                </p:cNvPr>
                <p:cNvSpPr/>
                <p:nvPr/>
              </p:nvSpPr>
              <p:spPr>
                <a:xfrm>
                  <a:off x="4912335" y="5075485"/>
                  <a:ext cx="1506023" cy="598678"/>
                </a:xfrm>
                <a:custGeom>
                  <a:avLst/>
                  <a:gdLst>
                    <a:gd name="connsiteX0" fmla="*/ 792978 w 3989594"/>
                    <a:gd name="connsiteY0" fmla="*/ 0 h 1585955"/>
                    <a:gd name="connsiteX1" fmla="*/ 1049921 w 3989594"/>
                    <a:gd name="connsiteY1" fmla="*/ 0 h 1585955"/>
                    <a:gd name="connsiteX2" fmla="*/ 1085760 w 3989594"/>
                    <a:gd name="connsiteY2" fmla="*/ 33651 h 1585955"/>
                    <a:gd name="connsiteX3" fmla="*/ 1994796 w 3989594"/>
                    <a:gd name="connsiteY3" fmla="*/ 279982 h 1585955"/>
                    <a:gd name="connsiteX4" fmla="*/ 2903832 w 3989594"/>
                    <a:gd name="connsiteY4" fmla="*/ 33651 h 1585955"/>
                    <a:gd name="connsiteX5" fmla="*/ 2939671 w 3989594"/>
                    <a:gd name="connsiteY5" fmla="*/ 0 h 1585955"/>
                    <a:gd name="connsiteX6" fmla="*/ 3196616 w 3989594"/>
                    <a:gd name="connsiteY6" fmla="*/ 0 h 1585955"/>
                    <a:gd name="connsiteX7" fmla="*/ 3989594 w 3989594"/>
                    <a:gd name="connsiteY7" fmla="*/ 792978 h 1585955"/>
                    <a:gd name="connsiteX8" fmla="*/ 3989593 w 3989594"/>
                    <a:gd name="connsiteY8" fmla="*/ 1585955 h 1585955"/>
                    <a:gd name="connsiteX9" fmla="*/ 0 w 3989594"/>
                    <a:gd name="connsiteY9" fmla="*/ 1585955 h 1585955"/>
                    <a:gd name="connsiteX10" fmla="*/ 0 w 3989594"/>
                    <a:gd name="connsiteY10" fmla="*/ 792978 h 1585955"/>
                    <a:gd name="connsiteX11" fmla="*/ 792978 w 3989594"/>
                    <a:gd name="connsiteY11" fmla="*/ 0 h 158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89594" h="1585955">
                      <a:moveTo>
                        <a:pt x="792978" y="0"/>
                      </a:moveTo>
                      <a:lnTo>
                        <a:pt x="1049921" y="0"/>
                      </a:lnTo>
                      <a:lnTo>
                        <a:pt x="1085760" y="33651"/>
                      </a:lnTo>
                      <a:cubicBezTo>
                        <a:pt x="1282766" y="182270"/>
                        <a:pt x="1616391" y="279982"/>
                        <a:pt x="1994796" y="279982"/>
                      </a:cubicBezTo>
                      <a:cubicBezTo>
                        <a:pt x="2373201" y="279982"/>
                        <a:pt x="2706826" y="182270"/>
                        <a:pt x="2903832" y="33651"/>
                      </a:cubicBezTo>
                      <a:lnTo>
                        <a:pt x="2939671" y="0"/>
                      </a:lnTo>
                      <a:lnTo>
                        <a:pt x="3196616" y="0"/>
                      </a:lnTo>
                      <a:cubicBezTo>
                        <a:pt x="3634566" y="0"/>
                        <a:pt x="3989594" y="355028"/>
                        <a:pt x="3989594" y="792978"/>
                      </a:cubicBezTo>
                      <a:cubicBezTo>
                        <a:pt x="3989594" y="1057304"/>
                        <a:pt x="3989593" y="1321629"/>
                        <a:pt x="3989593" y="1585955"/>
                      </a:cubicBezTo>
                      <a:lnTo>
                        <a:pt x="0" y="1585955"/>
                      </a:lnTo>
                      <a:lnTo>
                        <a:pt x="0" y="792978"/>
                      </a:lnTo>
                      <a:cubicBezTo>
                        <a:pt x="0" y="355028"/>
                        <a:pt x="355028" y="0"/>
                        <a:pt x="7929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D17FAEE-77B6-430E-8377-702D274AA389}"/>
                    </a:ext>
                  </a:extLst>
                </p:cNvPr>
                <p:cNvSpPr/>
                <p:nvPr/>
              </p:nvSpPr>
              <p:spPr>
                <a:xfrm>
                  <a:off x="5479465" y="4409892"/>
                  <a:ext cx="419225" cy="116134"/>
                </a:xfrm>
                <a:custGeom>
                  <a:avLst/>
                  <a:gdLst>
                    <a:gd name="connsiteX0" fmla="*/ 378363 w 419225"/>
                    <a:gd name="connsiteY0" fmla="*/ 0 h 116134"/>
                    <a:gd name="connsiteX1" fmla="*/ 419225 w 419225"/>
                    <a:gd name="connsiteY1" fmla="*/ 58067 h 116134"/>
                    <a:gd name="connsiteX2" fmla="*/ 378363 w 419225"/>
                    <a:gd name="connsiteY2" fmla="*/ 116134 h 116134"/>
                    <a:gd name="connsiteX3" fmla="*/ 337501 w 419225"/>
                    <a:gd name="connsiteY3" fmla="*/ 58067 h 116134"/>
                    <a:gd name="connsiteX4" fmla="*/ 378363 w 419225"/>
                    <a:gd name="connsiteY4" fmla="*/ 0 h 116134"/>
                    <a:gd name="connsiteX5" fmla="*/ 40862 w 419225"/>
                    <a:gd name="connsiteY5" fmla="*/ 0 h 116134"/>
                    <a:gd name="connsiteX6" fmla="*/ 81724 w 419225"/>
                    <a:gd name="connsiteY6" fmla="*/ 58067 h 116134"/>
                    <a:gd name="connsiteX7" fmla="*/ 40862 w 419225"/>
                    <a:gd name="connsiteY7" fmla="*/ 116134 h 116134"/>
                    <a:gd name="connsiteX8" fmla="*/ 0 w 419225"/>
                    <a:gd name="connsiteY8" fmla="*/ 58067 h 116134"/>
                    <a:gd name="connsiteX9" fmla="*/ 40862 w 419225"/>
                    <a:gd name="connsiteY9" fmla="*/ 0 h 116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9225" h="116134">
                      <a:moveTo>
                        <a:pt x="378363" y="0"/>
                      </a:moveTo>
                      <a:cubicBezTo>
                        <a:pt x="400930" y="0"/>
                        <a:pt x="419225" y="25997"/>
                        <a:pt x="419225" y="58067"/>
                      </a:cubicBezTo>
                      <a:cubicBezTo>
                        <a:pt x="419225" y="90137"/>
                        <a:pt x="400930" y="116134"/>
                        <a:pt x="378363" y="116134"/>
                      </a:cubicBezTo>
                      <a:cubicBezTo>
                        <a:pt x="355796" y="116134"/>
                        <a:pt x="337501" y="90137"/>
                        <a:pt x="337501" y="58067"/>
                      </a:cubicBezTo>
                      <a:cubicBezTo>
                        <a:pt x="337501" y="25997"/>
                        <a:pt x="355796" y="0"/>
                        <a:pt x="378363" y="0"/>
                      </a:cubicBezTo>
                      <a:close/>
                      <a:moveTo>
                        <a:pt x="40862" y="0"/>
                      </a:moveTo>
                      <a:cubicBezTo>
                        <a:pt x="63429" y="0"/>
                        <a:pt x="81724" y="25997"/>
                        <a:pt x="81724" y="58067"/>
                      </a:cubicBezTo>
                      <a:cubicBezTo>
                        <a:pt x="81724" y="90137"/>
                        <a:pt x="63429" y="116134"/>
                        <a:pt x="40862" y="116134"/>
                      </a:cubicBezTo>
                      <a:cubicBezTo>
                        <a:pt x="18295" y="116134"/>
                        <a:pt x="0" y="90137"/>
                        <a:pt x="0" y="58067"/>
                      </a:cubicBezTo>
                      <a:cubicBezTo>
                        <a:pt x="0" y="25997"/>
                        <a:pt x="18295" y="0"/>
                        <a:pt x="4086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A8E71C47-4900-425C-A015-5813C9708267}"/>
                    </a:ext>
                  </a:extLst>
                </p:cNvPr>
                <p:cNvSpPr/>
                <p:nvPr/>
              </p:nvSpPr>
              <p:spPr>
                <a:xfrm>
                  <a:off x="5232778" y="3961162"/>
                  <a:ext cx="840071" cy="407738"/>
                </a:xfrm>
                <a:custGeom>
                  <a:avLst/>
                  <a:gdLst>
                    <a:gd name="connsiteX0" fmla="*/ 0 w 2214820"/>
                    <a:gd name="connsiteY0" fmla="*/ 1079766 h 1072067"/>
                    <a:gd name="connsiteX1" fmla="*/ 333401 w 2214820"/>
                    <a:gd name="connsiteY1" fmla="*/ 367018 h 1072067"/>
                    <a:gd name="connsiteX2" fmla="*/ 2021613 w 2214820"/>
                    <a:gd name="connsiteY2" fmla="*/ 453019 h 1072067"/>
                    <a:gd name="connsiteX3" fmla="*/ 2225424 w 2214820"/>
                    <a:gd name="connsiteY3" fmla="*/ 858284 h 1072067"/>
                    <a:gd name="connsiteX4" fmla="*/ 2139423 w 2214820"/>
                    <a:gd name="connsiteY4" fmla="*/ 864174 h 1072067"/>
                    <a:gd name="connsiteX5" fmla="*/ 2036928 w 2214820"/>
                    <a:gd name="connsiteY5" fmla="*/ 858284 h 1072067"/>
                    <a:gd name="connsiteX6" fmla="*/ 1986270 w 2214820"/>
                    <a:gd name="connsiteY6" fmla="*/ 848859 h 1072067"/>
                    <a:gd name="connsiteX7" fmla="*/ 2006298 w 2214820"/>
                    <a:gd name="connsiteY7" fmla="*/ 841791 h 1072067"/>
                    <a:gd name="connsiteX8" fmla="*/ 2019257 w 2214820"/>
                    <a:gd name="connsiteY8" fmla="*/ 847681 h 1072067"/>
                    <a:gd name="connsiteX9" fmla="*/ 1955640 w 2214820"/>
                    <a:gd name="connsiteY9" fmla="*/ 845325 h 1072067"/>
                    <a:gd name="connsiteX10" fmla="*/ 1446702 w 2214820"/>
                    <a:gd name="connsiteY10" fmla="*/ 747543 h 1072067"/>
                    <a:gd name="connsiteX11" fmla="*/ 1412537 w 2214820"/>
                    <a:gd name="connsiteY11" fmla="*/ 742831 h 1072067"/>
                    <a:gd name="connsiteX12" fmla="*/ 1291193 w 2214820"/>
                    <a:gd name="connsiteY12" fmla="*/ 727515 h 1072067"/>
                    <a:gd name="connsiteX13" fmla="*/ 1286481 w 2214820"/>
                    <a:gd name="connsiteY13" fmla="*/ 731050 h 1072067"/>
                    <a:gd name="connsiteX14" fmla="*/ 1291193 w 2214820"/>
                    <a:gd name="connsiteY14" fmla="*/ 727515 h 1072067"/>
                    <a:gd name="connsiteX15" fmla="*/ 1328893 w 2214820"/>
                    <a:gd name="connsiteY15" fmla="*/ 756968 h 1072067"/>
                    <a:gd name="connsiteX16" fmla="*/ 1425497 w 2214820"/>
                    <a:gd name="connsiteY16" fmla="*/ 834722 h 1072067"/>
                    <a:gd name="connsiteX17" fmla="*/ 1343030 w 2214820"/>
                    <a:gd name="connsiteY17" fmla="*/ 845325 h 1072067"/>
                    <a:gd name="connsiteX18" fmla="*/ 658556 w 2214820"/>
                    <a:gd name="connsiteY18" fmla="*/ 494252 h 1072067"/>
                    <a:gd name="connsiteX19" fmla="*/ 633816 w 2214820"/>
                    <a:gd name="connsiteY19" fmla="*/ 477759 h 1072067"/>
                    <a:gd name="connsiteX20" fmla="*/ 625569 w 2214820"/>
                    <a:gd name="connsiteY20" fmla="*/ 484827 h 1072067"/>
                    <a:gd name="connsiteX21" fmla="*/ 620857 w 2214820"/>
                    <a:gd name="connsiteY21" fmla="*/ 460087 h 1072067"/>
                    <a:gd name="connsiteX22" fmla="*/ 622035 w 2214820"/>
                    <a:gd name="connsiteY22" fmla="*/ 516636 h 1072067"/>
                    <a:gd name="connsiteX23" fmla="*/ 0 w 2214820"/>
                    <a:gd name="connsiteY23" fmla="*/ 1079766 h 1072067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2019257 w 2225455"/>
                    <a:gd name="connsiteY7" fmla="*/ 847681 h 1080136"/>
                    <a:gd name="connsiteX8" fmla="*/ 1955640 w 2225455"/>
                    <a:gd name="connsiteY8" fmla="*/ 845325 h 1080136"/>
                    <a:gd name="connsiteX9" fmla="*/ 1446702 w 2225455"/>
                    <a:gd name="connsiteY9" fmla="*/ 747543 h 1080136"/>
                    <a:gd name="connsiteX10" fmla="*/ 1412537 w 2225455"/>
                    <a:gd name="connsiteY10" fmla="*/ 742831 h 1080136"/>
                    <a:gd name="connsiteX11" fmla="*/ 1291193 w 2225455"/>
                    <a:gd name="connsiteY11" fmla="*/ 727515 h 1080136"/>
                    <a:gd name="connsiteX12" fmla="*/ 1286481 w 2225455"/>
                    <a:gd name="connsiteY12" fmla="*/ 731050 h 1080136"/>
                    <a:gd name="connsiteX13" fmla="*/ 1291193 w 2225455"/>
                    <a:gd name="connsiteY13" fmla="*/ 727515 h 1080136"/>
                    <a:gd name="connsiteX14" fmla="*/ 1328893 w 2225455"/>
                    <a:gd name="connsiteY14" fmla="*/ 756968 h 1080136"/>
                    <a:gd name="connsiteX15" fmla="*/ 1425497 w 2225455"/>
                    <a:gd name="connsiteY15" fmla="*/ 834722 h 1080136"/>
                    <a:gd name="connsiteX16" fmla="*/ 1343030 w 2225455"/>
                    <a:gd name="connsiteY16" fmla="*/ 845325 h 1080136"/>
                    <a:gd name="connsiteX17" fmla="*/ 658556 w 2225455"/>
                    <a:gd name="connsiteY17" fmla="*/ 494252 h 1080136"/>
                    <a:gd name="connsiteX18" fmla="*/ 633816 w 2225455"/>
                    <a:gd name="connsiteY18" fmla="*/ 477759 h 1080136"/>
                    <a:gd name="connsiteX19" fmla="*/ 625569 w 2225455"/>
                    <a:gd name="connsiteY19" fmla="*/ 484827 h 1080136"/>
                    <a:gd name="connsiteX20" fmla="*/ 620857 w 2225455"/>
                    <a:gd name="connsiteY20" fmla="*/ 460087 h 1080136"/>
                    <a:gd name="connsiteX21" fmla="*/ 622035 w 2225455"/>
                    <a:gd name="connsiteY21" fmla="*/ 516636 h 1080136"/>
                    <a:gd name="connsiteX22" fmla="*/ 0 w 2225455"/>
                    <a:gd name="connsiteY22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2019257 w 2225455"/>
                    <a:gd name="connsiteY7" fmla="*/ 847681 h 1080136"/>
                    <a:gd name="connsiteX8" fmla="*/ 1446702 w 2225455"/>
                    <a:gd name="connsiteY8" fmla="*/ 747543 h 1080136"/>
                    <a:gd name="connsiteX9" fmla="*/ 1412537 w 2225455"/>
                    <a:gd name="connsiteY9" fmla="*/ 742831 h 1080136"/>
                    <a:gd name="connsiteX10" fmla="*/ 1291193 w 2225455"/>
                    <a:gd name="connsiteY10" fmla="*/ 727515 h 1080136"/>
                    <a:gd name="connsiteX11" fmla="*/ 1286481 w 2225455"/>
                    <a:gd name="connsiteY11" fmla="*/ 731050 h 1080136"/>
                    <a:gd name="connsiteX12" fmla="*/ 1291193 w 2225455"/>
                    <a:gd name="connsiteY12" fmla="*/ 727515 h 1080136"/>
                    <a:gd name="connsiteX13" fmla="*/ 1328893 w 2225455"/>
                    <a:gd name="connsiteY13" fmla="*/ 756968 h 1080136"/>
                    <a:gd name="connsiteX14" fmla="*/ 1425497 w 2225455"/>
                    <a:gd name="connsiteY14" fmla="*/ 834722 h 1080136"/>
                    <a:gd name="connsiteX15" fmla="*/ 1343030 w 2225455"/>
                    <a:gd name="connsiteY15" fmla="*/ 845325 h 1080136"/>
                    <a:gd name="connsiteX16" fmla="*/ 658556 w 2225455"/>
                    <a:gd name="connsiteY16" fmla="*/ 494252 h 1080136"/>
                    <a:gd name="connsiteX17" fmla="*/ 633816 w 2225455"/>
                    <a:gd name="connsiteY17" fmla="*/ 477759 h 1080136"/>
                    <a:gd name="connsiteX18" fmla="*/ 625569 w 2225455"/>
                    <a:gd name="connsiteY18" fmla="*/ 484827 h 1080136"/>
                    <a:gd name="connsiteX19" fmla="*/ 620857 w 2225455"/>
                    <a:gd name="connsiteY19" fmla="*/ 460087 h 1080136"/>
                    <a:gd name="connsiteX20" fmla="*/ 622035 w 2225455"/>
                    <a:gd name="connsiteY20" fmla="*/ 516636 h 1080136"/>
                    <a:gd name="connsiteX21" fmla="*/ 0 w 2225455"/>
                    <a:gd name="connsiteY21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1446702 w 2225455"/>
                    <a:gd name="connsiteY7" fmla="*/ 747543 h 1080136"/>
                    <a:gd name="connsiteX8" fmla="*/ 1412537 w 2225455"/>
                    <a:gd name="connsiteY8" fmla="*/ 742831 h 1080136"/>
                    <a:gd name="connsiteX9" fmla="*/ 1291193 w 2225455"/>
                    <a:gd name="connsiteY9" fmla="*/ 727515 h 1080136"/>
                    <a:gd name="connsiteX10" fmla="*/ 1286481 w 2225455"/>
                    <a:gd name="connsiteY10" fmla="*/ 731050 h 1080136"/>
                    <a:gd name="connsiteX11" fmla="*/ 1291193 w 2225455"/>
                    <a:gd name="connsiteY11" fmla="*/ 727515 h 1080136"/>
                    <a:gd name="connsiteX12" fmla="*/ 1328893 w 2225455"/>
                    <a:gd name="connsiteY12" fmla="*/ 756968 h 1080136"/>
                    <a:gd name="connsiteX13" fmla="*/ 1425497 w 2225455"/>
                    <a:gd name="connsiteY13" fmla="*/ 834722 h 1080136"/>
                    <a:gd name="connsiteX14" fmla="*/ 1343030 w 2225455"/>
                    <a:gd name="connsiteY14" fmla="*/ 845325 h 1080136"/>
                    <a:gd name="connsiteX15" fmla="*/ 658556 w 2225455"/>
                    <a:gd name="connsiteY15" fmla="*/ 494252 h 1080136"/>
                    <a:gd name="connsiteX16" fmla="*/ 633816 w 2225455"/>
                    <a:gd name="connsiteY16" fmla="*/ 477759 h 1080136"/>
                    <a:gd name="connsiteX17" fmla="*/ 625569 w 2225455"/>
                    <a:gd name="connsiteY17" fmla="*/ 484827 h 1080136"/>
                    <a:gd name="connsiteX18" fmla="*/ 620857 w 2225455"/>
                    <a:gd name="connsiteY18" fmla="*/ 460087 h 1080136"/>
                    <a:gd name="connsiteX19" fmla="*/ 622035 w 2225455"/>
                    <a:gd name="connsiteY19" fmla="*/ 516636 h 1080136"/>
                    <a:gd name="connsiteX20" fmla="*/ 0 w 2225455"/>
                    <a:gd name="connsiteY20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1446702 w 2225455"/>
                    <a:gd name="connsiteY6" fmla="*/ 747543 h 1080136"/>
                    <a:gd name="connsiteX7" fmla="*/ 1412537 w 2225455"/>
                    <a:gd name="connsiteY7" fmla="*/ 742831 h 1080136"/>
                    <a:gd name="connsiteX8" fmla="*/ 1291193 w 2225455"/>
                    <a:gd name="connsiteY8" fmla="*/ 727515 h 1080136"/>
                    <a:gd name="connsiteX9" fmla="*/ 1286481 w 2225455"/>
                    <a:gd name="connsiteY9" fmla="*/ 731050 h 1080136"/>
                    <a:gd name="connsiteX10" fmla="*/ 1291193 w 2225455"/>
                    <a:gd name="connsiteY10" fmla="*/ 727515 h 1080136"/>
                    <a:gd name="connsiteX11" fmla="*/ 1328893 w 2225455"/>
                    <a:gd name="connsiteY11" fmla="*/ 756968 h 1080136"/>
                    <a:gd name="connsiteX12" fmla="*/ 1425497 w 2225455"/>
                    <a:gd name="connsiteY12" fmla="*/ 834722 h 1080136"/>
                    <a:gd name="connsiteX13" fmla="*/ 1343030 w 2225455"/>
                    <a:gd name="connsiteY13" fmla="*/ 845325 h 1080136"/>
                    <a:gd name="connsiteX14" fmla="*/ 658556 w 2225455"/>
                    <a:gd name="connsiteY14" fmla="*/ 494252 h 1080136"/>
                    <a:gd name="connsiteX15" fmla="*/ 633816 w 2225455"/>
                    <a:gd name="connsiteY15" fmla="*/ 477759 h 1080136"/>
                    <a:gd name="connsiteX16" fmla="*/ 625569 w 2225455"/>
                    <a:gd name="connsiteY16" fmla="*/ 484827 h 1080136"/>
                    <a:gd name="connsiteX17" fmla="*/ 620857 w 2225455"/>
                    <a:gd name="connsiteY17" fmla="*/ 460087 h 1080136"/>
                    <a:gd name="connsiteX18" fmla="*/ 622035 w 2225455"/>
                    <a:gd name="connsiteY18" fmla="*/ 516636 h 1080136"/>
                    <a:gd name="connsiteX19" fmla="*/ 0 w 2225455"/>
                    <a:gd name="connsiteY19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446702 w 2225455"/>
                    <a:gd name="connsiteY5" fmla="*/ 747543 h 1080136"/>
                    <a:gd name="connsiteX6" fmla="*/ 1412537 w 2225455"/>
                    <a:gd name="connsiteY6" fmla="*/ 742831 h 1080136"/>
                    <a:gd name="connsiteX7" fmla="*/ 1291193 w 2225455"/>
                    <a:gd name="connsiteY7" fmla="*/ 727515 h 1080136"/>
                    <a:gd name="connsiteX8" fmla="*/ 1286481 w 2225455"/>
                    <a:gd name="connsiteY8" fmla="*/ 731050 h 1080136"/>
                    <a:gd name="connsiteX9" fmla="*/ 1291193 w 2225455"/>
                    <a:gd name="connsiteY9" fmla="*/ 727515 h 1080136"/>
                    <a:gd name="connsiteX10" fmla="*/ 1328893 w 2225455"/>
                    <a:gd name="connsiteY10" fmla="*/ 756968 h 1080136"/>
                    <a:gd name="connsiteX11" fmla="*/ 1425497 w 2225455"/>
                    <a:gd name="connsiteY11" fmla="*/ 834722 h 1080136"/>
                    <a:gd name="connsiteX12" fmla="*/ 1343030 w 2225455"/>
                    <a:gd name="connsiteY12" fmla="*/ 845325 h 1080136"/>
                    <a:gd name="connsiteX13" fmla="*/ 658556 w 2225455"/>
                    <a:gd name="connsiteY13" fmla="*/ 494252 h 1080136"/>
                    <a:gd name="connsiteX14" fmla="*/ 633816 w 2225455"/>
                    <a:gd name="connsiteY14" fmla="*/ 477759 h 1080136"/>
                    <a:gd name="connsiteX15" fmla="*/ 625569 w 2225455"/>
                    <a:gd name="connsiteY15" fmla="*/ 484827 h 1080136"/>
                    <a:gd name="connsiteX16" fmla="*/ 620857 w 2225455"/>
                    <a:gd name="connsiteY16" fmla="*/ 460087 h 1080136"/>
                    <a:gd name="connsiteX17" fmla="*/ 622035 w 2225455"/>
                    <a:gd name="connsiteY17" fmla="*/ 516636 h 1080136"/>
                    <a:gd name="connsiteX18" fmla="*/ 0 w 2225455"/>
                    <a:gd name="connsiteY18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446702 w 2225424"/>
                    <a:gd name="connsiteY4" fmla="*/ 747543 h 1080136"/>
                    <a:gd name="connsiteX5" fmla="*/ 1412537 w 2225424"/>
                    <a:gd name="connsiteY5" fmla="*/ 742831 h 1080136"/>
                    <a:gd name="connsiteX6" fmla="*/ 1291193 w 2225424"/>
                    <a:gd name="connsiteY6" fmla="*/ 727515 h 1080136"/>
                    <a:gd name="connsiteX7" fmla="*/ 1286481 w 2225424"/>
                    <a:gd name="connsiteY7" fmla="*/ 731050 h 1080136"/>
                    <a:gd name="connsiteX8" fmla="*/ 1291193 w 2225424"/>
                    <a:gd name="connsiteY8" fmla="*/ 727515 h 1080136"/>
                    <a:gd name="connsiteX9" fmla="*/ 1328893 w 2225424"/>
                    <a:gd name="connsiteY9" fmla="*/ 756968 h 1080136"/>
                    <a:gd name="connsiteX10" fmla="*/ 1425497 w 2225424"/>
                    <a:gd name="connsiteY10" fmla="*/ 834722 h 1080136"/>
                    <a:gd name="connsiteX11" fmla="*/ 1343030 w 2225424"/>
                    <a:gd name="connsiteY11" fmla="*/ 845325 h 1080136"/>
                    <a:gd name="connsiteX12" fmla="*/ 658556 w 2225424"/>
                    <a:gd name="connsiteY12" fmla="*/ 494252 h 1080136"/>
                    <a:gd name="connsiteX13" fmla="*/ 633816 w 2225424"/>
                    <a:gd name="connsiteY13" fmla="*/ 477759 h 1080136"/>
                    <a:gd name="connsiteX14" fmla="*/ 625569 w 2225424"/>
                    <a:gd name="connsiteY14" fmla="*/ 484827 h 1080136"/>
                    <a:gd name="connsiteX15" fmla="*/ 620857 w 2225424"/>
                    <a:gd name="connsiteY15" fmla="*/ 460087 h 1080136"/>
                    <a:gd name="connsiteX16" fmla="*/ 622035 w 2225424"/>
                    <a:gd name="connsiteY16" fmla="*/ 516636 h 1080136"/>
                    <a:gd name="connsiteX17" fmla="*/ 0 w 2225424"/>
                    <a:gd name="connsiteY1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412537 w 2225424"/>
                    <a:gd name="connsiteY4" fmla="*/ 742831 h 1080136"/>
                    <a:gd name="connsiteX5" fmla="*/ 1291193 w 2225424"/>
                    <a:gd name="connsiteY5" fmla="*/ 727515 h 1080136"/>
                    <a:gd name="connsiteX6" fmla="*/ 1286481 w 2225424"/>
                    <a:gd name="connsiteY6" fmla="*/ 731050 h 1080136"/>
                    <a:gd name="connsiteX7" fmla="*/ 1291193 w 2225424"/>
                    <a:gd name="connsiteY7" fmla="*/ 727515 h 1080136"/>
                    <a:gd name="connsiteX8" fmla="*/ 1328893 w 2225424"/>
                    <a:gd name="connsiteY8" fmla="*/ 756968 h 1080136"/>
                    <a:gd name="connsiteX9" fmla="*/ 1425497 w 2225424"/>
                    <a:gd name="connsiteY9" fmla="*/ 834722 h 1080136"/>
                    <a:gd name="connsiteX10" fmla="*/ 1343030 w 2225424"/>
                    <a:gd name="connsiteY10" fmla="*/ 845325 h 1080136"/>
                    <a:gd name="connsiteX11" fmla="*/ 658556 w 2225424"/>
                    <a:gd name="connsiteY11" fmla="*/ 494252 h 1080136"/>
                    <a:gd name="connsiteX12" fmla="*/ 633816 w 2225424"/>
                    <a:gd name="connsiteY12" fmla="*/ 477759 h 1080136"/>
                    <a:gd name="connsiteX13" fmla="*/ 625569 w 2225424"/>
                    <a:gd name="connsiteY13" fmla="*/ 484827 h 1080136"/>
                    <a:gd name="connsiteX14" fmla="*/ 620857 w 2225424"/>
                    <a:gd name="connsiteY14" fmla="*/ 460087 h 1080136"/>
                    <a:gd name="connsiteX15" fmla="*/ 622035 w 2225424"/>
                    <a:gd name="connsiteY15" fmla="*/ 516636 h 1080136"/>
                    <a:gd name="connsiteX16" fmla="*/ 0 w 2225424"/>
                    <a:gd name="connsiteY16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291193 w 2225424"/>
                    <a:gd name="connsiteY6" fmla="*/ 727515 h 1080136"/>
                    <a:gd name="connsiteX7" fmla="*/ 1328893 w 2225424"/>
                    <a:gd name="connsiteY7" fmla="*/ 756968 h 1080136"/>
                    <a:gd name="connsiteX8" fmla="*/ 1425497 w 2225424"/>
                    <a:gd name="connsiteY8" fmla="*/ 834722 h 1080136"/>
                    <a:gd name="connsiteX9" fmla="*/ 1343030 w 2225424"/>
                    <a:gd name="connsiteY9" fmla="*/ 845325 h 1080136"/>
                    <a:gd name="connsiteX10" fmla="*/ 658556 w 2225424"/>
                    <a:gd name="connsiteY10" fmla="*/ 494252 h 1080136"/>
                    <a:gd name="connsiteX11" fmla="*/ 633816 w 2225424"/>
                    <a:gd name="connsiteY11" fmla="*/ 477759 h 1080136"/>
                    <a:gd name="connsiteX12" fmla="*/ 625569 w 2225424"/>
                    <a:gd name="connsiteY12" fmla="*/ 484827 h 1080136"/>
                    <a:gd name="connsiteX13" fmla="*/ 620857 w 2225424"/>
                    <a:gd name="connsiteY13" fmla="*/ 460087 h 1080136"/>
                    <a:gd name="connsiteX14" fmla="*/ 622035 w 2225424"/>
                    <a:gd name="connsiteY14" fmla="*/ 516636 h 1080136"/>
                    <a:gd name="connsiteX15" fmla="*/ 0 w 2225424"/>
                    <a:gd name="connsiteY15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328893 w 2225424"/>
                    <a:gd name="connsiteY6" fmla="*/ 756968 h 1080136"/>
                    <a:gd name="connsiteX7" fmla="*/ 1425497 w 2225424"/>
                    <a:gd name="connsiteY7" fmla="*/ 834722 h 1080136"/>
                    <a:gd name="connsiteX8" fmla="*/ 1343030 w 2225424"/>
                    <a:gd name="connsiteY8" fmla="*/ 845325 h 1080136"/>
                    <a:gd name="connsiteX9" fmla="*/ 658556 w 2225424"/>
                    <a:gd name="connsiteY9" fmla="*/ 494252 h 1080136"/>
                    <a:gd name="connsiteX10" fmla="*/ 633816 w 2225424"/>
                    <a:gd name="connsiteY10" fmla="*/ 477759 h 1080136"/>
                    <a:gd name="connsiteX11" fmla="*/ 625569 w 2225424"/>
                    <a:gd name="connsiteY11" fmla="*/ 484827 h 1080136"/>
                    <a:gd name="connsiteX12" fmla="*/ 620857 w 2225424"/>
                    <a:gd name="connsiteY12" fmla="*/ 460087 h 1080136"/>
                    <a:gd name="connsiteX13" fmla="*/ 622035 w 2225424"/>
                    <a:gd name="connsiteY13" fmla="*/ 516636 h 1080136"/>
                    <a:gd name="connsiteX14" fmla="*/ 0 w 2225424"/>
                    <a:gd name="connsiteY14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425497 w 2225424"/>
                    <a:gd name="connsiteY6" fmla="*/ 834722 h 1080136"/>
                    <a:gd name="connsiteX7" fmla="*/ 1343030 w 2225424"/>
                    <a:gd name="connsiteY7" fmla="*/ 845325 h 1080136"/>
                    <a:gd name="connsiteX8" fmla="*/ 658556 w 2225424"/>
                    <a:gd name="connsiteY8" fmla="*/ 494252 h 1080136"/>
                    <a:gd name="connsiteX9" fmla="*/ 633816 w 2225424"/>
                    <a:gd name="connsiteY9" fmla="*/ 477759 h 1080136"/>
                    <a:gd name="connsiteX10" fmla="*/ 625569 w 2225424"/>
                    <a:gd name="connsiteY10" fmla="*/ 484827 h 1080136"/>
                    <a:gd name="connsiteX11" fmla="*/ 620857 w 2225424"/>
                    <a:gd name="connsiteY11" fmla="*/ 460087 h 1080136"/>
                    <a:gd name="connsiteX12" fmla="*/ 622035 w 2225424"/>
                    <a:gd name="connsiteY12" fmla="*/ 516636 h 1080136"/>
                    <a:gd name="connsiteX13" fmla="*/ 0 w 2225424"/>
                    <a:gd name="connsiteY13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25497 w 2225424"/>
                    <a:gd name="connsiteY5" fmla="*/ 834722 h 1080136"/>
                    <a:gd name="connsiteX6" fmla="*/ 1343030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25497 w 2225424"/>
                    <a:gd name="connsiteY5" fmla="*/ 834722 h 1080136"/>
                    <a:gd name="connsiteX6" fmla="*/ 1291755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1291755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93742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34042 w 2225424"/>
                    <a:gd name="connsiteY5" fmla="*/ 843267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5569 w 2225424"/>
                    <a:gd name="connsiteY7" fmla="*/ 484827 h 1080136"/>
                    <a:gd name="connsiteX8" fmla="*/ 620857 w 2225424"/>
                    <a:gd name="connsiteY8" fmla="*/ 460087 h 1080136"/>
                    <a:gd name="connsiteX9" fmla="*/ 622035 w 2225424"/>
                    <a:gd name="connsiteY9" fmla="*/ 516636 h 1080136"/>
                    <a:gd name="connsiteX10" fmla="*/ 0 w 2225424"/>
                    <a:gd name="connsiteY10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5569 w 2225424"/>
                    <a:gd name="connsiteY7" fmla="*/ 484827 h 1080136"/>
                    <a:gd name="connsiteX8" fmla="*/ 622035 w 2225424"/>
                    <a:gd name="connsiteY8" fmla="*/ 516636 h 1080136"/>
                    <a:gd name="connsiteX9" fmla="*/ 0 w 2225424"/>
                    <a:gd name="connsiteY9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2035 w 2225424"/>
                    <a:gd name="connsiteY7" fmla="*/ 516636 h 1080136"/>
                    <a:gd name="connsiteX8" fmla="*/ 0 w 2225424"/>
                    <a:gd name="connsiteY8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25496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25496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25424" h="1080136">
                      <a:moveTo>
                        <a:pt x="0" y="1079766"/>
                      </a:moveTo>
                      <a:cubicBezTo>
                        <a:pt x="41233" y="809982"/>
                        <a:pt x="146084" y="568472"/>
                        <a:pt x="333401" y="367018"/>
                      </a:cubicBezTo>
                      <a:cubicBezTo>
                        <a:pt x="816421" y="-154879"/>
                        <a:pt x="1592786" y="-114824"/>
                        <a:pt x="2021613" y="453019"/>
                      </a:cubicBezTo>
                      <a:cubicBezTo>
                        <a:pt x="2114683" y="574363"/>
                        <a:pt x="2190081" y="706310"/>
                        <a:pt x="2225424" y="858284"/>
                      </a:cubicBezTo>
                      <a:cubicBezTo>
                        <a:pt x="2103687" y="904033"/>
                        <a:pt x="1464776" y="723083"/>
                        <a:pt x="1308285" y="701877"/>
                      </a:cubicBezTo>
                      <a:cubicBezTo>
                        <a:pt x="1174964" y="697950"/>
                        <a:pt x="1365582" y="797995"/>
                        <a:pt x="1425496" y="911633"/>
                      </a:cubicBezTo>
                      <a:cubicBezTo>
                        <a:pt x="1311121" y="880760"/>
                        <a:pt x="940803" y="796262"/>
                        <a:pt x="622035" y="516636"/>
                      </a:cubicBezTo>
                      <a:cubicBezTo>
                        <a:pt x="587870" y="820585"/>
                        <a:pt x="288634" y="1091547"/>
                        <a:pt x="0" y="1079766"/>
                      </a:cubicBezTo>
                      <a:close/>
                    </a:path>
                  </a:pathLst>
                </a:custGeom>
                <a:solidFill>
                  <a:srgbClr val="94643F"/>
                </a:solidFill>
                <a:ln w="11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7DDBB44-CA9C-41AF-8058-B8F9EAE15A49}"/>
                  </a:ext>
                </a:extLst>
              </p:cNvPr>
              <p:cNvGrpSpPr/>
              <p:nvPr/>
            </p:nvGrpSpPr>
            <p:grpSpPr>
              <a:xfrm>
                <a:off x="5013780" y="5128586"/>
                <a:ext cx="1301248" cy="770937"/>
                <a:chOff x="5013780" y="5128586"/>
                <a:chExt cx="1301248" cy="770937"/>
              </a:xfrm>
            </p:grpSpPr>
            <p:sp>
              <p:nvSpPr>
                <p:cNvPr id="68" name="Graphic 222">
                  <a:extLst>
                    <a:ext uri="{FF2B5EF4-FFF2-40B4-BE49-F238E27FC236}">
                      <a16:creationId xmlns:a16="http://schemas.microsoft.com/office/drawing/2014/main" id="{A25F1425-DEB3-4046-A366-D9BDC736199A}"/>
                    </a:ext>
                  </a:extLst>
                </p:cNvPr>
                <p:cNvSpPr/>
                <p:nvPr/>
              </p:nvSpPr>
              <p:spPr>
                <a:xfrm rot="10800000">
                  <a:off x="5013780" y="5669407"/>
                  <a:ext cx="1301248" cy="230116"/>
                </a:xfrm>
                <a:custGeom>
                  <a:avLst/>
                  <a:gdLst>
                    <a:gd name="connsiteX0" fmla="*/ 3438624 w 3543300"/>
                    <a:gd name="connsiteY0" fmla="*/ 609600 h 609600"/>
                    <a:gd name="connsiteX1" fmla="*/ 112494 w 3543300"/>
                    <a:gd name="connsiteY1" fmla="*/ 609600 h 609600"/>
                    <a:gd name="connsiteX2" fmla="*/ 7719 w 3543300"/>
                    <a:gd name="connsiteY2" fmla="*/ 456248 h 609600"/>
                    <a:gd name="connsiteX3" fmla="*/ 158214 w 3543300"/>
                    <a:gd name="connsiteY3" fmla="*/ 71438 h 609600"/>
                    <a:gd name="connsiteX4" fmla="*/ 262989 w 3543300"/>
                    <a:gd name="connsiteY4" fmla="*/ 0 h 609600"/>
                    <a:gd name="connsiteX5" fmla="*/ 3282414 w 3543300"/>
                    <a:gd name="connsiteY5" fmla="*/ 0 h 609600"/>
                    <a:gd name="connsiteX6" fmla="*/ 3386236 w 3543300"/>
                    <a:gd name="connsiteY6" fmla="*/ 69533 h 609600"/>
                    <a:gd name="connsiteX7" fmla="*/ 3542446 w 3543300"/>
                    <a:gd name="connsiteY7" fmla="*/ 454343 h 609600"/>
                    <a:gd name="connsiteX8" fmla="*/ 3438624 w 3543300"/>
                    <a:gd name="connsiteY8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3300" h="609600">
                      <a:moveTo>
                        <a:pt x="3438624" y="609600"/>
                      </a:moveTo>
                      <a:lnTo>
                        <a:pt x="112494" y="609600"/>
                      </a:lnTo>
                      <a:cubicBezTo>
                        <a:pt x="33436" y="609600"/>
                        <a:pt x="-20856" y="530543"/>
                        <a:pt x="7719" y="456248"/>
                      </a:cubicBezTo>
                      <a:lnTo>
                        <a:pt x="158214" y="71438"/>
                      </a:lnTo>
                      <a:cubicBezTo>
                        <a:pt x="175359" y="28575"/>
                        <a:pt x="216316" y="0"/>
                        <a:pt x="262989" y="0"/>
                      </a:cubicBezTo>
                      <a:lnTo>
                        <a:pt x="3282414" y="0"/>
                      </a:lnTo>
                      <a:cubicBezTo>
                        <a:pt x="3328134" y="0"/>
                        <a:pt x="3369091" y="27623"/>
                        <a:pt x="3386236" y="69533"/>
                      </a:cubicBezTo>
                      <a:lnTo>
                        <a:pt x="3542446" y="454343"/>
                      </a:lnTo>
                      <a:cubicBezTo>
                        <a:pt x="3572926" y="528638"/>
                        <a:pt x="3518634" y="609600"/>
                        <a:pt x="3438624" y="60960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7576B9C7-0044-4475-B1BE-91F357528290}"/>
                    </a:ext>
                  </a:extLst>
                </p:cNvPr>
                <p:cNvSpPr/>
                <p:nvPr/>
              </p:nvSpPr>
              <p:spPr>
                <a:xfrm>
                  <a:off x="5050961" y="5128586"/>
                  <a:ext cx="1225640" cy="770164"/>
                </a:xfrm>
                <a:prstGeom prst="roundRect">
                  <a:avLst>
                    <a:gd name="adj" fmla="val 9477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E6D0BC2-8AC9-48FC-9A75-309CC5AB4F37}"/>
                    </a:ext>
                  </a:extLst>
                </p:cNvPr>
                <p:cNvSpPr/>
                <p:nvPr/>
              </p:nvSpPr>
              <p:spPr>
                <a:xfrm>
                  <a:off x="5607096" y="5420343"/>
                  <a:ext cx="113370" cy="11337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E8E8527-81E4-4968-830F-250785F6ACCE}"/>
                  </a:ext>
                </a:extLst>
              </p:cNvPr>
              <p:cNvSpPr/>
              <p:nvPr/>
            </p:nvSpPr>
            <p:spPr>
              <a:xfrm>
                <a:off x="5144547" y="3886249"/>
                <a:ext cx="1044140" cy="902608"/>
              </a:xfrm>
              <a:custGeom>
                <a:avLst/>
                <a:gdLst>
                  <a:gd name="connsiteX0" fmla="*/ 523726 w 1044140"/>
                  <a:gd name="connsiteY0" fmla="*/ 0 h 902608"/>
                  <a:gd name="connsiteX1" fmla="*/ 764384 w 1044140"/>
                  <a:gd name="connsiteY1" fmla="*/ 72434 h 902608"/>
                  <a:gd name="connsiteX2" fmla="*/ 988382 w 1044140"/>
                  <a:gd name="connsiteY2" fmla="*/ 363683 h 902608"/>
                  <a:gd name="connsiteX3" fmla="*/ 999042 w 1044140"/>
                  <a:gd name="connsiteY3" fmla="*/ 444029 h 902608"/>
                  <a:gd name="connsiteX4" fmla="*/ 1017193 w 1044140"/>
                  <a:gd name="connsiteY4" fmla="*/ 444029 h 902608"/>
                  <a:gd name="connsiteX5" fmla="*/ 1044140 w 1044140"/>
                  <a:gd name="connsiteY5" fmla="*/ 470976 h 902608"/>
                  <a:gd name="connsiteX6" fmla="*/ 1044140 w 1044140"/>
                  <a:gd name="connsiteY6" fmla="*/ 678813 h 902608"/>
                  <a:gd name="connsiteX7" fmla="*/ 1017193 w 1044140"/>
                  <a:gd name="connsiteY7" fmla="*/ 705760 h 902608"/>
                  <a:gd name="connsiteX8" fmla="*/ 988388 w 1044140"/>
                  <a:gd name="connsiteY8" fmla="*/ 705760 h 902608"/>
                  <a:gd name="connsiteX9" fmla="*/ 916860 w 1044140"/>
                  <a:gd name="connsiteY9" fmla="*/ 768535 h 902608"/>
                  <a:gd name="connsiteX10" fmla="*/ 677463 w 1044140"/>
                  <a:gd name="connsiteY10" fmla="*/ 868476 h 902608"/>
                  <a:gd name="connsiteX11" fmla="*/ 669581 w 1044140"/>
                  <a:gd name="connsiteY11" fmla="*/ 869232 h 902608"/>
                  <a:gd name="connsiteX12" fmla="*/ 669581 w 1044140"/>
                  <a:gd name="connsiteY12" fmla="*/ 875032 h 902608"/>
                  <a:gd name="connsiteX13" fmla="*/ 642005 w 1044140"/>
                  <a:gd name="connsiteY13" fmla="*/ 902608 h 902608"/>
                  <a:gd name="connsiteX14" fmla="*/ 492587 w 1044140"/>
                  <a:gd name="connsiteY14" fmla="*/ 902608 h 902608"/>
                  <a:gd name="connsiteX15" fmla="*/ 465011 w 1044140"/>
                  <a:gd name="connsiteY15" fmla="*/ 875032 h 902608"/>
                  <a:gd name="connsiteX16" fmla="*/ 465011 w 1044140"/>
                  <a:gd name="connsiteY16" fmla="*/ 857920 h 902608"/>
                  <a:gd name="connsiteX17" fmla="*/ 492587 w 1044140"/>
                  <a:gd name="connsiteY17" fmla="*/ 830344 h 902608"/>
                  <a:gd name="connsiteX18" fmla="*/ 642005 w 1044140"/>
                  <a:gd name="connsiteY18" fmla="*/ 830344 h 902608"/>
                  <a:gd name="connsiteX19" fmla="*/ 661505 w 1044140"/>
                  <a:gd name="connsiteY19" fmla="*/ 838421 h 902608"/>
                  <a:gd name="connsiteX20" fmla="*/ 667253 w 1044140"/>
                  <a:gd name="connsiteY20" fmla="*/ 852298 h 902608"/>
                  <a:gd name="connsiteX21" fmla="*/ 674545 w 1044140"/>
                  <a:gd name="connsiteY21" fmla="*/ 851599 h 902608"/>
                  <a:gd name="connsiteX22" fmla="*/ 906914 w 1044140"/>
                  <a:gd name="connsiteY22" fmla="*/ 754593 h 902608"/>
                  <a:gd name="connsiteX23" fmla="*/ 977432 w 1044140"/>
                  <a:gd name="connsiteY23" fmla="*/ 692704 h 902608"/>
                  <a:gd name="connsiteX24" fmla="*/ 977432 w 1044140"/>
                  <a:gd name="connsiteY24" fmla="*/ 489267 h 902608"/>
                  <a:gd name="connsiteX25" fmla="*/ 977300 w 1044140"/>
                  <a:gd name="connsiteY25" fmla="*/ 489267 h 902608"/>
                  <a:gd name="connsiteX26" fmla="*/ 750513 w 1044140"/>
                  <a:gd name="connsiteY26" fmla="*/ 96460 h 902608"/>
                  <a:gd name="connsiteX27" fmla="*/ 296939 w 1044140"/>
                  <a:gd name="connsiteY27" fmla="*/ 96460 h 902608"/>
                  <a:gd name="connsiteX28" fmla="*/ 70152 w 1044140"/>
                  <a:gd name="connsiteY28" fmla="*/ 489267 h 902608"/>
                  <a:gd name="connsiteX29" fmla="*/ 66709 w 1044140"/>
                  <a:gd name="connsiteY29" fmla="*/ 489267 h 902608"/>
                  <a:gd name="connsiteX30" fmla="*/ 66709 w 1044140"/>
                  <a:gd name="connsiteY30" fmla="*/ 705760 h 902608"/>
                  <a:gd name="connsiteX31" fmla="*/ 26947 w 1044140"/>
                  <a:gd name="connsiteY31" fmla="*/ 705760 h 902608"/>
                  <a:gd name="connsiteX32" fmla="*/ 0 w 1044140"/>
                  <a:gd name="connsiteY32" fmla="*/ 678813 h 902608"/>
                  <a:gd name="connsiteX33" fmla="*/ 0 w 1044140"/>
                  <a:gd name="connsiteY33" fmla="*/ 470976 h 902608"/>
                  <a:gd name="connsiteX34" fmla="*/ 26947 w 1044140"/>
                  <a:gd name="connsiteY34" fmla="*/ 444029 h 902608"/>
                  <a:gd name="connsiteX35" fmla="*/ 48410 w 1044140"/>
                  <a:gd name="connsiteY35" fmla="*/ 444029 h 902608"/>
                  <a:gd name="connsiteX36" fmla="*/ 59069 w 1044140"/>
                  <a:gd name="connsiteY36" fmla="*/ 363683 h 902608"/>
                  <a:gd name="connsiteX37" fmla="*/ 283067 w 1044140"/>
                  <a:gd name="connsiteY37" fmla="*/ 72434 h 902608"/>
                  <a:gd name="connsiteX38" fmla="*/ 523726 w 1044140"/>
                  <a:gd name="connsiteY38" fmla="*/ 0 h 90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44140" h="902608">
                    <a:moveTo>
                      <a:pt x="523726" y="0"/>
                    </a:moveTo>
                    <a:cubicBezTo>
                      <a:pt x="602235" y="0"/>
                      <a:pt x="680744" y="24145"/>
                      <a:pt x="764384" y="72434"/>
                    </a:cubicBezTo>
                    <a:cubicBezTo>
                      <a:pt x="876074" y="136918"/>
                      <a:pt x="955600" y="242418"/>
                      <a:pt x="988382" y="363683"/>
                    </a:cubicBezTo>
                    <a:lnTo>
                      <a:pt x="999042" y="444029"/>
                    </a:lnTo>
                    <a:lnTo>
                      <a:pt x="1017193" y="444029"/>
                    </a:lnTo>
                    <a:cubicBezTo>
                      <a:pt x="1032075" y="444029"/>
                      <a:pt x="1044140" y="456094"/>
                      <a:pt x="1044140" y="470976"/>
                    </a:cubicBezTo>
                    <a:lnTo>
                      <a:pt x="1044140" y="678813"/>
                    </a:lnTo>
                    <a:cubicBezTo>
                      <a:pt x="1044140" y="693695"/>
                      <a:pt x="1032075" y="705760"/>
                      <a:pt x="1017193" y="705760"/>
                    </a:cubicBezTo>
                    <a:lnTo>
                      <a:pt x="988388" y="705760"/>
                    </a:lnTo>
                    <a:lnTo>
                      <a:pt x="916860" y="768535"/>
                    </a:lnTo>
                    <a:cubicBezTo>
                      <a:pt x="845683" y="819316"/>
                      <a:pt x="763855" y="853537"/>
                      <a:pt x="677463" y="868476"/>
                    </a:cubicBezTo>
                    <a:lnTo>
                      <a:pt x="669581" y="869232"/>
                    </a:lnTo>
                    <a:lnTo>
                      <a:pt x="669581" y="875032"/>
                    </a:lnTo>
                    <a:cubicBezTo>
                      <a:pt x="669581" y="890262"/>
                      <a:pt x="657235" y="902608"/>
                      <a:pt x="642005" y="902608"/>
                    </a:cubicBezTo>
                    <a:lnTo>
                      <a:pt x="492587" y="902608"/>
                    </a:lnTo>
                    <a:cubicBezTo>
                      <a:pt x="477357" y="902608"/>
                      <a:pt x="465011" y="890262"/>
                      <a:pt x="465011" y="875032"/>
                    </a:cubicBezTo>
                    <a:lnTo>
                      <a:pt x="465011" y="857920"/>
                    </a:lnTo>
                    <a:cubicBezTo>
                      <a:pt x="465011" y="842690"/>
                      <a:pt x="477357" y="830344"/>
                      <a:pt x="492587" y="830344"/>
                    </a:cubicBezTo>
                    <a:lnTo>
                      <a:pt x="642005" y="830344"/>
                    </a:lnTo>
                    <a:cubicBezTo>
                      <a:pt x="649620" y="830344"/>
                      <a:pt x="656514" y="833431"/>
                      <a:pt x="661505" y="838421"/>
                    </a:cubicBezTo>
                    <a:lnTo>
                      <a:pt x="667253" y="852298"/>
                    </a:lnTo>
                    <a:lnTo>
                      <a:pt x="674545" y="851599"/>
                    </a:lnTo>
                    <a:cubicBezTo>
                      <a:pt x="758401" y="837098"/>
                      <a:pt x="837827" y="803882"/>
                      <a:pt x="906914" y="754593"/>
                    </a:cubicBezTo>
                    <a:lnTo>
                      <a:pt x="977432" y="692704"/>
                    </a:lnTo>
                    <a:lnTo>
                      <a:pt x="977432" y="489267"/>
                    </a:lnTo>
                    <a:lnTo>
                      <a:pt x="977300" y="489267"/>
                    </a:lnTo>
                    <a:cubicBezTo>
                      <a:pt x="977300" y="327221"/>
                      <a:pt x="890849" y="177484"/>
                      <a:pt x="750513" y="96460"/>
                    </a:cubicBezTo>
                    <a:cubicBezTo>
                      <a:pt x="610177" y="15437"/>
                      <a:pt x="437275" y="15437"/>
                      <a:pt x="296939" y="96460"/>
                    </a:cubicBezTo>
                    <a:cubicBezTo>
                      <a:pt x="156603" y="177483"/>
                      <a:pt x="70152" y="327220"/>
                      <a:pt x="70152" y="489267"/>
                    </a:cubicBezTo>
                    <a:lnTo>
                      <a:pt x="66709" y="489267"/>
                    </a:lnTo>
                    <a:lnTo>
                      <a:pt x="66709" y="705760"/>
                    </a:lnTo>
                    <a:lnTo>
                      <a:pt x="26947" y="705760"/>
                    </a:lnTo>
                    <a:cubicBezTo>
                      <a:pt x="12065" y="705760"/>
                      <a:pt x="0" y="693695"/>
                      <a:pt x="0" y="678813"/>
                    </a:cubicBezTo>
                    <a:lnTo>
                      <a:pt x="0" y="470976"/>
                    </a:lnTo>
                    <a:cubicBezTo>
                      <a:pt x="0" y="456094"/>
                      <a:pt x="12065" y="444029"/>
                      <a:pt x="26947" y="444029"/>
                    </a:cubicBezTo>
                    <a:lnTo>
                      <a:pt x="48410" y="444029"/>
                    </a:lnTo>
                    <a:lnTo>
                      <a:pt x="59069" y="363683"/>
                    </a:lnTo>
                    <a:cubicBezTo>
                      <a:pt x="91852" y="242418"/>
                      <a:pt x="171377" y="136918"/>
                      <a:pt x="283067" y="72434"/>
                    </a:cubicBezTo>
                    <a:cubicBezTo>
                      <a:pt x="366708" y="24145"/>
                      <a:pt x="445217" y="0"/>
                      <a:pt x="52372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685C8FA-F6A1-42D9-80A0-05ECCEE51072}"/>
                </a:ext>
              </a:extLst>
            </p:cNvPr>
            <p:cNvGrpSpPr/>
            <p:nvPr/>
          </p:nvGrpSpPr>
          <p:grpSpPr>
            <a:xfrm>
              <a:off x="6319882" y="1914803"/>
              <a:ext cx="2832651" cy="1235626"/>
              <a:chOff x="618525" y="1024372"/>
              <a:chExt cx="2832651" cy="1235626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3DD805E-42A5-4A23-A508-3113AC3F323B}"/>
                  </a:ext>
                </a:extLst>
              </p:cNvPr>
              <p:cNvSpPr/>
              <p:nvPr/>
            </p:nvSpPr>
            <p:spPr>
              <a:xfrm rot="20705322">
                <a:off x="700635" y="1142977"/>
                <a:ext cx="2719919" cy="1117021"/>
              </a:xfrm>
              <a:custGeom>
                <a:avLst/>
                <a:gdLst>
                  <a:gd name="connsiteX0" fmla="*/ 531539 w 2833662"/>
                  <a:gd name="connsiteY0" fmla="*/ 155632 h 1163733"/>
                  <a:gd name="connsiteX1" fmla="*/ 502008 w 2833662"/>
                  <a:gd name="connsiteY1" fmla="*/ 349878 h 1163733"/>
                  <a:gd name="connsiteX2" fmla="*/ 503690 w 2833662"/>
                  <a:gd name="connsiteY2" fmla="*/ 339341 h 1163733"/>
                  <a:gd name="connsiteX3" fmla="*/ 529694 w 2833662"/>
                  <a:gd name="connsiteY3" fmla="*/ 169349 h 1163733"/>
                  <a:gd name="connsiteX4" fmla="*/ 717345 w 2833662"/>
                  <a:gd name="connsiteY4" fmla="*/ 119524 h 1163733"/>
                  <a:gd name="connsiteX5" fmla="*/ 551397 w 2833662"/>
                  <a:gd name="connsiteY5" fmla="*/ 119524 h 1163733"/>
                  <a:gd name="connsiteX6" fmla="*/ 543741 w 2833662"/>
                  <a:gd name="connsiteY6" fmla="*/ 121683 h 1163733"/>
                  <a:gd name="connsiteX7" fmla="*/ 551397 w 2833662"/>
                  <a:gd name="connsiteY7" fmla="*/ 119837 h 1163733"/>
                  <a:gd name="connsiteX8" fmla="*/ 711203 w 2833662"/>
                  <a:gd name="connsiteY8" fmla="*/ 119562 h 1163733"/>
                  <a:gd name="connsiteX9" fmla="*/ 886952 w 2833662"/>
                  <a:gd name="connsiteY9" fmla="*/ 122932 h 1163733"/>
                  <a:gd name="connsiteX10" fmla="*/ 885036 w 2833662"/>
                  <a:gd name="connsiteY10" fmla="*/ 122422 h 1163733"/>
                  <a:gd name="connsiteX11" fmla="*/ 889165 w 2833662"/>
                  <a:gd name="connsiteY11" fmla="*/ 135756 h 1163733"/>
                  <a:gd name="connsiteX12" fmla="*/ 889185 w 2833662"/>
                  <a:gd name="connsiteY12" fmla="*/ 135505 h 1163733"/>
                  <a:gd name="connsiteX13" fmla="*/ 886952 w 2833662"/>
                  <a:gd name="connsiteY13" fmla="*/ 122932 h 1163733"/>
                  <a:gd name="connsiteX14" fmla="*/ 1929084 w 2833662"/>
                  <a:gd name="connsiteY14" fmla="*/ 123097 h 1163733"/>
                  <a:gd name="connsiteX15" fmla="*/ 1926792 w 2833662"/>
                  <a:gd name="connsiteY15" fmla="*/ 123950 h 1163733"/>
                  <a:gd name="connsiteX16" fmla="*/ 1926382 w 2833662"/>
                  <a:gd name="connsiteY16" fmla="*/ 130830 h 1163733"/>
                  <a:gd name="connsiteX17" fmla="*/ 2279033 w 2833662"/>
                  <a:gd name="connsiteY17" fmla="*/ 121913 h 1163733"/>
                  <a:gd name="connsiteX18" fmla="*/ 2268536 w 2833662"/>
                  <a:gd name="connsiteY18" fmla="*/ 119524 h 1163733"/>
                  <a:gd name="connsiteX19" fmla="*/ 2068663 w 2833662"/>
                  <a:gd name="connsiteY19" fmla="*/ 119334 h 1163733"/>
                  <a:gd name="connsiteX20" fmla="*/ 2106848 w 2833662"/>
                  <a:gd name="connsiteY20" fmla="*/ 119563 h 1163733"/>
                  <a:gd name="connsiteX21" fmla="*/ 2269788 w 2833662"/>
                  <a:gd name="connsiteY21" fmla="*/ 119837 h 1163733"/>
                  <a:gd name="connsiteX22" fmla="*/ 2279116 w 2833662"/>
                  <a:gd name="connsiteY22" fmla="*/ 122087 h 1163733"/>
                  <a:gd name="connsiteX23" fmla="*/ 2391901 w 2833662"/>
                  <a:gd name="connsiteY23" fmla="*/ 3968 h 1163733"/>
                  <a:gd name="connsiteX24" fmla="*/ 2431163 w 2833662"/>
                  <a:gd name="connsiteY24" fmla="*/ 67509 h 1163733"/>
                  <a:gd name="connsiteX25" fmla="*/ 2441503 w 2833662"/>
                  <a:gd name="connsiteY25" fmla="*/ 112944 h 1163733"/>
                  <a:gd name="connsiteX26" fmla="*/ 2827859 w 2833662"/>
                  <a:gd name="connsiteY26" fmla="*/ 958979 h 1163733"/>
                  <a:gd name="connsiteX27" fmla="*/ 2828799 w 2833662"/>
                  <a:gd name="connsiteY27" fmla="*/ 992820 h 1163733"/>
                  <a:gd name="connsiteX28" fmla="*/ 2655832 w 2833662"/>
                  <a:gd name="connsiteY28" fmla="*/ 1126305 h 1163733"/>
                  <a:gd name="connsiteX29" fmla="*/ 2459990 w 2833662"/>
                  <a:gd name="connsiteY29" fmla="*/ 1080557 h 1163733"/>
                  <a:gd name="connsiteX30" fmla="*/ 2450640 w 2833662"/>
                  <a:gd name="connsiteY30" fmla="*/ 1064317 h 1163733"/>
                  <a:gd name="connsiteX31" fmla="*/ 2451216 w 2833662"/>
                  <a:gd name="connsiteY31" fmla="*/ 1071157 h 1163733"/>
                  <a:gd name="connsiteX32" fmla="*/ 2378520 w 2833662"/>
                  <a:gd name="connsiteY32" fmla="*/ 1108758 h 1163733"/>
                  <a:gd name="connsiteX33" fmla="*/ 2236260 w 2833662"/>
                  <a:gd name="connsiteY33" fmla="*/ 1157640 h 1163733"/>
                  <a:gd name="connsiteX34" fmla="*/ 2063607 w 2833662"/>
                  <a:gd name="connsiteY34" fmla="*/ 1116592 h 1163733"/>
                  <a:gd name="connsiteX35" fmla="*/ 2016605 w 2833662"/>
                  <a:gd name="connsiteY35" fmla="*/ 1078991 h 1163733"/>
                  <a:gd name="connsiteX36" fmla="*/ 2016450 w 2833662"/>
                  <a:gd name="connsiteY36" fmla="*/ 1077428 h 1163733"/>
                  <a:gd name="connsiteX37" fmla="*/ 1999371 w 2833662"/>
                  <a:gd name="connsiteY37" fmla="*/ 1097165 h 1163733"/>
                  <a:gd name="connsiteX38" fmla="*/ 1883433 w 2833662"/>
                  <a:gd name="connsiteY38" fmla="*/ 1152626 h 1163733"/>
                  <a:gd name="connsiteX39" fmla="*/ 1702318 w 2833662"/>
                  <a:gd name="connsiteY39" fmla="*/ 1112205 h 1163733"/>
                  <a:gd name="connsiteX40" fmla="*/ 1669731 w 2833662"/>
                  <a:gd name="connsiteY40" fmla="*/ 1087764 h 1163733"/>
                  <a:gd name="connsiteX41" fmla="*/ 1659247 w 2833662"/>
                  <a:gd name="connsiteY41" fmla="*/ 1075136 h 1163733"/>
                  <a:gd name="connsiteX42" fmla="*/ 1618029 w 2833662"/>
                  <a:gd name="connsiteY42" fmla="*/ 1100612 h 1163733"/>
                  <a:gd name="connsiteX43" fmla="*/ 1405893 w 2833662"/>
                  <a:gd name="connsiteY43" fmla="*/ 1160774 h 1163733"/>
                  <a:gd name="connsiteX44" fmla="*/ 1263633 w 2833662"/>
                  <a:gd name="connsiteY44" fmla="*/ 1111892 h 1163733"/>
                  <a:gd name="connsiteX45" fmla="*/ 1198487 w 2833662"/>
                  <a:gd name="connsiteY45" fmla="*/ 1074494 h 1163733"/>
                  <a:gd name="connsiteX46" fmla="*/ 1194070 w 2833662"/>
                  <a:gd name="connsiteY46" fmla="*/ 1082751 h 1163733"/>
                  <a:gd name="connsiteX47" fmla="*/ 1073432 w 2833662"/>
                  <a:gd name="connsiteY47" fmla="*/ 1153253 h 1163733"/>
                  <a:gd name="connsiteX48" fmla="*/ 870697 w 2833662"/>
                  <a:gd name="connsiteY48" fmla="*/ 1122232 h 1163733"/>
                  <a:gd name="connsiteX49" fmla="*/ 824635 w 2833662"/>
                  <a:gd name="connsiteY49" fmla="*/ 1089957 h 1163733"/>
                  <a:gd name="connsiteX50" fmla="*/ 817193 w 2833662"/>
                  <a:gd name="connsiteY50" fmla="*/ 1082946 h 1163733"/>
                  <a:gd name="connsiteX51" fmla="*/ 817147 w 2833662"/>
                  <a:gd name="connsiteY51" fmla="*/ 1081703 h 1163733"/>
                  <a:gd name="connsiteX52" fmla="*/ 817114 w 2833662"/>
                  <a:gd name="connsiteY52" fmla="*/ 1082123 h 1163733"/>
                  <a:gd name="connsiteX53" fmla="*/ 770113 w 2833662"/>
                  <a:gd name="connsiteY53" fmla="*/ 1119724 h 1163733"/>
                  <a:gd name="connsiteX54" fmla="*/ 597459 w 2833662"/>
                  <a:gd name="connsiteY54" fmla="*/ 1160772 h 1163733"/>
                  <a:gd name="connsiteX55" fmla="*/ 455200 w 2833662"/>
                  <a:gd name="connsiteY55" fmla="*/ 1111890 h 1163733"/>
                  <a:gd name="connsiteX56" fmla="*/ 388770 w 2833662"/>
                  <a:gd name="connsiteY56" fmla="*/ 1074289 h 1163733"/>
                  <a:gd name="connsiteX57" fmla="*/ 389103 w 2833662"/>
                  <a:gd name="connsiteY57" fmla="*/ 1069174 h 1163733"/>
                  <a:gd name="connsiteX58" fmla="*/ 382817 w 2833662"/>
                  <a:gd name="connsiteY58" fmla="*/ 1080557 h 1163733"/>
                  <a:gd name="connsiteX59" fmla="*/ 83885 w 2833662"/>
                  <a:gd name="connsiteY59" fmla="*/ 1079617 h 1163733"/>
                  <a:gd name="connsiteX60" fmla="*/ 10875 w 2833662"/>
                  <a:gd name="connsiteY60" fmla="*/ 1004728 h 1163733"/>
                  <a:gd name="connsiteX61" fmla="*/ 5234 w 2833662"/>
                  <a:gd name="connsiteY61" fmla="*/ 956159 h 1163733"/>
                  <a:gd name="connsiteX62" fmla="*/ 392217 w 2833662"/>
                  <a:gd name="connsiteY62" fmla="*/ 108557 h 1163733"/>
                  <a:gd name="connsiteX63" fmla="*/ 398484 w 2833662"/>
                  <a:gd name="connsiteY63" fmla="*/ 67509 h 1163733"/>
                  <a:gd name="connsiteX64" fmla="*/ 457706 w 2833662"/>
                  <a:gd name="connsiteY64" fmla="*/ 139 h 1163733"/>
                  <a:gd name="connsiteX65" fmla="*/ 617513 w 2833662"/>
                  <a:gd name="connsiteY65" fmla="*/ 139 h 1163733"/>
                  <a:gd name="connsiteX66" fmla="*/ 2360972 w 2833662"/>
                  <a:gd name="connsiteY66" fmla="*/ 139 h 1163733"/>
                  <a:gd name="connsiteX67" fmla="*/ 2391901 w 2833662"/>
                  <a:gd name="connsiteY67" fmla="*/ 3968 h 116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33662" h="1163733">
                    <a:moveTo>
                      <a:pt x="531539" y="155632"/>
                    </a:moveTo>
                    <a:lnTo>
                      <a:pt x="502008" y="349878"/>
                    </a:lnTo>
                    <a:lnTo>
                      <a:pt x="503690" y="339341"/>
                    </a:lnTo>
                    <a:cubicBezTo>
                      <a:pt x="514765" y="269260"/>
                      <a:pt x="523989" y="209471"/>
                      <a:pt x="529694" y="169349"/>
                    </a:cubicBezTo>
                    <a:close/>
                    <a:moveTo>
                      <a:pt x="717345" y="119524"/>
                    </a:moveTo>
                    <a:lnTo>
                      <a:pt x="551397" y="119524"/>
                    </a:lnTo>
                    <a:lnTo>
                      <a:pt x="543741" y="121683"/>
                    </a:lnTo>
                    <a:lnTo>
                      <a:pt x="551397" y="119837"/>
                    </a:lnTo>
                    <a:cubicBezTo>
                      <a:pt x="610933" y="119993"/>
                      <a:pt x="661068" y="119837"/>
                      <a:pt x="711203" y="119562"/>
                    </a:cubicBezTo>
                    <a:close/>
                    <a:moveTo>
                      <a:pt x="886952" y="122932"/>
                    </a:moveTo>
                    <a:lnTo>
                      <a:pt x="885036" y="122422"/>
                    </a:lnTo>
                    <a:lnTo>
                      <a:pt x="889165" y="135756"/>
                    </a:lnTo>
                    <a:lnTo>
                      <a:pt x="889185" y="135505"/>
                    </a:lnTo>
                    <a:cubicBezTo>
                      <a:pt x="889811" y="129395"/>
                      <a:pt x="889263" y="125400"/>
                      <a:pt x="886952" y="122932"/>
                    </a:cubicBezTo>
                    <a:close/>
                    <a:moveTo>
                      <a:pt x="1929084" y="123097"/>
                    </a:moveTo>
                    <a:lnTo>
                      <a:pt x="1926792" y="123950"/>
                    </a:lnTo>
                    <a:lnTo>
                      <a:pt x="1926382" y="130830"/>
                    </a:lnTo>
                    <a:close/>
                    <a:moveTo>
                      <a:pt x="2279033" y="121913"/>
                    </a:moveTo>
                    <a:cubicBezTo>
                      <a:pt x="2276604" y="120073"/>
                      <a:pt x="2273236" y="119524"/>
                      <a:pt x="2268536" y="119524"/>
                    </a:cubicBezTo>
                    <a:lnTo>
                      <a:pt x="2068663" y="119334"/>
                    </a:lnTo>
                    <a:lnTo>
                      <a:pt x="2106848" y="119563"/>
                    </a:lnTo>
                    <a:cubicBezTo>
                      <a:pt x="2158550" y="119838"/>
                      <a:pt x="2210253" y="119994"/>
                      <a:pt x="2269788" y="119837"/>
                    </a:cubicBezTo>
                    <a:lnTo>
                      <a:pt x="2279116" y="122087"/>
                    </a:lnTo>
                    <a:close/>
                    <a:moveTo>
                      <a:pt x="2391901" y="3968"/>
                    </a:moveTo>
                    <a:cubicBezTo>
                      <a:pt x="2417943" y="11753"/>
                      <a:pt x="2429752" y="31787"/>
                      <a:pt x="2431163" y="67509"/>
                    </a:cubicBezTo>
                    <a:cubicBezTo>
                      <a:pt x="2431789" y="82863"/>
                      <a:pt x="2434922" y="98217"/>
                      <a:pt x="2441503" y="112944"/>
                    </a:cubicBezTo>
                    <a:cubicBezTo>
                      <a:pt x="2570288" y="394955"/>
                      <a:pt x="2699074" y="676967"/>
                      <a:pt x="2827859" y="958979"/>
                    </a:cubicBezTo>
                    <a:cubicBezTo>
                      <a:pt x="2833186" y="970573"/>
                      <a:pt x="2837259" y="980913"/>
                      <a:pt x="2828799" y="992820"/>
                    </a:cubicBezTo>
                    <a:cubicBezTo>
                      <a:pt x="2784617" y="1054863"/>
                      <a:pt x="2734168" y="1109072"/>
                      <a:pt x="2655832" y="1126305"/>
                    </a:cubicBezTo>
                    <a:cubicBezTo>
                      <a:pt x="2583449" y="1142286"/>
                      <a:pt x="2518272" y="1126306"/>
                      <a:pt x="2459990" y="1080557"/>
                    </a:cubicBezTo>
                    <a:lnTo>
                      <a:pt x="2450640" y="1064317"/>
                    </a:lnTo>
                    <a:lnTo>
                      <a:pt x="2451216" y="1071157"/>
                    </a:lnTo>
                    <a:cubicBezTo>
                      <a:pt x="2428655" y="1084004"/>
                      <a:pt x="2400767" y="1095285"/>
                      <a:pt x="2378520" y="1108758"/>
                    </a:cubicBezTo>
                    <a:cubicBezTo>
                      <a:pt x="2334651" y="1135706"/>
                      <a:pt x="2287336" y="1152314"/>
                      <a:pt x="2236260" y="1157640"/>
                    </a:cubicBezTo>
                    <a:cubicBezTo>
                      <a:pt x="2157297" y="1156074"/>
                      <a:pt x="2135049" y="1156387"/>
                      <a:pt x="2063607" y="1116592"/>
                    </a:cubicBezTo>
                    <a:cubicBezTo>
                      <a:pt x="2049193" y="1106565"/>
                      <a:pt x="2031645" y="1088391"/>
                      <a:pt x="2016605" y="1078991"/>
                    </a:cubicBezTo>
                    <a:lnTo>
                      <a:pt x="2016450" y="1077428"/>
                    </a:lnTo>
                    <a:lnTo>
                      <a:pt x="1999371" y="1097165"/>
                    </a:lnTo>
                    <a:cubicBezTo>
                      <a:pt x="1964276" y="1123799"/>
                      <a:pt x="1927301" y="1145733"/>
                      <a:pt x="1883433" y="1152626"/>
                    </a:cubicBezTo>
                    <a:cubicBezTo>
                      <a:pt x="1818256" y="1162654"/>
                      <a:pt x="1756841" y="1152000"/>
                      <a:pt x="1702318" y="1112205"/>
                    </a:cubicBezTo>
                    <a:cubicBezTo>
                      <a:pt x="1691351" y="1104371"/>
                      <a:pt x="1680698" y="1095911"/>
                      <a:pt x="1669731" y="1087764"/>
                    </a:cubicBezTo>
                    <a:lnTo>
                      <a:pt x="1659247" y="1075136"/>
                    </a:lnTo>
                    <a:lnTo>
                      <a:pt x="1618029" y="1100612"/>
                    </a:lnTo>
                    <a:cubicBezTo>
                      <a:pt x="1554106" y="1145107"/>
                      <a:pt x="1483603" y="1165788"/>
                      <a:pt x="1405893" y="1160774"/>
                    </a:cubicBezTo>
                    <a:cubicBezTo>
                      <a:pt x="1354817" y="1155447"/>
                      <a:pt x="1307502" y="1138840"/>
                      <a:pt x="1263633" y="1111892"/>
                    </a:cubicBezTo>
                    <a:lnTo>
                      <a:pt x="1198487" y="1074494"/>
                    </a:lnTo>
                    <a:lnTo>
                      <a:pt x="1194070" y="1082751"/>
                    </a:lnTo>
                    <a:cubicBezTo>
                      <a:pt x="1155842" y="1109385"/>
                      <a:pt x="1119808" y="1139779"/>
                      <a:pt x="1073432" y="1153253"/>
                    </a:cubicBezTo>
                    <a:cubicBezTo>
                      <a:pt x="1000736" y="1174248"/>
                      <a:pt x="933366" y="1163594"/>
                      <a:pt x="870697" y="1122232"/>
                    </a:cubicBezTo>
                    <a:cubicBezTo>
                      <a:pt x="855030" y="1111892"/>
                      <a:pt x="840303" y="1100298"/>
                      <a:pt x="824635" y="1089957"/>
                    </a:cubicBezTo>
                    <a:cubicBezTo>
                      <a:pt x="821658" y="1087921"/>
                      <a:pt x="818838" y="1085727"/>
                      <a:pt x="817193" y="1082946"/>
                    </a:cubicBezTo>
                    <a:lnTo>
                      <a:pt x="817147" y="1081703"/>
                    </a:lnTo>
                    <a:lnTo>
                      <a:pt x="817114" y="1082123"/>
                    </a:lnTo>
                    <a:cubicBezTo>
                      <a:pt x="802074" y="1091523"/>
                      <a:pt x="784526" y="1109697"/>
                      <a:pt x="770113" y="1119724"/>
                    </a:cubicBezTo>
                    <a:cubicBezTo>
                      <a:pt x="698983" y="1159519"/>
                      <a:pt x="676422" y="1159206"/>
                      <a:pt x="597459" y="1160772"/>
                    </a:cubicBezTo>
                    <a:cubicBezTo>
                      <a:pt x="546383" y="1155446"/>
                      <a:pt x="499068" y="1138838"/>
                      <a:pt x="455200" y="1111890"/>
                    </a:cubicBezTo>
                    <a:cubicBezTo>
                      <a:pt x="432952" y="1098417"/>
                      <a:pt x="411331" y="1087136"/>
                      <a:pt x="388770" y="1074289"/>
                    </a:cubicBezTo>
                    <a:lnTo>
                      <a:pt x="389103" y="1069174"/>
                    </a:lnTo>
                    <a:lnTo>
                      <a:pt x="382817" y="1080557"/>
                    </a:lnTo>
                    <a:cubicBezTo>
                      <a:pt x="296333" y="1154507"/>
                      <a:pt x="169741" y="1154194"/>
                      <a:pt x="83885" y="1079617"/>
                    </a:cubicBezTo>
                    <a:cubicBezTo>
                      <a:pt x="57564" y="1056743"/>
                      <a:pt x="32182" y="1032615"/>
                      <a:pt x="10875" y="1004728"/>
                    </a:cubicBezTo>
                    <a:cubicBezTo>
                      <a:pt x="-1033" y="989373"/>
                      <a:pt x="-3539" y="975586"/>
                      <a:pt x="5234" y="956159"/>
                    </a:cubicBezTo>
                    <a:cubicBezTo>
                      <a:pt x="134647" y="673834"/>
                      <a:pt x="263119" y="391195"/>
                      <a:pt x="392217" y="108557"/>
                    </a:cubicBezTo>
                    <a:cubicBezTo>
                      <a:pt x="398171" y="95396"/>
                      <a:pt x="400364" y="81923"/>
                      <a:pt x="398484" y="67509"/>
                    </a:cubicBezTo>
                    <a:cubicBezTo>
                      <a:pt x="394097" y="30847"/>
                      <a:pt x="420732" y="453"/>
                      <a:pt x="457706" y="139"/>
                    </a:cubicBezTo>
                    <a:cubicBezTo>
                      <a:pt x="510975" y="-174"/>
                      <a:pt x="564244" y="139"/>
                      <a:pt x="617513" y="139"/>
                    </a:cubicBezTo>
                    <a:cubicBezTo>
                      <a:pt x="1198771" y="139"/>
                      <a:pt x="1780028" y="139"/>
                      <a:pt x="2360972" y="139"/>
                    </a:cubicBezTo>
                    <a:cubicBezTo>
                      <a:pt x="2372958" y="139"/>
                      <a:pt x="2383220" y="1373"/>
                      <a:pt x="2391901" y="396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0" name="Graphic 32">
                <a:extLst>
                  <a:ext uri="{FF2B5EF4-FFF2-40B4-BE49-F238E27FC236}">
                    <a16:creationId xmlns:a16="http://schemas.microsoft.com/office/drawing/2014/main" id="{0725DABC-9E34-4E42-B8D3-270D5E45E20F}"/>
                  </a:ext>
                </a:extLst>
              </p:cNvPr>
              <p:cNvGrpSpPr/>
              <p:nvPr/>
            </p:nvGrpSpPr>
            <p:grpSpPr>
              <a:xfrm rot="20705322">
                <a:off x="618525" y="1024372"/>
                <a:ext cx="2832651" cy="1165648"/>
                <a:chOff x="1790700" y="1657350"/>
                <a:chExt cx="8610600" cy="3543300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79FD638-6C24-4101-9DEC-69BCBE2D0DEB}"/>
                    </a:ext>
                  </a:extLst>
                </p:cNvPr>
                <p:cNvSpPr/>
                <p:nvPr/>
              </p:nvSpPr>
              <p:spPr>
                <a:xfrm>
                  <a:off x="1790981" y="1656926"/>
                  <a:ext cx="8613672" cy="3537479"/>
                </a:xfrm>
                <a:custGeom>
                  <a:avLst/>
                  <a:gdLst>
                    <a:gd name="connsiteX0" fmla="*/ 2482886 w 8613672"/>
                    <a:gd name="connsiteY0" fmla="*/ 3259879 h 3537479"/>
                    <a:gd name="connsiteX1" fmla="*/ 2530511 w 8613672"/>
                    <a:gd name="connsiteY1" fmla="*/ 2666471 h 3537479"/>
                    <a:gd name="connsiteX2" fmla="*/ 2612426 w 8613672"/>
                    <a:gd name="connsiteY2" fmla="*/ 1593956 h 3537479"/>
                    <a:gd name="connsiteX3" fmla="*/ 2674339 w 8613672"/>
                    <a:gd name="connsiteY3" fmla="*/ 777663 h 3537479"/>
                    <a:gd name="connsiteX4" fmla="*/ 2702914 w 8613672"/>
                    <a:gd name="connsiteY4" fmla="*/ 411903 h 3537479"/>
                    <a:gd name="connsiteX5" fmla="*/ 2657194 w 8613672"/>
                    <a:gd name="connsiteY5" fmla="*/ 363326 h 3537479"/>
                    <a:gd name="connsiteX6" fmla="*/ 1676119 w 8613672"/>
                    <a:gd name="connsiteY6" fmla="*/ 363326 h 3537479"/>
                    <a:gd name="connsiteX7" fmla="*/ 1625636 w 8613672"/>
                    <a:gd name="connsiteY7" fmla="*/ 408093 h 3537479"/>
                    <a:gd name="connsiteX8" fmla="*/ 1361794 w 8613672"/>
                    <a:gd name="connsiteY8" fmla="*/ 2143548 h 3537479"/>
                    <a:gd name="connsiteX9" fmla="*/ 1198916 w 8613672"/>
                    <a:gd name="connsiteY9" fmla="*/ 3220826 h 3537479"/>
                    <a:gd name="connsiteX10" fmla="*/ 1163674 w 8613672"/>
                    <a:gd name="connsiteY10" fmla="*/ 3284643 h 3537479"/>
                    <a:gd name="connsiteX11" fmla="*/ 254989 w 8613672"/>
                    <a:gd name="connsiteY11" fmla="*/ 3281786 h 3537479"/>
                    <a:gd name="connsiteX12" fmla="*/ 33056 w 8613672"/>
                    <a:gd name="connsiteY12" fmla="*/ 3054139 h 3537479"/>
                    <a:gd name="connsiteX13" fmla="*/ 15911 w 8613672"/>
                    <a:gd name="connsiteY13" fmla="*/ 2906501 h 3537479"/>
                    <a:gd name="connsiteX14" fmla="*/ 1192249 w 8613672"/>
                    <a:gd name="connsiteY14" fmla="*/ 329988 h 3537479"/>
                    <a:gd name="connsiteX15" fmla="*/ 1211299 w 8613672"/>
                    <a:gd name="connsiteY15" fmla="*/ 205211 h 3537479"/>
                    <a:gd name="connsiteX16" fmla="*/ 1391321 w 8613672"/>
                    <a:gd name="connsiteY16" fmla="*/ 423 h 3537479"/>
                    <a:gd name="connsiteX17" fmla="*/ 1877096 w 8613672"/>
                    <a:gd name="connsiteY17" fmla="*/ 423 h 3537479"/>
                    <a:gd name="connsiteX18" fmla="*/ 7176806 w 8613672"/>
                    <a:gd name="connsiteY18" fmla="*/ 423 h 3537479"/>
                    <a:gd name="connsiteX19" fmla="*/ 7390167 w 8613672"/>
                    <a:gd name="connsiteY19" fmla="*/ 205211 h 3537479"/>
                    <a:gd name="connsiteX20" fmla="*/ 7421599 w 8613672"/>
                    <a:gd name="connsiteY20" fmla="*/ 343323 h 3537479"/>
                    <a:gd name="connsiteX21" fmla="*/ 8596031 w 8613672"/>
                    <a:gd name="connsiteY21" fmla="*/ 2915073 h 3537479"/>
                    <a:gd name="connsiteX22" fmla="*/ 8598888 w 8613672"/>
                    <a:gd name="connsiteY22" fmla="*/ 3017943 h 3537479"/>
                    <a:gd name="connsiteX23" fmla="*/ 8073109 w 8613672"/>
                    <a:gd name="connsiteY23" fmla="*/ 3423708 h 3537479"/>
                    <a:gd name="connsiteX24" fmla="*/ 7477796 w 8613672"/>
                    <a:gd name="connsiteY24" fmla="*/ 3284643 h 3537479"/>
                    <a:gd name="connsiteX25" fmla="*/ 7441601 w 8613672"/>
                    <a:gd name="connsiteY25" fmla="*/ 3221779 h 3537479"/>
                    <a:gd name="connsiteX26" fmla="*/ 7169186 w 8613672"/>
                    <a:gd name="connsiteY26" fmla="*/ 1685396 h 3537479"/>
                    <a:gd name="connsiteX27" fmla="*/ 6942492 w 8613672"/>
                    <a:gd name="connsiteY27" fmla="*/ 401426 h 3537479"/>
                    <a:gd name="connsiteX28" fmla="*/ 6895819 w 8613672"/>
                    <a:gd name="connsiteY28" fmla="*/ 363326 h 3537479"/>
                    <a:gd name="connsiteX29" fmla="*/ 5895694 w 8613672"/>
                    <a:gd name="connsiteY29" fmla="*/ 362373 h 3537479"/>
                    <a:gd name="connsiteX30" fmla="*/ 5854736 w 8613672"/>
                    <a:gd name="connsiteY30" fmla="*/ 414761 h 3537479"/>
                    <a:gd name="connsiteX31" fmla="*/ 5934746 w 8613672"/>
                    <a:gd name="connsiteY31" fmla="*/ 1214861 h 3537479"/>
                    <a:gd name="connsiteX32" fmla="*/ 6025234 w 8613672"/>
                    <a:gd name="connsiteY32" fmla="*/ 2119736 h 3537479"/>
                    <a:gd name="connsiteX33" fmla="*/ 6126199 w 8613672"/>
                    <a:gd name="connsiteY33" fmla="*/ 3128433 h 3537479"/>
                    <a:gd name="connsiteX34" fmla="*/ 6130961 w 8613672"/>
                    <a:gd name="connsiteY34" fmla="*/ 3199871 h 3537479"/>
                    <a:gd name="connsiteX35" fmla="*/ 6077621 w 8613672"/>
                    <a:gd name="connsiteY35" fmla="*/ 3335126 h 3537479"/>
                    <a:gd name="connsiteX36" fmla="*/ 5725196 w 8613672"/>
                    <a:gd name="connsiteY36" fmla="*/ 3503718 h 3537479"/>
                    <a:gd name="connsiteX37" fmla="*/ 5174651 w 8613672"/>
                    <a:gd name="connsiteY37" fmla="*/ 3380846 h 3537479"/>
                    <a:gd name="connsiteX38" fmla="*/ 5075592 w 8613672"/>
                    <a:gd name="connsiteY38" fmla="*/ 3306551 h 3537479"/>
                    <a:gd name="connsiteX39" fmla="*/ 5033681 w 8613672"/>
                    <a:gd name="connsiteY39" fmla="*/ 3256068 h 3537479"/>
                    <a:gd name="connsiteX40" fmla="*/ 5010821 w 8613672"/>
                    <a:gd name="connsiteY40" fmla="*/ 2866496 h 3537479"/>
                    <a:gd name="connsiteX41" fmla="*/ 4975579 w 8613672"/>
                    <a:gd name="connsiteY41" fmla="*/ 2268326 h 3537479"/>
                    <a:gd name="connsiteX42" fmla="*/ 4953671 w 8613672"/>
                    <a:gd name="connsiteY42" fmla="*/ 1902566 h 3537479"/>
                    <a:gd name="connsiteX43" fmla="*/ 4918429 w 8613672"/>
                    <a:gd name="connsiteY43" fmla="*/ 1304396 h 3537479"/>
                    <a:gd name="connsiteX44" fmla="*/ 4895569 w 8613672"/>
                    <a:gd name="connsiteY44" fmla="*/ 905298 h 3537479"/>
                    <a:gd name="connsiteX45" fmla="*/ 4867946 w 8613672"/>
                    <a:gd name="connsiteY45" fmla="*/ 464291 h 3537479"/>
                    <a:gd name="connsiteX46" fmla="*/ 4782221 w 8613672"/>
                    <a:gd name="connsiteY46" fmla="*/ 387138 h 3537479"/>
                    <a:gd name="connsiteX47" fmla="*/ 3810671 w 8613672"/>
                    <a:gd name="connsiteY47" fmla="*/ 387138 h 3537479"/>
                    <a:gd name="connsiteX48" fmla="*/ 3724946 w 8613672"/>
                    <a:gd name="connsiteY48" fmla="*/ 472863 h 3537479"/>
                    <a:gd name="connsiteX49" fmla="*/ 3703991 w 8613672"/>
                    <a:gd name="connsiteY49" fmla="*/ 1286298 h 3537479"/>
                    <a:gd name="connsiteX50" fmla="*/ 3684941 w 8613672"/>
                    <a:gd name="connsiteY50" fmla="*/ 2061633 h 3537479"/>
                    <a:gd name="connsiteX51" fmla="*/ 3665891 w 8613672"/>
                    <a:gd name="connsiteY51" fmla="*/ 2798868 h 3537479"/>
                    <a:gd name="connsiteX52" fmla="*/ 3651604 w 8613672"/>
                    <a:gd name="connsiteY52" fmla="*/ 3250354 h 3537479"/>
                    <a:gd name="connsiteX53" fmla="*/ 3629696 w 8613672"/>
                    <a:gd name="connsiteY53" fmla="*/ 3291311 h 3537479"/>
                    <a:gd name="connsiteX54" fmla="*/ 3262984 w 8613672"/>
                    <a:gd name="connsiteY54" fmla="*/ 3505623 h 3537479"/>
                    <a:gd name="connsiteX55" fmla="*/ 2646716 w 8613672"/>
                    <a:gd name="connsiteY55" fmla="*/ 3411326 h 3537479"/>
                    <a:gd name="connsiteX56" fmla="*/ 2506699 w 8613672"/>
                    <a:gd name="connsiteY56" fmla="*/ 3313218 h 3537479"/>
                    <a:gd name="connsiteX57" fmla="*/ 2482886 w 8613672"/>
                    <a:gd name="connsiteY57" fmla="*/ 3259879 h 353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8613672" h="3537479">
                      <a:moveTo>
                        <a:pt x="2482886" y="3259879"/>
                      </a:moveTo>
                      <a:cubicBezTo>
                        <a:pt x="2499079" y="3061758"/>
                        <a:pt x="2515271" y="2864591"/>
                        <a:pt x="2530511" y="2666471"/>
                      </a:cubicBezTo>
                      <a:cubicBezTo>
                        <a:pt x="2558134" y="2309283"/>
                        <a:pt x="2585756" y="1951143"/>
                        <a:pt x="2612426" y="1593956"/>
                      </a:cubicBezTo>
                      <a:cubicBezTo>
                        <a:pt x="2633381" y="1321541"/>
                        <a:pt x="2653384" y="1050078"/>
                        <a:pt x="2674339" y="777663"/>
                      </a:cubicBezTo>
                      <a:cubicBezTo>
                        <a:pt x="2683864" y="655743"/>
                        <a:pt x="2692436" y="533823"/>
                        <a:pt x="2702914" y="411903"/>
                      </a:cubicBezTo>
                      <a:cubicBezTo>
                        <a:pt x="2706724" y="374756"/>
                        <a:pt x="2696246" y="363326"/>
                        <a:pt x="2657194" y="363326"/>
                      </a:cubicBezTo>
                      <a:cubicBezTo>
                        <a:pt x="2330486" y="365231"/>
                        <a:pt x="2002826" y="364278"/>
                        <a:pt x="1676119" y="363326"/>
                      </a:cubicBezTo>
                      <a:cubicBezTo>
                        <a:pt x="1640876" y="363326"/>
                        <a:pt x="1631351" y="375708"/>
                        <a:pt x="1625636" y="408093"/>
                      </a:cubicBezTo>
                      <a:cubicBezTo>
                        <a:pt x="1538006" y="987213"/>
                        <a:pt x="1449424" y="1565381"/>
                        <a:pt x="1361794" y="2143548"/>
                      </a:cubicBezTo>
                      <a:cubicBezTo>
                        <a:pt x="1307501" y="2502641"/>
                        <a:pt x="1252256" y="2861733"/>
                        <a:pt x="1198916" y="3220826"/>
                      </a:cubicBezTo>
                      <a:cubicBezTo>
                        <a:pt x="1195106" y="3248448"/>
                        <a:pt x="1183676" y="3267498"/>
                        <a:pt x="1163674" y="3284643"/>
                      </a:cubicBezTo>
                      <a:cubicBezTo>
                        <a:pt x="900784" y="3509433"/>
                        <a:pt x="515974" y="3508481"/>
                        <a:pt x="254989" y="3281786"/>
                      </a:cubicBezTo>
                      <a:cubicBezTo>
                        <a:pt x="174979" y="3212254"/>
                        <a:pt x="97826" y="3138911"/>
                        <a:pt x="33056" y="3054139"/>
                      </a:cubicBezTo>
                      <a:cubicBezTo>
                        <a:pt x="-3139" y="3007466"/>
                        <a:pt x="-10759" y="2965556"/>
                        <a:pt x="15911" y="2906501"/>
                      </a:cubicBezTo>
                      <a:cubicBezTo>
                        <a:pt x="409294" y="2048298"/>
                        <a:pt x="799819" y="1189143"/>
                        <a:pt x="1192249" y="329988"/>
                      </a:cubicBezTo>
                      <a:cubicBezTo>
                        <a:pt x="1210346" y="289983"/>
                        <a:pt x="1217014" y="249026"/>
                        <a:pt x="1211299" y="205211"/>
                      </a:cubicBezTo>
                      <a:cubicBezTo>
                        <a:pt x="1197964" y="93768"/>
                        <a:pt x="1278926" y="1376"/>
                        <a:pt x="1391321" y="423"/>
                      </a:cubicBezTo>
                      <a:cubicBezTo>
                        <a:pt x="1553246" y="-529"/>
                        <a:pt x="1715171" y="423"/>
                        <a:pt x="1877096" y="423"/>
                      </a:cubicBezTo>
                      <a:cubicBezTo>
                        <a:pt x="3643984" y="423"/>
                        <a:pt x="5410871" y="423"/>
                        <a:pt x="7176806" y="423"/>
                      </a:cubicBezTo>
                      <a:cubicBezTo>
                        <a:pt x="7322539" y="423"/>
                        <a:pt x="7384451" y="60431"/>
                        <a:pt x="7390167" y="205211"/>
                      </a:cubicBezTo>
                      <a:cubicBezTo>
                        <a:pt x="7392071" y="251883"/>
                        <a:pt x="7401596" y="298556"/>
                        <a:pt x="7421599" y="343323"/>
                      </a:cubicBezTo>
                      <a:cubicBezTo>
                        <a:pt x="7813076" y="1200573"/>
                        <a:pt x="8204554" y="2057823"/>
                        <a:pt x="8596031" y="2915073"/>
                      </a:cubicBezTo>
                      <a:cubicBezTo>
                        <a:pt x="8612224" y="2950316"/>
                        <a:pt x="8624606" y="2981748"/>
                        <a:pt x="8598888" y="3017943"/>
                      </a:cubicBezTo>
                      <a:cubicBezTo>
                        <a:pt x="8464586" y="3206539"/>
                        <a:pt x="8311234" y="3371321"/>
                        <a:pt x="8073109" y="3423708"/>
                      </a:cubicBezTo>
                      <a:cubicBezTo>
                        <a:pt x="7853081" y="3472286"/>
                        <a:pt x="7654961" y="3423708"/>
                        <a:pt x="7477796" y="3284643"/>
                      </a:cubicBezTo>
                      <a:cubicBezTo>
                        <a:pt x="7456842" y="3267498"/>
                        <a:pt x="7446364" y="3248448"/>
                        <a:pt x="7441601" y="3221779"/>
                      </a:cubicBezTo>
                      <a:cubicBezTo>
                        <a:pt x="7351114" y="2709333"/>
                        <a:pt x="7260626" y="2197841"/>
                        <a:pt x="7169186" y="1685396"/>
                      </a:cubicBezTo>
                      <a:cubicBezTo>
                        <a:pt x="7092986" y="1257723"/>
                        <a:pt x="7016786" y="830051"/>
                        <a:pt x="6942492" y="401426"/>
                      </a:cubicBezTo>
                      <a:cubicBezTo>
                        <a:pt x="6936776" y="369993"/>
                        <a:pt x="6924394" y="363326"/>
                        <a:pt x="6895819" y="363326"/>
                      </a:cubicBezTo>
                      <a:cubicBezTo>
                        <a:pt x="6562444" y="364278"/>
                        <a:pt x="6229069" y="364278"/>
                        <a:pt x="5895694" y="362373"/>
                      </a:cubicBezTo>
                      <a:cubicBezTo>
                        <a:pt x="5850926" y="362373"/>
                        <a:pt x="5850926" y="383328"/>
                        <a:pt x="5854736" y="414761"/>
                      </a:cubicBezTo>
                      <a:cubicBezTo>
                        <a:pt x="5881406" y="681461"/>
                        <a:pt x="5908076" y="948161"/>
                        <a:pt x="5934746" y="1214861"/>
                      </a:cubicBezTo>
                      <a:cubicBezTo>
                        <a:pt x="5965226" y="1516803"/>
                        <a:pt x="5995706" y="1817793"/>
                        <a:pt x="6025234" y="2119736"/>
                      </a:cubicBezTo>
                      <a:cubicBezTo>
                        <a:pt x="6058571" y="2455968"/>
                        <a:pt x="6092861" y="2792201"/>
                        <a:pt x="6126199" y="3128433"/>
                      </a:cubicBezTo>
                      <a:cubicBezTo>
                        <a:pt x="6128104" y="3152246"/>
                        <a:pt x="6130009" y="3176058"/>
                        <a:pt x="6130961" y="3199871"/>
                      </a:cubicBezTo>
                      <a:cubicBezTo>
                        <a:pt x="6147154" y="3257973"/>
                        <a:pt x="6129056" y="3297026"/>
                        <a:pt x="6077621" y="3335126"/>
                      </a:cubicBezTo>
                      <a:cubicBezTo>
                        <a:pt x="5970942" y="3416089"/>
                        <a:pt x="5858546" y="3482764"/>
                        <a:pt x="5725196" y="3503718"/>
                      </a:cubicBezTo>
                      <a:cubicBezTo>
                        <a:pt x="5527076" y="3534198"/>
                        <a:pt x="5340386" y="3501814"/>
                        <a:pt x="5174651" y="3380846"/>
                      </a:cubicBezTo>
                      <a:cubicBezTo>
                        <a:pt x="5141314" y="3357033"/>
                        <a:pt x="5108929" y="3331316"/>
                        <a:pt x="5075592" y="3306551"/>
                      </a:cubicBezTo>
                      <a:cubicBezTo>
                        <a:pt x="5057494" y="3293216"/>
                        <a:pt x="5042254" y="3277976"/>
                        <a:pt x="5033681" y="3256068"/>
                      </a:cubicBezTo>
                      <a:cubicBezTo>
                        <a:pt x="5027014" y="3126529"/>
                        <a:pt x="5017489" y="2996036"/>
                        <a:pt x="5010821" y="2866496"/>
                      </a:cubicBezTo>
                      <a:cubicBezTo>
                        <a:pt x="4999392" y="2667423"/>
                        <a:pt x="4987961" y="2467398"/>
                        <a:pt x="4975579" y="2268326"/>
                      </a:cubicBezTo>
                      <a:cubicBezTo>
                        <a:pt x="4967959" y="2146406"/>
                        <a:pt x="4960339" y="2024486"/>
                        <a:pt x="4953671" y="1902566"/>
                      </a:cubicBezTo>
                      <a:cubicBezTo>
                        <a:pt x="4943194" y="1703493"/>
                        <a:pt x="4928906" y="1503468"/>
                        <a:pt x="4918429" y="1304396"/>
                      </a:cubicBezTo>
                      <a:cubicBezTo>
                        <a:pt x="4911761" y="1171046"/>
                        <a:pt x="4902236" y="1038648"/>
                        <a:pt x="4895569" y="905298"/>
                      </a:cubicBezTo>
                      <a:cubicBezTo>
                        <a:pt x="4887949" y="757661"/>
                        <a:pt x="4881281" y="610976"/>
                        <a:pt x="4867946" y="464291"/>
                      </a:cubicBezTo>
                      <a:cubicBezTo>
                        <a:pt x="4862231" y="403331"/>
                        <a:pt x="4845086" y="388091"/>
                        <a:pt x="4782221" y="387138"/>
                      </a:cubicBezTo>
                      <a:cubicBezTo>
                        <a:pt x="4458371" y="386186"/>
                        <a:pt x="4134521" y="386186"/>
                        <a:pt x="3810671" y="387138"/>
                      </a:cubicBezTo>
                      <a:cubicBezTo>
                        <a:pt x="3743996" y="387138"/>
                        <a:pt x="3726851" y="406188"/>
                        <a:pt x="3724946" y="472863"/>
                      </a:cubicBezTo>
                      <a:cubicBezTo>
                        <a:pt x="3716374" y="744326"/>
                        <a:pt x="3708754" y="1014836"/>
                        <a:pt x="3703991" y="1286298"/>
                      </a:cubicBezTo>
                      <a:cubicBezTo>
                        <a:pt x="3699229" y="1544426"/>
                        <a:pt x="3691609" y="1803506"/>
                        <a:pt x="3684941" y="2061633"/>
                      </a:cubicBezTo>
                      <a:cubicBezTo>
                        <a:pt x="3679226" y="2307378"/>
                        <a:pt x="3672559" y="2553123"/>
                        <a:pt x="3665891" y="2798868"/>
                      </a:cubicBezTo>
                      <a:cubicBezTo>
                        <a:pt x="3661129" y="2949364"/>
                        <a:pt x="3664939" y="3099858"/>
                        <a:pt x="3651604" y="3250354"/>
                      </a:cubicBezTo>
                      <a:cubicBezTo>
                        <a:pt x="3647794" y="3265593"/>
                        <a:pt x="3643984" y="3280833"/>
                        <a:pt x="3629696" y="3291311"/>
                      </a:cubicBezTo>
                      <a:cubicBezTo>
                        <a:pt x="3513491" y="3372273"/>
                        <a:pt x="3403954" y="3464666"/>
                        <a:pt x="3262984" y="3505623"/>
                      </a:cubicBezTo>
                      <a:cubicBezTo>
                        <a:pt x="3042004" y="3569441"/>
                        <a:pt x="2837216" y="3537056"/>
                        <a:pt x="2646716" y="3411326"/>
                      </a:cubicBezTo>
                      <a:cubicBezTo>
                        <a:pt x="2599091" y="3379893"/>
                        <a:pt x="2554324" y="3344651"/>
                        <a:pt x="2506699" y="3313218"/>
                      </a:cubicBezTo>
                      <a:cubicBezTo>
                        <a:pt x="2488601" y="3300836"/>
                        <a:pt x="2472409" y="3286548"/>
                        <a:pt x="2482886" y="325987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B49CFB-00A8-46A2-A31E-C110666C5806}"/>
                    </a:ext>
                  </a:extLst>
                </p:cNvPr>
                <p:cNvSpPr/>
                <p:nvPr/>
              </p:nvSpPr>
              <p:spPr>
                <a:xfrm>
                  <a:off x="5419676" y="2020252"/>
                  <a:ext cx="1429057" cy="3167393"/>
                </a:xfrm>
                <a:custGeom>
                  <a:avLst/>
                  <a:gdLst>
                    <a:gd name="connsiteX0" fmla="*/ 644891 w 1429057"/>
                    <a:gd name="connsiteY0" fmla="*/ 3165158 h 3167393"/>
                    <a:gd name="connsiteX1" fmla="*/ 212456 w 1429057"/>
                    <a:gd name="connsiteY1" fmla="*/ 3016568 h 3167393"/>
                    <a:gd name="connsiteX2" fmla="*/ 6716 w 1429057"/>
                    <a:gd name="connsiteY2" fmla="*/ 2898458 h 3167393"/>
                    <a:gd name="connsiteX3" fmla="*/ 4811 w 1429057"/>
                    <a:gd name="connsiteY3" fmla="*/ 2781300 h 3167393"/>
                    <a:gd name="connsiteX4" fmla="*/ 40053 w 1429057"/>
                    <a:gd name="connsiteY4" fmla="*/ 1339215 h 3167393"/>
                    <a:gd name="connsiteX5" fmla="*/ 72438 w 1429057"/>
                    <a:gd name="connsiteY5" fmla="*/ 49530 h 3167393"/>
                    <a:gd name="connsiteX6" fmla="*/ 124826 w 1429057"/>
                    <a:gd name="connsiteY6" fmla="*/ 0 h 3167393"/>
                    <a:gd name="connsiteX7" fmla="*/ 1210676 w 1429057"/>
                    <a:gd name="connsiteY7" fmla="*/ 0 h 3167393"/>
                    <a:gd name="connsiteX8" fmla="*/ 1265921 w 1429057"/>
                    <a:gd name="connsiteY8" fmla="*/ 52388 h 3167393"/>
                    <a:gd name="connsiteX9" fmla="*/ 1338311 w 1429057"/>
                    <a:gd name="connsiteY9" fmla="*/ 1287780 h 3167393"/>
                    <a:gd name="connsiteX10" fmla="*/ 1398318 w 1429057"/>
                    <a:gd name="connsiteY10" fmla="*/ 2327910 h 3167393"/>
                    <a:gd name="connsiteX11" fmla="*/ 1428798 w 1429057"/>
                    <a:gd name="connsiteY11" fmla="*/ 2855595 h 3167393"/>
                    <a:gd name="connsiteX12" fmla="*/ 1426893 w 1429057"/>
                    <a:gd name="connsiteY12" fmla="*/ 2897505 h 3167393"/>
                    <a:gd name="connsiteX13" fmla="*/ 1289734 w 1429057"/>
                    <a:gd name="connsiteY13" fmla="*/ 2982278 h 3167393"/>
                    <a:gd name="connsiteX14" fmla="*/ 644891 w 1429057"/>
                    <a:gd name="connsiteY14" fmla="*/ 3165158 h 316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29057" h="3167393">
                      <a:moveTo>
                        <a:pt x="644891" y="3165158"/>
                      </a:moveTo>
                      <a:cubicBezTo>
                        <a:pt x="489633" y="3148965"/>
                        <a:pt x="345806" y="3098483"/>
                        <a:pt x="212456" y="3016568"/>
                      </a:cubicBezTo>
                      <a:cubicBezTo>
                        <a:pt x="144828" y="2975610"/>
                        <a:pt x="75296" y="2937510"/>
                        <a:pt x="6716" y="2898458"/>
                      </a:cubicBezTo>
                      <a:cubicBezTo>
                        <a:pt x="-6619" y="2859405"/>
                        <a:pt x="3858" y="2820353"/>
                        <a:pt x="4811" y="2781300"/>
                      </a:cubicBezTo>
                      <a:cubicBezTo>
                        <a:pt x="16241" y="2300288"/>
                        <a:pt x="27671" y="1820228"/>
                        <a:pt x="40053" y="1339215"/>
                      </a:cubicBezTo>
                      <a:cubicBezTo>
                        <a:pt x="50531" y="909638"/>
                        <a:pt x="62913" y="480060"/>
                        <a:pt x="72438" y="49530"/>
                      </a:cubicBezTo>
                      <a:cubicBezTo>
                        <a:pt x="73391" y="9525"/>
                        <a:pt x="85773" y="0"/>
                        <a:pt x="124826" y="0"/>
                      </a:cubicBezTo>
                      <a:cubicBezTo>
                        <a:pt x="486776" y="953"/>
                        <a:pt x="848726" y="1905"/>
                        <a:pt x="1210676" y="0"/>
                      </a:cubicBezTo>
                      <a:cubicBezTo>
                        <a:pt x="1251634" y="0"/>
                        <a:pt x="1264016" y="10478"/>
                        <a:pt x="1265921" y="52388"/>
                      </a:cubicBezTo>
                      <a:cubicBezTo>
                        <a:pt x="1288781" y="463868"/>
                        <a:pt x="1314498" y="876300"/>
                        <a:pt x="1338311" y="1287780"/>
                      </a:cubicBezTo>
                      <a:cubicBezTo>
                        <a:pt x="1358313" y="1634490"/>
                        <a:pt x="1378316" y="1981200"/>
                        <a:pt x="1398318" y="2327910"/>
                      </a:cubicBezTo>
                      <a:cubicBezTo>
                        <a:pt x="1408796" y="2504123"/>
                        <a:pt x="1418321" y="2679383"/>
                        <a:pt x="1428798" y="2855595"/>
                      </a:cubicBezTo>
                      <a:cubicBezTo>
                        <a:pt x="1429751" y="2869883"/>
                        <a:pt x="1427846" y="2884170"/>
                        <a:pt x="1426893" y="2897505"/>
                      </a:cubicBezTo>
                      <a:cubicBezTo>
                        <a:pt x="1381173" y="2926080"/>
                        <a:pt x="1333548" y="2951798"/>
                        <a:pt x="1289734" y="2982278"/>
                      </a:cubicBezTo>
                      <a:cubicBezTo>
                        <a:pt x="1095423" y="3117533"/>
                        <a:pt x="881111" y="3180398"/>
                        <a:pt x="644891" y="31651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74AA7603-4498-4995-8939-EA3489F5B038}"/>
                    </a:ext>
                  </a:extLst>
                </p:cNvPr>
                <p:cNvSpPr/>
                <p:nvPr/>
              </p:nvSpPr>
              <p:spPr>
                <a:xfrm>
                  <a:off x="2972429" y="2017394"/>
                  <a:ext cx="1521465" cy="3168014"/>
                </a:xfrm>
                <a:custGeom>
                  <a:avLst/>
                  <a:gdLst>
                    <a:gd name="connsiteX0" fmla="*/ 634688 w 1521465"/>
                    <a:gd name="connsiteY0" fmla="*/ 3168015 h 3168014"/>
                    <a:gd name="connsiteX1" fmla="*/ 202253 w 1521465"/>
                    <a:gd name="connsiteY1" fmla="*/ 3019425 h 3168014"/>
                    <a:gd name="connsiteX2" fmla="*/ 323 w 1521465"/>
                    <a:gd name="connsiteY2" fmla="*/ 2905125 h 3168014"/>
                    <a:gd name="connsiteX3" fmla="*/ 442283 w 1521465"/>
                    <a:gd name="connsiteY3" fmla="*/ 53340 h 3168014"/>
                    <a:gd name="connsiteX4" fmla="*/ 494670 w 1521465"/>
                    <a:gd name="connsiteY4" fmla="*/ 3810 h 3168014"/>
                    <a:gd name="connsiteX5" fmla="*/ 1466220 w 1521465"/>
                    <a:gd name="connsiteY5" fmla="*/ 0 h 3168014"/>
                    <a:gd name="connsiteX6" fmla="*/ 1521465 w 1521465"/>
                    <a:gd name="connsiteY6" fmla="*/ 52388 h 3168014"/>
                    <a:gd name="connsiteX7" fmla="*/ 1302390 w 1521465"/>
                    <a:gd name="connsiteY7" fmla="*/ 2928938 h 3168014"/>
                    <a:gd name="connsiteX8" fmla="*/ 1159515 w 1521465"/>
                    <a:gd name="connsiteY8" fmla="*/ 3043238 h 3168014"/>
                    <a:gd name="connsiteX9" fmla="*/ 634688 w 1521465"/>
                    <a:gd name="connsiteY9" fmla="*/ 3168015 h 316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1465" h="3168014">
                      <a:moveTo>
                        <a:pt x="634688" y="3168015"/>
                      </a:moveTo>
                      <a:cubicBezTo>
                        <a:pt x="479430" y="3151823"/>
                        <a:pt x="335603" y="3101340"/>
                        <a:pt x="202253" y="3019425"/>
                      </a:cubicBezTo>
                      <a:cubicBezTo>
                        <a:pt x="134625" y="2978468"/>
                        <a:pt x="68903" y="2944178"/>
                        <a:pt x="323" y="2905125"/>
                      </a:cubicBezTo>
                      <a:cubicBezTo>
                        <a:pt x="-13012" y="2866073"/>
                        <a:pt x="390848" y="474345"/>
                        <a:pt x="442283" y="53340"/>
                      </a:cubicBezTo>
                      <a:cubicBezTo>
                        <a:pt x="443235" y="13335"/>
                        <a:pt x="455618" y="3810"/>
                        <a:pt x="494670" y="3810"/>
                      </a:cubicBezTo>
                      <a:cubicBezTo>
                        <a:pt x="856620" y="4763"/>
                        <a:pt x="1104270" y="1905"/>
                        <a:pt x="1466220" y="0"/>
                      </a:cubicBezTo>
                      <a:cubicBezTo>
                        <a:pt x="1507178" y="0"/>
                        <a:pt x="1519561" y="10478"/>
                        <a:pt x="1521465" y="52388"/>
                      </a:cubicBezTo>
                      <a:cubicBezTo>
                        <a:pt x="1509083" y="476250"/>
                        <a:pt x="1302390" y="2914650"/>
                        <a:pt x="1302390" y="2928938"/>
                      </a:cubicBezTo>
                      <a:cubicBezTo>
                        <a:pt x="1256670" y="2957513"/>
                        <a:pt x="1203330" y="3012758"/>
                        <a:pt x="1159515" y="3043238"/>
                      </a:cubicBezTo>
                      <a:cubicBezTo>
                        <a:pt x="943298" y="3164205"/>
                        <a:pt x="874718" y="3163253"/>
                        <a:pt x="634688" y="31680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654A44CF-657F-42C1-8F0D-A3C9DF388BFD}"/>
                    </a:ext>
                  </a:extLst>
                </p:cNvPr>
                <p:cNvSpPr/>
                <p:nvPr/>
              </p:nvSpPr>
              <p:spPr>
                <a:xfrm>
                  <a:off x="7644764" y="2017394"/>
                  <a:ext cx="1597626" cy="3158489"/>
                </a:xfrm>
                <a:custGeom>
                  <a:avLst/>
                  <a:gdLst>
                    <a:gd name="connsiteX0" fmla="*/ 943928 w 1597626"/>
                    <a:gd name="connsiteY0" fmla="*/ 3158490 h 3158489"/>
                    <a:gd name="connsiteX1" fmla="*/ 1376363 w 1597626"/>
                    <a:gd name="connsiteY1" fmla="*/ 3009900 h 3158489"/>
                    <a:gd name="connsiteX2" fmla="*/ 1597343 w 1597626"/>
                    <a:gd name="connsiteY2" fmla="*/ 2895600 h 3158489"/>
                    <a:gd name="connsiteX3" fmla="*/ 1098233 w 1597626"/>
                    <a:gd name="connsiteY3" fmla="*/ 53340 h 3158489"/>
                    <a:gd name="connsiteX4" fmla="*/ 1045845 w 1597626"/>
                    <a:gd name="connsiteY4" fmla="*/ 3810 h 3158489"/>
                    <a:gd name="connsiteX5" fmla="*/ 55245 w 1597626"/>
                    <a:gd name="connsiteY5" fmla="*/ 0 h 3158489"/>
                    <a:gd name="connsiteX6" fmla="*/ 0 w 1597626"/>
                    <a:gd name="connsiteY6" fmla="*/ 42863 h 3158489"/>
                    <a:gd name="connsiteX7" fmla="*/ 276225 w 1597626"/>
                    <a:gd name="connsiteY7" fmla="*/ 2919413 h 3158489"/>
                    <a:gd name="connsiteX8" fmla="*/ 419100 w 1597626"/>
                    <a:gd name="connsiteY8" fmla="*/ 3033713 h 3158489"/>
                    <a:gd name="connsiteX9" fmla="*/ 943928 w 1597626"/>
                    <a:gd name="connsiteY9" fmla="*/ 3158490 h 315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97626" h="3158489">
                      <a:moveTo>
                        <a:pt x="943928" y="3158490"/>
                      </a:moveTo>
                      <a:cubicBezTo>
                        <a:pt x="1099185" y="3142298"/>
                        <a:pt x="1243013" y="3091815"/>
                        <a:pt x="1376363" y="3009900"/>
                      </a:cubicBezTo>
                      <a:cubicBezTo>
                        <a:pt x="1443990" y="2968943"/>
                        <a:pt x="1528763" y="2934653"/>
                        <a:pt x="1597343" y="2895600"/>
                      </a:cubicBezTo>
                      <a:cubicBezTo>
                        <a:pt x="1610678" y="2856548"/>
                        <a:pt x="1149668" y="474345"/>
                        <a:pt x="1098233" y="53340"/>
                      </a:cubicBezTo>
                      <a:cubicBezTo>
                        <a:pt x="1097280" y="13335"/>
                        <a:pt x="1084898" y="3810"/>
                        <a:pt x="1045845" y="3810"/>
                      </a:cubicBezTo>
                      <a:cubicBezTo>
                        <a:pt x="683895" y="4763"/>
                        <a:pt x="417195" y="1905"/>
                        <a:pt x="55245" y="0"/>
                      </a:cubicBezTo>
                      <a:cubicBezTo>
                        <a:pt x="14288" y="0"/>
                        <a:pt x="1905" y="953"/>
                        <a:pt x="0" y="42863"/>
                      </a:cubicBezTo>
                      <a:cubicBezTo>
                        <a:pt x="12383" y="466725"/>
                        <a:pt x="276225" y="2905125"/>
                        <a:pt x="276225" y="2919413"/>
                      </a:cubicBezTo>
                      <a:cubicBezTo>
                        <a:pt x="321945" y="2947988"/>
                        <a:pt x="375285" y="3003233"/>
                        <a:pt x="419100" y="3033713"/>
                      </a:cubicBezTo>
                      <a:cubicBezTo>
                        <a:pt x="636270" y="3154680"/>
                        <a:pt x="703898" y="3153728"/>
                        <a:pt x="943928" y="31584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4D00468-5DD2-4835-AC1D-5561EDE153A6}"/>
              </a:ext>
            </a:extLst>
          </p:cNvPr>
          <p:cNvGrpSpPr/>
          <p:nvPr/>
        </p:nvGrpSpPr>
        <p:grpSpPr>
          <a:xfrm>
            <a:off x="6428732" y="1109972"/>
            <a:ext cx="2209877" cy="5598741"/>
            <a:chOff x="896897" y="372794"/>
            <a:chExt cx="2425766" cy="6145697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8FEBEC4-6E92-49FF-8BE8-AAD316DC97C3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D446C2B-3197-4E7A-B9D8-E7E5C04D0673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878176F-76B9-4518-B137-F4E853D69010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2C263E5-05B7-4717-9162-3A627D1243B0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accent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64B8B1F-B595-4FB6-AD1A-7F24494FA235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E5C54BC-7D83-4EB2-AB79-CC73F88592F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73C5602-7E60-446B-A13B-5F3098FF93D0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6D18575-E194-43D9-B550-70593F63DE2F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8E37585-6141-4BDA-BD05-33FA17E851F0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E1CE7DF-1D89-4497-AFE6-6138D3C6CB8F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EDEDC29-FA70-4D05-AF4A-4AC6C5AE21E1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CE2A967-E412-4E20-8B38-9AAF92ADEF8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DF9F26E-44E2-4D78-98FE-308978DB80B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97B4571-51D0-4B15-9606-14D45A218EDB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7E94442-954C-4063-9138-F1A9C5F84DF7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CBA864D-6CCB-4E2E-9967-54A070F74DFB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47753E7-E8C2-4DAF-942E-412B4BF87A2D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52173E7-83DB-41DA-B5AE-609AE0F4E162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D6B3F76-712F-4AB7-9F59-07E6D59FB6C6}"/>
              </a:ext>
            </a:extLst>
          </p:cNvPr>
          <p:cNvGrpSpPr/>
          <p:nvPr/>
        </p:nvGrpSpPr>
        <p:grpSpPr>
          <a:xfrm>
            <a:off x="8461926" y="4794957"/>
            <a:ext cx="1461452" cy="1107026"/>
            <a:chOff x="5532245" y="2042398"/>
            <a:chExt cx="940614" cy="712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111" name="Rectangle 36">
              <a:extLst>
                <a:ext uri="{FF2B5EF4-FFF2-40B4-BE49-F238E27FC236}">
                  <a16:creationId xmlns:a16="http://schemas.microsoft.com/office/drawing/2014/main" id="{E776AFBF-96DC-46AD-A686-F95DCD9BBAB3}"/>
                </a:ext>
              </a:extLst>
            </p:cNvPr>
            <p:cNvSpPr/>
            <p:nvPr/>
          </p:nvSpPr>
          <p:spPr>
            <a:xfrm rot="4500000">
              <a:off x="5649057" y="1957236"/>
              <a:ext cx="700659" cy="880709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Rectangle 14">
              <a:extLst>
                <a:ext uri="{FF2B5EF4-FFF2-40B4-BE49-F238E27FC236}">
                  <a16:creationId xmlns:a16="http://schemas.microsoft.com/office/drawing/2014/main" id="{597601C9-CD84-4038-B043-938DD313FE0C}"/>
                </a:ext>
              </a:extLst>
            </p:cNvPr>
            <p:cNvSpPr/>
            <p:nvPr/>
          </p:nvSpPr>
          <p:spPr>
            <a:xfrm rot="4500000">
              <a:off x="5646302" y="1928341"/>
              <a:ext cx="712500" cy="940614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A04F7-33A5-475A-B18A-B5D714517BF6}"/>
              </a:ext>
            </a:extLst>
          </p:cNvPr>
          <p:cNvSpPr txBox="1"/>
          <p:nvPr/>
        </p:nvSpPr>
        <p:spPr>
          <a:xfrm>
            <a:off x="1096580" y="5233848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AA9BD-3813-44A4-B4C8-E32DC3C04DD6}"/>
              </a:ext>
            </a:extLst>
          </p:cNvPr>
          <p:cNvSpPr txBox="1"/>
          <p:nvPr/>
        </p:nvSpPr>
        <p:spPr>
          <a:xfrm>
            <a:off x="3927611" y="5236564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ED61B-BAAD-43EF-A28B-EF66FA963880}"/>
              </a:ext>
            </a:extLst>
          </p:cNvPr>
          <p:cNvSpPr txBox="1"/>
          <p:nvPr/>
        </p:nvSpPr>
        <p:spPr>
          <a:xfrm>
            <a:off x="9381392" y="515283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39D6B467-10D0-450A-9D1F-281DD0DE0833}"/>
              </a:ext>
            </a:extLst>
          </p:cNvPr>
          <p:cNvSpPr/>
          <p:nvPr/>
        </p:nvSpPr>
        <p:spPr>
          <a:xfrm>
            <a:off x="3582143" y="5231997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0B29331-EEE3-4D35-9C0D-FC2ABA891299}"/>
              </a:ext>
            </a:extLst>
          </p:cNvPr>
          <p:cNvSpPr/>
          <p:nvPr/>
        </p:nvSpPr>
        <p:spPr>
          <a:xfrm>
            <a:off x="785105" y="5231997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DEE60-2049-4B7D-8705-611E86052818}"/>
              </a:ext>
            </a:extLst>
          </p:cNvPr>
          <p:cNvSpPr txBox="1"/>
          <p:nvPr/>
        </p:nvSpPr>
        <p:spPr>
          <a:xfrm>
            <a:off x="699257" y="5543473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B32BCA-0555-4F0E-B265-4D15C72A3C71}"/>
              </a:ext>
            </a:extLst>
          </p:cNvPr>
          <p:cNvSpPr txBox="1"/>
          <p:nvPr/>
        </p:nvSpPr>
        <p:spPr>
          <a:xfrm>
            <a:off x="3525821" y="5543473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BEC07-C2DE-43BB-AD95-BDD694427FEE}"/>
              </a:ext>
            </a:extLst>
          </p:cNvPr>
          <p:cNvSpPr txBox="1"/>
          <p:nvPr/>
        </p:nvSpPr>
        <p:spPr>
          <a:xfrm>
            <a:off x="8751902" y="5708396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DEBEB0A8-58D6-4D2D-A32D-77B43805C451}"/>
              </a:ext>
            </a:extLst>
          </p:cNvPr>
          <p:cNvSpPr/>
          <p:nvPr/>
        </p:nvSpPr>
        <p:spPr>
          <a:xfrm>
            <a:off x="6732761" y="2080501"/>
            <a:ext cx="3044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4400" dirty="0">
                <a:solidFill>
                  <a:schemeClr val="bg1"/>
                </a:solidFill>
              </a:rPr>
              <a:t>NAME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13" name="직사각형 3">
            <a:extLst>
              <a:ext uri="{FF2B5EF4-FFF2-40B4-BE49-F238E27FC236}">
                <a16:creationId xmlns:a16="http://schemas.microsoft.com/office/drawing/2014/main" id="{9637A3B4-82B4-4291-BE56-79EAF044E3EF}"/>
              </a:ext>
            </a:extLst>
          </p:cNvPr>
          <p:cNvSpPr/>
          <p:nvPr/>
        </p:nvSpPr>
        <p:spPr>
          <a:xfrm>
            <a:off x="6732760" y="3593764"/>
            <a:ext cx="48194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D57EC2F4-DFB9-4189-8CDA-CEA7C85FB537}"/>
              </a:ext>
            </a:extLst>
          </p:cNvPr>
          <p:cNvSpPr/>
          <p:nvPr/>
        </p:nvSpPr>
        <p:spPr>
          <a:xfrm>
            <a:off x="9843120" y="2034685"/>
            <a:ext cx="2126996" cy="2807975"/>
          </a:xfrm>
          <a:custGeom>
            <a:avLst/>
            <a:gdLst/>
            <a:ahLst/>
            <a:cxnLst/>
            <a:rect l="l" t="t" r="r" b="b"/>
            <a:pathLst>
              <a:path w="4367084" h="5765249">
                <a:moveTo>
                  <a:pt x="3965780" y="4113557"/>
                </a:moveTo>
                <a:lnTo>
                  <a:pt x="4166432" y="4113557"/>
                </a:lnTo>
                <a:lnTo>
                  <a:pt x="4166432" y="4916165"/>
                </a:lnTo>
                <a:lnTo>
                  <a:pt x="3972555" y="4916165"/>
                </a:lnTo>
                <a:lnTo>
                  <a:pt x="3972555" y="5763466"/>
                </a:lnTo>
                <a:lnTo>
                  <a:pt x="3771903" y="5763466"/>
                </a:lnTo>
                <a:lnTo>
                  <a:pt x="3771903" y="5763465"/>
                </a:lnTo>
                <a:lnTo>
                  <a:pt x="1193520" y="5763465"/>
                </a:lnTo>
                <a:lnTo>
                  <a:pt x="1193520" y="5765249"/>
                </a:lnTo>
                <a:lnTo>
                  <a:pt x="992868" y="5765249"/>
                </a:lnTo>
                <a:lnTo>
                  <a:pt x="992868" y="5009248"/>
                </a:lnTo>
                <a:lnTo>
                  <a:pt x="1193520" y="5009248"/>
                </a:lnTo>
                <a:lnTo>
                  <a:pt x="1193520" y="5562813"/>
                </a:lnTo>
                <a:lnTo>
                  <a:pt x="3771903" y="5562813"/>
                </a:lnTo>
                <a:lnTo>
                  <a:pt x="3771903" y="4916165"/>
                </a:lnTo>
                <a:lnTo>
                  <a:pt x="3965780" y="4916165"/>
                </a:lnTo>
                <a:close/>
                <a:moveTo>
                  <a:pt x="404924" y="3516123"/>
                </a:moveTo>
                <a:lnTo>
                  <a:pt x="605576" y="3516123"/>
                </a:lnTo>
                <a:lnTo>
                  <a:pt x="605576" y="4024102"/>
                </a:lnTo>
                <a:lnTo>
                  <a:pt x="794053" y="4024102"/>
                </a:lnTo>
                <a:lnTo>
                  <a:pt x="794053" y="4525732"/>
                </a:lnTo>
                <a:lnTo>
                  <a:pt x="991620" y="4525732"/>
                </a:lnTo>
                <a:lnTo>
                  <a:pt x="991620" y="5027362"/>
                </a:lnTo>
                <a:lnTo>
                  <a:pt x="790968" y="5027362"/>
                </a:lnTo>
                <a:lnTo>
                  <a:pt x="790968" y="4525732"/>
                </a:lnTo>
                <a:lnTo>
                  <a:pt x="593401" y="4525732"/>
                </a:lnTo>
                <a:lnTo>
                  <a:pt x="593401" y="4056122"/>
                </a:lnTo>
                <a:lnTo>
                  <a:pt x="404924" y="4056122"/>
                </a:lnTo>
                <a:close/>
                <a:moveTo>
                  <a:pt x="4166432" y="2307688"/>
                </a:moveTo>
                <a:lnTo>
                  <a:pt x="4367084" y="2307688"/>
                </a:lnTo>
                <a:lnTo>
                  <a:pt x="4367084" y="4113556"/>
                </a:lnTo>
                <a:lnTo>
                  <a:pt x="4166432" y="4113556"/>
                </a:lnTo>
                <a:close/>
                <a:moveTo>
                  <a:pt x="3965780" y="1906384"/>
                </a:moveTo>
                <a:lnTo>
                  <a:pt x="4166432" y="1906384"/>
                </a:lnTo>
                <a:lnTo>
                  <a:pt x="4166432" y="2307688"/>
                </a:lnTo>
                <a:lnTo>
                  <a:pt x="3965780" y="2307688"/>
                </a:lnTo>
                <a:close/>
                <a:moveTo>
                  <a:pt x="2520856" y="1506947"/>
                </a:moveTo>
                <a:lnTo>
                  <a:pt x="2721508" y="1506947"/>
                </a:lnTo>
                <a:lnTo>
                  <a:pt x="3336164" y="1506947"/>
                </a:lnTo>
                <a:lnTo>
                  <a:pt x="3336164" y="1685040"/>
                </a:lnTo>
                <a:lnTo>
                  <a:pt x="3464150" y="1685040"/>
                </a:lnTo>
                <a:lnTo>
                  <a:pt x="3464150" y="1682197"/>
                </a:lnTo>
                <a:lnTo>
                  <a:pt x="3965780" y="1682197"/>
                </a:lnTo>
                <a:lnTo>
                  <a:pt x="3965780" y="1882849"/>
                </a:lnTo>
                <a:lnTo>
                  <a:pt x="3536816" y="1882849"/>
                </a:lnTo>
                <a:lnTo>
                  <a:pt x="3536816" y="2788626"/>
                </a:lnTo>
                <a:lnTo>
                  <a:pt x="3336164" y="2788626"/>
                </a:lnTo>
                <a:lnTo>
                  <a:pt x="3336164" y="1707599"/>
                </a:lnTo>
                <a:lnTo>
                  <a:pt x="2721508" y="1707599"/>
                </a:lnTo>
                <a:lnTo>
                  <a:pt x="2721508" y="2710859"/>
                </a:lnTo>
                <a:lnTo>
                  <a:pt x="2520856" y="2710859"/>
                </a:lnTo>
                <a:close/>
                <a:moveTo>
                  <a:pt x="1705727" y="200652"/>
                </a:moveTo>
                <a:lnTo>
                  <a:pt x="1906379" y="200652"/>
                </a:lnTo>
                <a:lnTo>
                  <a:pt x="1906379" y="1306295"/>
                </a:lnTo>
                <a:lnTo>
                  <a:pt x="2508335" y="1306295"/>
                </a:lnTo>
                <a:lnTo>
                  <a:pt x="2508335" y="1506947"/>
                </a:lnTo>
                <a:lnTo>
                  <a:pt x="1906379" y="1506947"/>
                </a:lnTo>
                <a:lnTo>
                  <a:pt x="1906379" y="2608477"/>
                </a:lnTo>
                <a:lnTo>
                  <a:pt x="1705727" y="2608477"/>
                </a:lnTo>
                <a:close/>
                <a:moveTo>
                  <a:pt x="986562" y="200652"/>
                </a:moveTo>
                <a:lnTo>
                  <a:pt x="1187214" y="200652"/>
                </a:lnTo>
                <a:lnTo>
                  <a:pt x="1187214" y="3612116"/>
                </a:lnTo>
                <a:lnTo>
                  <a:pt x="986562" y="3612116"/>
                </a:lnTo>
                <a:lnTo>
                  <a:pt x="986562" y="2838909"/>
                </a:lnTo>
                <a:lnTo>
                  <a:pt x="600014" y="2838909"/>
                </a:lnTo>
                <a:lnTo>
                  <a:pt x="600014" y="2641799"/>
                </a:lnTo>
                <a:lnTo>
                  <a:pt x="200652" y="2641799"/>
                </a:lnTo>
                <a:lnTo>
                  <a:pt x="200652" y="3118899"/>
                </a:lnTo>
                <a:lnTo>
                  <a:pt x="384605" y="3118899"/>
                </a:lnTo>
                <a:lnTo>
                  <a:pt x="384605" y="3520203"/>
                </a:lnTo>
                <a:lnTo>
                  <a:pt x="183953" y="3520203"/>
                </a:lnTo>
                <a:lnTo>
                  <a:pt x="183953" y="3141857"/>
                </a:lnTo>
                <a:lnTo>
                  <a:pt x="0" y="3141857"/>
                </a:lnTo>
                <a:lnTo>
                  <a:pt x="0" y="2439575"/>
                </a:lnTo>
                <a:lnTo>
                  <a:pt x="200652" y="2439575"/>
                </a:lnTo>
                <a:lnTo>
                  <a:pt x="200652" y="2441147"/>
                </a:lnTo>
                <a:lnTo>
                  <a:pt x="610687" y="2441147"/>
                </a:lnTo>
                <a:lnTo>
                  <a:pt x="610687" y="2638257"/>
                </a:lnTo>
                <a:lnTo>
                  <a:pt x="986562" y="2638257"/>
                </a:lnTo>
                <a:close/>
                <a:moveTo>
                  <a:pt x="1187214" y="0"/>
                </a:moveTo>
                <a:lnTo>
                  <a:pt x="1688844" y="0"/>
                </a:lnTo>
                <a:lnTo>
                  <a:pt x="1688844" y="200652"/>
                </a:lnTo>
                <a:lnTo>
                  <a:pt x="1187214" y="200652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34D1501-4B1B-40BC-B916-12EFB8BF16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911C3C1-CA76-4A57-A87F-B2341F4E66F2}"/>
              </a:ext>
            </a:extLst>
          </p:cNvPr>
          <p:cNvGrpSpPr/>
          <p:nvPr/>
        </p:nvGrpSpPr>
        <p:grpSpPr>
          <a:xfrm>
            <a:off x="114808" y="2146965"/>
            <a:ext cx="3921982" cy="3410516"/>
            <a:chOff x="323529" y="2145621"/>
            <a:chExt cx="3921982" cy="341051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AAD39F2-B592-4BFB-90A6-F0AA3EE8C941}"/>
                </a:ext>
              </a:extLst>
            </p:cNvPr>
            <p:cNvSpPr/>
            <p:nvPr/>
          </p:nvSpPr>
          <p:spPr>
            <a:xfrm>
              <a:off x="2106746" y="2145621"/>
              <a:ext cx="2138765" cy="2589253"/>
            </a:xfrm>
            <a:custGeom>
              <a:avLst/>
              <a:gdLst>
                <a:gd name="connsiteX0" fmla="*/ 2660333 w 2715559"/>
                <a:gd name="connsiteY0" fmla="*/ 1901649 h 3287536"/>
                <a:gd name="connsiteX1" fmla="*/ 2655570 w 2715559"/>
                <a:gd name="connsiteY1" fmla="*/ 1765441 h 3287536"/>
                <a:gd name="connsiteX2" fmla="*/ 2713672 w 2715559"/>
                <a:gd name="connsiteY2" fmla="*/ 1554939 h 3287536"/>
                <a:gd name="connsiteX3" fmla="*/ 2673668 w 2715559"/>
                <a:gd name="connsiteY3" fmla="*/ 1450164 h 3287536"/>
                <a:gd name="connsiteX4" fmla="*/ 2648903 w 2715559"/>
                <a:gd name="connsiteY4" fmla="*/ 1334911 h 3287536"/>
                <a:gd name="connsiteX5" fmla="*/ 2655570 w 2715559"/>
                <a:gd name="connsiteY5" fmla="*/ 1231089 h 3287536"/>
                <a:gd name="connsiteX6" fmla="*/ 2480310 w 2715559"/>
                <a:gd name="connsiteY6" fmla="*/ 1001536 h 3287536"/>
                <a:gd name="connsiteX7" fmla="*/ 1182052 w 2715559"/>
                <a:gd name="connsiteY7" fmla="*/ 964389 h 3287536"/>
                <a:gd name="connsiteX8" fmla="*/ 886777 w 2715559"/>
                <a:gd name="connsiteY8" fmla="*/ 993916 h 3287536"/>
                <a:gd name="connsiteX9" fmla="*/ 865823 w 2715559"/>
                <a:gd name="connsiteY9" fmla="*/ 979629 h 3287536"/>
                <a:gd name="connsiteX10" fmla="*/ 901065 w 2715559"/>
                <a:gd name="connsiteY10" fmla="*/ 824371 h 3287536"/>
                <a:gd name="connsiteX11" fmla="*/ 973455 w 2715559"/>
                <a:gd name="connsiteY11" fmla="*/ 680544 h 3287536"/>
                <a:gd name="connsiteX12" fmla="*/ 973455 w 2715559"/>
                <a:gd name="connsiteY12" fmla="*/ 680544 h 3287536"/>
                <a:gd name="connsiteX13" fmla="*/ 985838 w 2715559"/>
                <a:gd name="connsiteY13" fmla="*/ 133809 h 3287536"/>
                <a:gd name="connsiteX14" fmla="*/ 1012508 w 2715559"/>
                <a:gd name="connsiteY14" fmla="*/ 103329 h 3287536"/>
                <a:gd name="connsiteX15" fmla="*/ 983933 w 2715559"/>
                <a:gd name="connsiteY15" fmla="*/ 57609 h 3287536"/>
                <a:gd name="connsiteX16" fmla="*/ 784860 w 2715559"/>
                <a:gd name="connsiteY16" fmla="*/ 42369 h 3287536"/>
                <a:gd name="connsiteX17" fmla="*/ 716280 w 2715559"/>
                <a:gd name="connsiteY17" fmla="*/ 156669 h 3287536"/>
                <a:gd name="connsiteX18" fmla="*/ 649605 w 2715559"/>
                <a:gd name="connsiteY18" fmla="*/ 318594 h 3287536"/>
                <a:gd name="connsiteX19" fmla="*/ 258127 w 2715559"/>
                <a:gd name="connsiteY19" fmla="*/ 921526 h 3287536"/>
                <a:gd name="connsiteX20" fmla="*/ 160020 w 2715559"/>
                <a:gd name="connsiteY20" fmla="*/ 1078689 h 3287536"/>
                <a:gd name="connsiteX21" fmla="*/ 40005 w 2715559"/>
                <a:gd name="connsiteY21" fmla="*/ 1474929 h 3287536"/>
                <a:gd name="connsiteX22" fmla="*/ 0 w 2715559"/>
                <a:gd name="connsiteY22" fmla="*/ 1522554 h 3287536"/>
                <a:gd name="connsiteX23" fmla="*/ 3810 w 2715559"/>
                <a:gd name="connsiteY23" fmla="*/ 1534936 h 3287536"/>
                <a:gd name="connsiteX24" fmla="*/ 303848 w 2715559"/>
                <a:gd name="connsiteY24" fmla="*/ 2331226 h 3287536"/>
                <a:gd name="connsiteX25" fmla="*/ 664845 w 2715559"/>
                <a:gd name="connsiteY25" fmla="*/ 3287536 h 3287536"/>
                <a:gd name="connsiteX26" fmla="*/ 701040 w 2715559"/>
                <a:gd name="connsiteY26" fmla="*/ 3279916 h 3287536"/>
                <a:gd name="connsiteX27" fmla="*/ 992505 w 2715559"/>
                <a:gd name="connsiteY27" fmla="*/ 3169426 h 3287536"/>
                <a:gd name="connsiteX28" fmla="*/ 1344930 w 2715559"/>
                <a:gd name="connsiteY28" fmla="*/ 3009406 h 3287536"/>
                <a:gd name="connsiteX29" fmla="*/ 2436495 w 2715559"/>
                <a:gd name="connsiteY29" fmla="*/ 2568399 h 3287536"/>
                <a:gd name="connsiteX30" fmla="*/ 2579370 w 2715559"/>
                <a:gd name="connsiteY30" fmla="*/ 2518869 h 3287536"/>
                <a:gd name="connsiteX31" fmla="*/ 2651760 w 2715559"/>
                <a:gd name="connsiteY31" fmla="*/ 2436001 h 3287536"/>
                <a:gd name="connsiteX32" fmla="*/ 2594610 w 2715559"/>
                <a:gd name="connsiteY32" fmla="*/ 2215974 h 3287536"/>
                <a:gd name="connsiteX33" fmla="*/ 2700338 w 2715559"/>
                <a:gd name="connsiteY33" fmla="*/ 2056906 h 3287536"/>
                <a:gd name="connsiteX34" fmla="*/ 2660333 w 2715559"/>
                <a:gd name="connsiteY34" fmla="*/ 1901649 h 32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15559" h="3287536">
                  <a:moveTo>
                    <a:pt x="2660333" y="1901649"/>
                  </a:moveTo>
                  <a:cubicBezTo>
                    <a:pt x="2630805" y="1854024"/>
                    <a:pt x="2619375" y="1812114"/>
                    <a:pt x="2655570" y="1765441"/>
                  </a:cubicBezTo>
                  <a:cubicBezTo>
                    <a:pt x="2695575" y="1700671"/>
                    <a:pt x="2723197" y="1633044"/>
                    <a:pt x="2713672" y="1554939"/>
                  </a:cubicBezTo>
                  <a:cubicBezTo>
                    <a:pt x="2707005" y="1506361"/>
                    <a:pt x="2686050" y="1459689"/>
                    <a:pt x="2673668" y="1450164"/>
                  </a:cubicBezTo>
                  <a:cubicBezTo>
                    <a:pt x="2630805" y="1418731"/>
                    <a:pt x="2627947" y="1379679"/>
                    <a:pt x="2648903" y="1334911"/>
                  </a:cubicBezTo>
                  <a:cubicBezTo>
                    <a:pt x="2663190" y="1310146"/>
                    <a:pt x="2662238" y="1257759"/>
                    <a:pt x="2655570" y="1231089"/>
                  </a:cubicBezTo>
                  <a:cubicBezTo>
                    <a:pt x="2627947" y="1131076"/>
                    <a:pt x="2575560" y="1050114"/>
                    <a:pt x="2480310" y="1001536"/>
                  </a:cubicBezTo>
                  <a:cubicBezTo>
                    <a:pt x="2211705" y="870091"/>
                    <a:pt x="1816418" y="870091"/>
                    <a:pt x="1182052" y="964389"/>
                  </a:cubicBezTo>
                  <a:cubicBezTo>
                    <a:pt x="1154430" y="977724"/>
                    <a:pt x="998220" y="981534"/>
                    <a:pt x="886777" y="993916"/>
                  </a:cubicBezTo>
                  <a:cubicBezTo>
                    <a:pt x="867727" y="995821"/>
                    <a:pt x="863918" y="996774"/>
                    <a:pt x="865823" y="979629"/>
                  </a:cubicBezTo>
                  <a:cubicBezTo>
                    <a:pt x="871538" y="927241"/>
                    <a:pt x="869633" y="873901"/>
                    <a:pt x="901065" y="824371"/>
                  </a:cubicBezTo>
                  <a:cubicBezTo>
                    <a:pt x="929640" y="779604"/>
                    <a:pt x="949643" y="729121"/>
                    <a:pt x="973455" y="680544"/>
                  </a:cubicBezTo>
                  <a:cubicBezTo>
                    <a:pt x="973455" y="680544"/>
                    <a:pt x="973455" y="680544"/>
                    <a:pt x="973455" y="680544"/>
                  </a:cubicBezTo>
                  <a:cubicBezTo>
                    <a:pt x="978218" y="498616"/>
                    <a:pt x="982027" y="315736"/>
                    <a:pt x="985838" y="133809"/>
                  </a:cubicBezTo>
                  <a:cubicBezTo>
                    <a:pt x="985838" y="112854"/>
                    <a:pt x="990600" y="101424"/>
                    <a:pt x="1012508" y="103329"/>
                  </a:cubicBezTo>
                  <a:cubicBezTo>
                    <a:pt x="1002983" y="88089"/>
                    <a:pt x="995363" y="71896"/>
                    <a:pt x="983933" y="57609"/>
                  </a:cubicBezTo>
                  <a:cubicBezTo>
                    <a:pt x="929640" y="-12876"/>
                    <a:pt x="848677" y="-19544"/>
                    <a:pt x="784860" y="42369"/>
                  </a:cubicBezTo>
                  <a:cubicBezTo>
                    <a:pt x="751523" y="74754"/>
                    <a:pt x="729615" y="112854"/>
                    <a:pt x="716280" y="156669"/>
                  </a:cubicBezTo>
                  <a:cubicBezTo>
                    <a:pt x="698183" y="211914"/>
                    <a:pt x="681990" y="269064"/>
                    <a:pt x="649605" y="318594"/>
                  </a:cubicBezTo>
                  <a:cubicBezTo>
                    <a:pt x="519113" y="519571"/>
                    <a:pt x="387667" y="719596"/>
                    <a:pt x="258127" y="921526"/>
                  </a:cubicBezTo>
                  <a:cubicBezTo>
                    <a:pt x="224790" y="972961"/>
                    <a:pt x="182880" y="1020586"/>
                    <a:pt x="160020" y="1078689"/>
                  </a:cubicBezTo>
                  <a:cubicBezTo>
                    <a:pt x="109538" y="1207276"/>
                    <a:pt x="78105" y="1342531"/>
                    <a:pt x="40005" y="1474929"/>
                  </a:cubicBezTo>
                  <a:cubicBezTo>
                    <a:pt x="33338" y="1497789"/>
                    <a:pt x="26670" y="1517791"/>
                    <a:pt x="0" y="1522554"/>
                  </a:cubicBezTo>
                  <a:cubicBezTo>
                    <a:pt x="953" y="1526364"/>
                    <a:pt x="1905" y="1531126"/>
                    <a:pt x="3810" y="1534936"/>
                  </a:cubicBezTo>
                  <a:cubicBezTo>
                    <a:pt x="103823" y="1800684"/>
                    <a:pt x="203835" y="2065479"/>
                    <a:pt x="303848" y="2331226"/>
                  </a:cubicBezTo>
                  <a:cubicBezTo>
                    <a:pt x="423863" y="2650314"/>
                    <a:pt x="544830" y="2968449"/>
                    <a:pt x="664845" y="3287536"/>
                  </a:cubicBezTo>
                  <a:cubicBezTo>
                    <a:pt x="677227" y="3284679"/>
                    <a:pt x="688658" y="3282774"/>
                    <a:pt x="701040" y="3279916"/>
                  </a:cubicBezTo>
                  <a:cubicBezTo>
                    <a:pt x="801052" y="3250389"/>
                    <a:pt x="896302" y="3208479"/>
                    <a:pt x="992505" y="3169426"/>
                  </a:cubicBezTo>
                  <a:cubicBezTo>
                    <a:pt x="1109663" y="3121801"/>
                    <a:pt x="1229677" y="3062746"/>
                    <a:pt x="1344930" y="3009406"/>
                  </a:cubicBezTo>
                  <a:cubicBezTo>
                    <a:pt x="1480185" y="2930349"/>
                    <a:pt x="2380298" y="2584591"/>
                    <a:pt x="2436495" y="2568399"/>
                  </a:cubicBezTo>
                  <a:cubicBezTo>
                    <a:pt x="2484120" y="2551254"/>
                    <a:pt x="2536508" y="2534109"/>
                    <a:pt x="2579370" y="2518869"/>
                  </a:cubicBezTo>
                  <a:cubicBezTo>
                    <a:pt x="2617470" y="2505534"/>
                    <a:pt x="2642235" y="2476959"/>
                    <a:pt x="2651760" y="2436001"/>
                  </a:cubicBezTo>
                  <a:cubicBezTo>
                    <a:pt x="2670810" y="2353134"/>
                    <a:pt x="2670810" y="2275029"/>
                    <a:pt x="2594610" y="2215974"/>
                  </a:cubicBezTo>
                  <a:cubicBezTo>
                    <a:pt x="2682240" y="2173111"/>
                    <a:pt x="2707958" y="2135964"/>
                    <a:pt x="2700338" y="2056906"/>
                  </a:cubicBezTo>
                  <a:cubicBezTo>
                    <a:pt x="2696528" y="2003566"/>
                    <a:pt x="2688908" y="1947369"/>
                    <a:pt x="2660333" y="19016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5718C3C-9856-4982-98AE-EF1C5ED26BA9}"/>
                </a:ext>
              </a:extLst>
            </p:cNvPr>
            <p:cNvSpPr/>
            <p:nvPr/>
          </p:nvSpPr>
          <p:spPr>
            <a:xfrm>
              <a:off x="323529" y="3326227"/>
              <a:ext cx="2345807" cy="2229910"/>
            </a:xfrm>
            <a:custGeom>
              <a:avLst/>
              <a:gdLst>
                <a:gd name="connsiteX0" fmla="*/ 2219357 w 2978438"/>
                <a:gd name="connsiteY0" fmla="*/ 5459 h 2831285"/>
                <a:gd name="connsiteX1" fmla="*/ 2265077 w 2978438"/>
                <a:gd name="connsiteY1" fmla="*/ 24509 h 2831285"/>
                <a:gd name="connsiteX2" fmla="*/ 2973737 w 2978438"/>
                <a:gd name="connsiteY2" fmla="*/ 1905696 h 2831285"/>
                <a:gd name="connsiteX3" fmla="*/ 2957544 w 2978438"/>
                <a:gd name="connsiteY3" fmla="*/ 1943796 h 2831285"/>
                <a:gd name="connsiteX4" fmla="*/ 627729 w 2978438"/>
                <a:gd name="connsiteY4" fmla="*/ 2822954 h 2831285"/>
                <a:gd name="connsiteX5" fmla="*/ 588677 w 2978438"/>
                <a:gd name="connsiteY5" fmla="*/ 2828669 h 2831285"/>
                <a:gd name="connsiteX6" fmla="*/ 361029 w 2978438"/>
                <a:gd name="connsiteY6" fmla="*/ 2400996 h 2831285"/>
                <a:gd name="connsiteX7" fmla="*/ 126714 w 2978438"/>
                <a:gd name="connsiteY7" fmla="*/ 1732341 h 2831285"/>
                <a:gd name="connsiteX8" fmla="*/ 36226 w 2978438"/>
                <a:gd name="connsiteY8" fmla="*/ 1268474 h 2831285"/>
                <a:gd name="connsiteX9" fmla="*/ 31 w 2978438"/>
                <a:gd name="connsiteY9" fmla="*/ 826514 h 2831285"/>
                <a:gd name="connsiteX10" fmla="*/ 7651 w 2978438"/>
                <a:gd name="connsiteY10" fmla="*/ 794129 h 2831285"/>
                <a:gd name="connsiteX11" fmla="*/ 40989 w 2978438"/>
                <a:gd name="connsiteY11" fmla="*/ 773173 h 2831285"/>
                <a:gd name="connsiteX12" fmla="*/ 2219357 w 2978438"/>
                <a:gd name="connsiteY12" fmla="*/ 5459 h 283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438" h="2831285">
                  <a:moveTo>
                    <a:pt x="2219357" y="5459"/>
                  </a:moveTo>
                  <a:cubicBezTo>
                    <a:pt x="2244122" y="-4066"/>
                    <a:pt x="2258409" y="-3114"/>
                    <a:pt x="2265077" y="24509"/>
                  </a:cubicBezTo>
                  <a:cubicBezTo>
                    <a:pt x="2275554" y="32129"/>
                    <a:pt x="2957544" y="1867596"/>
                    <a:pt x="2973737" y="1905696"/>
                  </a:cubicBezTo>
                  <a:cubicBezTo>
                    <a:pt x="2982309" y="1926651"/>
                    <a:pt x="2980404" y="1935224"/>
                    <a:pt x="2957544" y="1943796"/>
                  </a:cubicBezTo>
                  <a:cubicBezTo>
                    <a:pt x="2807049" y="1998089"/>
                    <a:pt x="850614" y="2742944"/>
                    <a:pt x="627729" y="2822954"/>
                  </a:cubicBezTo>
                  <a:cubicBezTo>
                    <a:pt x="615347" y="2827716"/>
                    <a:pt x="602964" y="2835336"/>
                    <a:pt x="588677" y="2828669"/>
                  </a:cubicBezTo>
                  <a:cubicBezTo>
                    <a:pt x="504857" y="2690556"/>
                    <a:pt x="427704" y="2548634"/>
                    <a:pt x="361029" y="2400996"/>
                  </a:cubicBezTo>
                  <a:cubicBezTo>
                    <a:pt x="263874" y="2184779"/>
                    <a:pt x="184816" y="1962846"/>
                    <a:pt x="126714" y="1732341"/>
                  </a:cubicBezTo>
                  <a:cubicBezTo>
                    <a:pt x="87661" y="1578989"/>
                    <a:pt x="57181" y="1423731"/>
                    <a:pt x="36226" y="1268474"/>
                  </a:cubicBezTo>
                  <a:cubicBezTo>
                    <a:pt x="20986" y="1158936"/>
                    <a:pt x="31" y="863661"/>
                    <a:pt x="31" y="826514"/>
                  </a:cubicBezTo>
                  <a:cubicBezTo>
                    <a:pt x="31" y="815084"/>
                    <a:pt x="-921" y="803654"/>
                    <a:pt x="7651" y="794129"/>
                  </a:cubicBezTo>
                  <a:cubicBezTo>
                    <a:pt x="14319" y="779841"/>
                    <a:pt x="28606" y="777936"/>
                    <a:pt x="40989" y="773173"/>
                  </a:cubicBezTo>
                  <a:cubicBezTo>
                    <a:pt x="314357" y="675066"/>
                    <a:pt x="2105057" y="48321"/>
                    <a:pt x="2219357" y="54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61E439-CDC9-455F-B09D-0F9E57027DA9}"/>
              </a:ext>
            </a:extLst>
          </p:cNvPr>
          <p:cNvGrpSpPr/>
          <p:nvPr/>
        </p:nvGrpSpPr>
        <p:grpSpPr>
          <a:xfrm>
            <a:off x="2624191" y="2218581"/>
            <a:ext cx="1264088" cy="2320350"/>
            <a:chOff x="2832912" y="2217237"/>
            <a:chExt cx="1264088" cy="232035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B25CB41-4E5E-4EA1-9874-A3CB5EBAF68B}"/>
                </a:ext>
              </a:extLst>
            </p:cNvPr>
            <p:cNvSpPr/>
            <p:nvPr/>
          </p:nvSpPr>
          <p:spPr>
            <a:xfrm>
              <a:off x="2832912" y="2217237"/>
              <a:ext cx="1264088" cy="2320350"/>
            </a:xfrm>
            <a:custGeom>
              <a:avLst/>
              <a:gdLst>
                <a:gd name="connsiteX0" fmla="*/ 1460199 w 1604995"/>
                <a:gd name="connsiteY0" fmla="*/ 2946099 h 2946115"/>
                <a:gd name="connsiteX1" fmla="*/ 92409 w 1604995"/>
                <a:gd name="connsiteY1" fmla="*/ 2921334 h 2946115"/>
                <a:gd name="connsiteX2" fmla="*/ 16 w 1604995"/>
                <a:gd name="connsiteY2" fmla="*/ 2825131 h 2946115"/>
                <a:gd name="connsiteX3" fmla="*/ 48594 w 1604995"/>
                <a:gd name="connsiteY3" fmla="*/ 92409 h 2946115"/>
                <a:gd name="connsiteX4" fmla="*/ 144796 w 1604995"/>
                <a:gd name="connsiteY4" fmla="*/ 16 h 2946115"/>
                <a:gd name="connsiteX5" fmla="*/ 1512586 w 1604995"/>
                <a:gd name="connsiteY5" fmla="*/ 24781 h 2946115"/>
                <a:gd name="connsiteX6" fmla="*/ 1604979 w 1604995"/>
                <a:gd name="connsiteY6" fmla="*/ 120984 h 2946115"/>
                <a:gd name="connsiteX7" fmla="*/ 1555449 w 1604995"/>
                <a:gd name="connsiteY7" fmla="*/ 2853706 h 2946115"/>
                <a:gd name="connsiteX8" fmla="*/ 1460199 w 1604995"/>
                <a:gd name="connsiteY8" fmla="*/ 2946099 h 294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95" h="2946115">
                  <a:moveTo>
                    <a:pt x="1460199" y="2946099"/>
                  </a:moveTo>
                  <a:lnTo>
                    <a:pt x="92409" y="2921334"/>
                  </a:lnTo>
                  <a:cubicBezTo>
                    <a:pt x="40021" y="2920381"/>
                    <a:pt x="-936" y="2877519"/>
                    <a:pt x="16" y="2825131"/>
                  </a:cubicBezTo>
                  <a:lnTo>
                    <a:pt x="48594" y="92409"/>
                  </a:lnTo>
                  <a:cubicBezTo>
                    <a:pt x="49546" y="40021"/>
                    <a:pt x="92409" y="-936"/>
                    <a:pt x="144796" y="16"/>
                  </a:cubicBezTo>
                  <a:lnTo>
                    <a:pt x="1512586" y="24781"/>
                  </a:lnTo>
                  <a:cubicBezTo>
                    <a:pt x="1564974" y="25734"/>
                    <a:pt x="1605931" y="68596"/>
                    <a:pt x="1604979" y="120984"/>
                  </a:cubicBezTo>
                  <a:lnTo>
                    <a:pt x="1555449" y="2853706"/>
                  </a:lnTo>
                  <a:cubicBezTo>
                    <a:pt x="1554496" y="2906094"/>
                    <a:pt x="1511634" y="2947051"/>
                    <a:pt x="1460199" y="2946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F60C86F-FED4-4C09-9FA2-43EF6A6BDCB5}"/>
                </a:ext>
              </a:extLst>
            </p:cNvPr>
            <p:cNvSpPr/>
            <p:nvPr/>
          </p:nvSpPr>
          <p:spPr>
            <a:xfrm>
              <a:off x="2912444" y="2446057"/>
              <a:ext cx="1099772" cy="1786191"/>
            </a:xfrm>
            <a:custGeom>
              <a:avLst/>
              <a:gdLst>
                <a:gd name="connsiteX0" fmla="*/ 1320165 w 1396365"/>
                <a:gd name="connsiteY0" fmla="*/ 2267903 h 2267902"/>
                <a:gd name="connsiteX1" fmla="*/ 36195 w 1396365"/>
                <a:gd name="connsiteY1" fmla="*/ 2245043 h 2267902"/>
                <a:gd name="connsiteX2" fmla="*/ 0 w 1396365"/>
                <a:gd name="connsiteY2" fmla="*/ 2207895 h 2267902"/>
                <a:gd name="connsiteX3" fmla="*/ 39053 w 1396365"/>
                <a:gd name="connsiteY3" fmla="*/ 36195 h 2267902"/>
                <a:gd name="connsiteX4" fmla="*/ 76200 w 1396365"/>
                <a:gd name="connsiteY4" fmla="*/ 0 h 2267902"/>
                <a:gd name="connsiteX5" fmla="*/ 1360170 w 1396365"/>
                <a:gd name="connsiteY5" fmla="*/ 22860 h 2267902"/>
                <a:gd name="connsiteX6" fmla="*/ 1396365 w 1396365"/>
                <a:gd name="connsiteY6" fmla="*/ 60007 h 2267902"/>
                <a:gd name="connsiteX7" fmla="*/ 1357313 w 1396365"/>
                <a:gd name="connsiteY7" fmla="*/ 2231708 h 2267902"/>
                <a:gd name="connsiteX8" fmla="*/ 1320165 w 1396365"/>
                <a:gd name="connsiteY8" fmla="*/ 2267903 h 226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365" h="2267902">
                  <a:moveTo>
                    <a:pt x="1320165" y="2267903"/>
                  </a:moveTo>
                  <a:lnTo>
                    <a:pt x="36195" y="2245043"/>
                  </a:lnTo>
                  <a:cubicBezTo>
                    <a:pt x="16192" y="2245043"/>
                    <a:pt x="0" y="2227897"/>
                    <a:pt x="0" y="2207895"/>
                  </a:cubicBezTo>
                  <a:lnTo>
                    <a:pt x="39053" y="36195"/>
                  </a:lnTo>
                  <a:cubicBezTo>
                    <a:pt x="39053" y="16192"/>
                    <a:pt x="56197" y="0"/>
                    <a:pt x="76200" y="0"/>
                  </a:cubicBezTo>
                  <a:lnTo>
                    <a:pt x="1360170" y="22860"/>
                  </a:lnTo>
                  <a:cubicBezTo>
                    <a:pt x="1380173" y="22860"/>
                    <a:pt x="1396365" y="40005"/>
                    <a:pt x="1396365" y="60007"/>
                  </a:cubicBezTo>
                  <a:lnTo>
                    <a:pt x="1357313" y="2231708"/>
                  </a:lnTo>
                  <a:cubicBezTo>
                    <a:pt x="1356360" y="2251710"/>
                    <a:pt x="1340167" y="2267903"/>
                    <a:pt x="1320165" y="2267903"/>
                  </a:cubicBezTo>
                  <a:close/>
                </a:path>
              </a:pathLst>
            </a:custGeom>
            <a:solidFill>
              <a:srgbClr val="CD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7CC7365-05EA-4AAC-8024-63D2AFB71116}"/>
                </a:ext>
              </a:extLst>
            </p:cNvPr>
            <p:cNvGrpSpPr/>
            <p:nvPr/>
          </p:nvGrpSpPr>
          <p:grpSpPr>
            <a:xfrm>
              <a:off x="3349795" y="3780629"/>
              <a:ext cx="224346" cy="223572"/>
              <a:chOff x="3349795" y="3780629"/>
              <a:chExt cx="224346" cy="22357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57D9E7E-D663-432D-9988-EFF75E117503}"/>
                  </a:ext>
                </a:extLst>
              </p:cNvPr>
              <p:cNvSpPr/>
              <p:nvPr/>
            </p:nvSpPr>
            <p:spPr>
              <a:xfrm>
                <a:off x="3349795" y="3780629"/>
                <a:ext cx="224346" cy="223572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C6D637-5E4D-44A1-B102-7A2157DA9AA7}"/>
                  </a:ext>
                </a:extLst>
              </p:cNvPr>
              <p:cNvSpPr/>
              <p:nvPr/>
            </p:nvSpPr>
            <p:spPr>
              <a:xfrm>
                <a:off x="3420299" y="3850404"/>
                <a:ext cx="81041" cy="81793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C5337F-9915-4CC8-B3F5-F89A222C6E02}"/>
              </a:ext>
            </a:extLst>
          </p:cNvPr>
          <p:cNvGrpSpPr/>
          <p:nvPr/>
        </p:nvGrpSpPr>
        <p:grpSpPr>
          <a:xfrm>
            <a:off x="3303199" y="3851748"/>
            <a:ext cx="2226922" cy="2866313"/>
            <a:chOff x="3657008" y="3846050"/>
            <a:chExt cx="2226922" cy="286631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EC429C6-5FA7-4F38-A3DC-92ACE0626FB8}"/>
                </a:ext>
              </a:extLst>
            </p:cNvPr>
            <p:cNvSpPr/>
            <p:nvPr/>
          </p:nvSpPr>
          <p:spPr>
            <a:xfrm>
              <a:off x="4510265" y="5518403"/>
              <a:ext cx="1373665" cy="1193960"/>
            </a:xfrm>
            <a:custGeom>
              <a:avLst/>
              <a:gdLst>
                <a:gd name="connsiteX0" fmla="*/ 603980 w 1744122"/>
                <a:gd name="connsiteY0" fmla="*/ 1515955 h 1515954"/>
                <a:gd name="connsiteX1" fmla="*/ 18193 w 1744122"/>
                <a:gd name="connsiteY1" fmla="*/ 836822 h 1515954"/>
                <a:gd name="connsiteX2" fmla="*/ 24860 w 1744122"/>
                <a:gd name="connsiteY2" fmla="*/ 774910 h 1515954"/>
                <a:gd name="connsiteX3" fmla="*/ 1165003 w 1744122"/>
                <a:gd name="connsiteY3" fmla="*/ 8147 h 1515954"/>
                <a:gd name="connsiteX4" fmla="*/ 1203103 w 1744122"/>
                <a:gd name="connsiteY4" fmla="*/ 11958 h 1515954"/>
                <a:gd name="connsiteX5" fmla="*/ 1744123 w 1744122"/>
                <a:gd name="connsiteY5" fmla="*/ 619652 h 1515954"/>
                <a:gd name="connsiteX6" fmla="*/ 1651730 w 1744122"/>
                <a:gd name="connsiteY6" fmla="*/ 733000 h 1515954"/>
                <a:gd name="connsiteX7" fmla="*/ 684943 w 1744122"/>
                <a:gd name="connsiteY7" fmla="*/ 1478808 h 1515954"/>
                <a:gd name="connsiteX8" fmla="*/ 603980 w 1744122"/>
                <a:gd name="connsiteY8" fmla="*/ 1515955 h 151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122" h="1515954">
                  <a:moveTo>
                    <a:pt x="603980" y="1515955"/>
                  </a:moveTo>
                  <a:cubicBezTo>
                    <a:pt x="458248" y="1343552"/>
                    <a:pt x="53435" y="876827"/>
                    <a:pt x="18193" y="836822"/>
                  </a:cubicBezTo>
                  <a:cubicBezTo>
                    <a:pt x="-7525" y="807295"/>
                    <a:pt x="-6572" y="797770"/>
                    <a:pt x="24860" y="774910"/>
                  </a:cubicBezTo>
                  <a:cubicBezTo>
                    <a:pt x="86773" y="728238"/>
                    <a:pt x="1084993" y="63392"/>
                    <a:pt x="1165003" y="8147"/>
                  </a:cubicBezTo>
                  <a:cubicBezTo>
                    <a:pt x="1181195" y="-3283"/>
                    <a:pt x="1188816" y="-3283"/>
                    <a:pt x="1203103" y="11958"/>
                  </a:cubicBezTo>
                  <a:cubicBezTo>
                    <a:pt x="1383125" y="214840"/>
                    <a:pt x="1564100" y="416770"/>
                    <a:pt x="1744123" y="619652"/>
                  </a:cubicBezTo>
                  <a:cubicBezTo>
                    <a:pt x="1724120" y="666325"/>
                    <a:pt x="1685068" y="698710"/>
                    <a:pt x="1651730" y="733000"/>
                  </a:cubicBezTo>
                  <a:cubicBezTo>
                    <a:pt x="1365028" y="1027322"/>
                    <a:pt x="1044988" y="1278783"/>
                    <a:pt x="684943" y="1478808"/>
                  </a:cubicBezTo>
                  <a:cubicBezTo>
                    <a:pt x="659225" y="1492142"/>
                    <a:pt x="634460" y="1510240"/>
                    <a:pt x="603980" y="15159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C7D081-5D1D-41F0-9208-B65717B7F4ED}"/>
                </a:ext>
              </a:extLst>
            </p:cNvPr>
            <p:cNvSpPr/>
            <p:nvPr/>
          </p:nvSpPr>
          <p:spPr>
            <a:xfrm>
              <a:off x="3657008" y="3846050"/>
              <a:ext cx="1579512" cy="2289420"/>
            </a:xfrm>
            <a:custGeom>
              <a:avLst/>
              <a:gdLst>
                <a:gd name="connsiteX0" fmla="*/ 2005485 w 2005484"/>
                <a:gd name="connsiteY0" fmla="*/ 2294387 h 2906844"/>
                <a:gd name="connsiteX1" fmla="*/ 1502564 w 2005484"/>
                <a:gd name="connsiteY1" fmla="*/ 2638239 h 2906844"/>
                <a:gd name="connsiteX2" fmla="*/ 1095847 w 2005484"/>
                <a:gd name="connsiteY2" fmla="*/ 2906845 h 2906844"/>
                <a:gd name="connsiteX3" fmla="*/ 725324 w 2005484"/>
                <a:gd name="connsiteY3" fmla="*/ 2624904 h 2906844"/>
                <a:gd name="connsiteX4" fmla="*/ 351944 w 2005484"/>
                <a:gd name="connsiteY4" fmla="*/ 2177229 h 2906844"/>
                <a:gd name="connsiteX5" fmla="*/ 249074 w 2005484"/>
                <a:gd name="connsiteY5" fmla="*/ 2015304 h 2906844"/>
                <a:gd name="connsiteX6" fmla="*/ 227167 w 2005484"/>
                <a:gd name="connsiteY6" fmla="*/ 1910529 h 2906844"/>
                <a:gd name="connsiteX7" fmla="*/ 220499 w 2005484"/>
                <a:gd name="connsiteY7" fmla="*/ 1660974 h 2906844"/>
                <a:gd name="connsiteX8" fmla="*/ 201449 w 2005484"/>
                <a:gd name="connsiteY8" fmla="*/ 1409514 h 2906844"/>
                <a:gd name="connsiteX9" fmla="*/ 320512 w 2005484"/>
                <a:gd name="connsiteY9" fmla="*/ 1135194 h 2906844"/>
                <a:gd name="connsiteX10" fmla="*/ 329084 w 2005484"/>
                <a:gd name="connsiteY10" fmla="*/ 1108524 h 2906844"/>
                <a:gd name="connsiteX11" fmla="*/ 238597 w 2005484"/>
                <a:gd name="connsiteY11" fmla="*/ 865637 h 2906844"/>
                <a:gd name="connsiteX12" fmla="*/ 210974 w 2005484"/>
                <a:gd name="connsiteY12" fmla="*/ 813249 h 2906844"/>
                <a:gd name="connsiteX13" fmla="*/ 88102 w 2005484"/>
                <a:gd name="connsiteY13" fmla="*/ 479874 h 2906844"/>
                <a:gd name="connsiteX14" fmla="*/ 12855 w 2005484"/>
                <a:gd name="connsiteY14" fmla="*/ 237939 h 2906844"/>
                <a:gd name="connsiteX15" fmla="*/ 472 w 2005484"/>
                <a:gd name="connsiteY15" fmla="*/ 117924 h 2906844"/>
                <a:gd name="connsiteX16" fmla="*/ 108105 w 2005484"/>
                <a:gd name="connsiteY16" fmla="*/ 3624 h 2906844"/>
                <a:gd name="connsiteX17" fmla="*/ 188114 w 2005484"/>
                <a:gd name="connsiteY17" fmla="*/ 767 h 2906844"/>
                <a:gd name="connsiteX18" fmla="*/ 284317 w 2005484"/>
                <a:gd name="connsiteY18" fmla="*/ 69347 h 2906844"/>
                <a:gd name="connsiteX19" fmla="*/ 410999 w 2005484"/>
                <a:gd name="connsiteY19" fmla="*/ 318902 h 2906844"/>
                <a:gd name="connsiteX20" fmla="*/ 474817 w 2005484"/>
                <a:gd name="connsiteY20" fmla="*/ 467492 h 2906844"/>
                <a:gd name="connsiteX21" fmla="*/ 664364 w 2005484"/>
                <a:gd name="connsiteY21" fmla="*/ 835157 h 2906844"/>
                <a:gd name="connsiteX22" fmla="*/ 689130 w 2005484"/>
                <a:gd name="connsiteY22" fmla="*/ 841824 h 2906844"/>
                <a:gd name="connsiteX23" fmla="*/ 758662 w 2005484"/>
                <a:gd name="connsiteY23" fmla="*/ 815154 h 2906844"/>
                <a:gd name="connsiteX24" fmla="*/ 940589 w 2005484"/>
                <a:gd name="connsiteY24" fmla="*/ 830394 h 2906844"/>
                <a:gd name="connsiteX25" fmla="*/ 987262 w 2005484"/>
                <a:gd name="connsiteY25" fmla="*/ 857064 h 2906844"/>
                <a:gd name="connsiteX26" fmla="*/ 1163474 w 2005484"/>
                <a:gd name="connsiteY26" fmla="*/ 918024 h 2906844"/>
                <a:gd name="connsiteX27" fmla="*/ 1332067 w 2005484"/>
                <a:gd name="connsiteY27" fmla="*/ 979937 h 2906844"/>
                <a:gd name="connsiteX28" fmla="*/ 1627342 w 2005484"/>
                <a:gd name="connsiteY28" fmla="*/ 1078997 h 2906844"/>
                <a:gd name="connsiteX29" fmla="*/ 1854037 w 2005484"/>
                <a:gd name="connsiteY29" fmla="*/ 1292357 h 2906844"/>
                <a:gd name="connsiteX30" fmla="*/ 1879755 w 2005484"/>
                <a:gd name="connsiteY30" fmla="*/ 1525719 h 2906844"/>
                <a:gd name="connsiteX31" fmla="*/ 1927380 w 2005484"/>
                <a:gd name="connsiteY31" fmla="*/ 2072454 h 2906844"/>
                <a:gd name="connsiteX32" fmla="*/ 2005485 w 2005484"/>
                <a:gd name="connsiteY32" fmla="*/ 2294387 h 29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5484" h="2906844">
                  <a:moveTo>
                    <a:pt x="2005485" y="2294387"/>
                  </a:moveTo>
                  <a:cubicBezTo>
                    <a:pt x="1837844" y="2408687"/>
                    <a:pt x="1670205" y="2523939"/>
                    <a:pt x="1502564" y="2638239"/>
                  </a:cubicBezTo>
                  <a:cubicBezTo>
                    <a:pt x="1371119" y="2727775"/>
                    <a:pt x="1229197" y="2818262"/>
                    <a:pt x="1095847" y="2906845"/>
                  </a:cubicBezTo>
                  <a:cubicBezTo>
                    <a:pt x="1025362" y="2854457"/>
                    <a:pt x="855817" y="2739204"/>
                    <a:pt x="725324" y="2624904"/>
                  </a:cubicBezTo>
                  <a:cubicBezTo>
                    <a:pt x="577687" y="2495364"/>
                    <a:pt x="465292" y="2336297"/>
                    <a:pt x="351944" y="2177229"/>
                  </a:cubicBezTo>
                  <a:cubicBezTo>
                    <a:pt x="314797" y="2124842"/>
                    <a:pt x="271934" y="2076264"/>
                    <a:pt x="249074" y="2015304"/>
                  </a:cubicBezTo>
                  <a:cubicBezTo>
                    <a:pt x="235739" y="1981014"/>
                    <a:pt x="229072" y="1945772"/>
                    <a:pt x="227167" y="1910529"/>
                  </a:cubicBezTo>
                  <a:cubicBezTo>
                    <a:pt x="223357" y="1827662"/>
                    <a:pt x="224309" y="1743842"/>
                    <a:pt x="220499" y="1660974"/>
                  </a:cubicBezTo>
                  <a:cubicBezTo>
                    <a:pt x="216689" y="1577154"/>
                    <a:pt x="209069" y="1493334"/>
                    <a:pt x="201449" y="1409514"/>
                  </a:cubicBezTo>
                  <a:cubicBezTo>
                    <a:pt x="191924" y="1296167"/>
                    <a:pt x="209069" y="1195202"/>
                    <a:pt x="320512" y="1135194"/>
                  </a:cubicBezTo>
                  <a:cubicBezTo>
                    <a:pt x="332894" y="1128527"/>
                    <a:pt x="334799" y="1121859"/>
                    <a:pt x="329084" y="1108524"/>
                  </a:cubicBezTo>
                  <a:cubicBezTo>
                    <a:pt x="298605" y="1027562"/>
                    <a:pt x="268124" y="946599"/>
                    <a:pt x="238597" y="865637"/>
                  </a:cubicBezTo>
                  <a:cubicBezTo>
                    <a:pt x="221452" y="852302"/>
                    <a:pt x="217642" y="831347"/>
                    <a:pt x="210974" y="813249"/>
                  </a:cubicBezTo>
                  <a:cubicBezTo>
                    <a:pt x="170017" y="701807"/>
                    <a:pt x="129059" y="591317"/>
                    <a:pt x="88102" y="479874"/>
                  </a:cubicBezTo>
                  <a:cubicBezTo>
                    <a:pt x="62384" y="399864"/>
                    <a:pt x="34762" y="319854"/>
                    <a:pt x="12855" y="237939"/>
                  </a:cubicBezTo>
                  <a:cubicBezTo>
                    <a:pt x="2377" y="198887"/>
                    <a:pt x="-1433" y="157929"/>
                    <a:pt x="472" y="117924"/>
                  </a:cubicBezTo>
                  <a:cubicBezTo>
                    <a:pt x="4282" y="55059"/>
                    <a:pt x="45239" y="10292"/>
                    <a:pt x="108105" y="3624"/>
                  </a:cubicBezTo>
                  <a:cubicBezTo>
                    <a:pt x="134774" y="767"/>
                    <a:pt x="161444" y="-1138"/>
                    <a:pt x="188114" y="767"/>
                  </a:cubicBezTo>
                  <a:cubicBezTo>
                    <a:pt x="236692" y="3624"/>
                    <a:pt x="263362" y="30294"/>
                    <a:pt x="284317" y="69347"/>
                  </a:cubicBezTo>
                  <a:cubicBezTo>
                    <a:pt x="329084" y="151262"/>
                    <a:pt x="370994" y="235082"/>
                    <a:pt x="410999" y="318902"/>
                  </a:cubicBezTo>
                  <a:cubicBezTo>
                    <a:pt x="428144" y="370337"/>
                    <a:pt x="463387" y="413199"/>
                    <a:pt x="474817" y="467492"/>
                  </a:cubicBezTo>
                  <a:cubicBezTo>
                    <a:pt x="527205" y="596079"/>
                    <a:pt x="601499" y="713237"/>
                    <a:pt x="664364" y="835157"/>
                  </a:cubicBezTo>
                  <a:cubicBezTo>
                    <a:pt x="671032" y="847539"/>
                    <a:pt x="677699" y="846587"/>
                    <a:pt x="689130" y="841824"/>
                  </a:cubicBezTo>
                  <a:cubicBezTo>
                    <a:pt x="711989" y="832299"/>
                    <a:pt x="734849" y="823727"/>
                    <a:pt x="758662" y="815154"/>
                  </a:cubicBezTo>
                  <a:cubicBezTo>
                    <a:pt x="821527" y="793247"/>
                    <a:pt x="882487" y="799914"/>
                    <a:pt x="940589" y="830394"/>
                  </a:cubicBezTo>
                  <a:cubicBezTo>
                    <a:pt x="956782" y="838967"/>
                    <a:pt x="973927" y="845634"/>
                    <a:pt x="987262" y="857064"/>
                  </a:cubicBezTo>
                  <a:cubicBezTo>
                    <a:pt x="1038697" y="898974"/>
                    <a:pt x="1096799" y="915167"/>
                    <a:pt x="1163474" y="918024"/>
                  </a:cubicBezTo>
                  <a:cubicBezTo>
                    <a:pt x="1225387" y="919929"/>
                    <a:pt x="1281585" y="947552"/>
                    <a:pt x="1332067" y="979937"/>
                  </a:cubicBezTo>
                  <a:cubicBezTo>
                    <a:pt x="1422555" y="1037087"/>
                    <a:pt x="1520662" y="1066614"/>
                    <a:pt x="1627342" y="1078997"/>
                  </a:cubicBezTo>
                  <a:cubicBezTo>
                    <a:pt x="1758787" y="1093284"/>
                    <a:pt x="1824510" y="1162817"/>
                    <a:pt x="1854037" y="1292357"/>
                  </a:cubicBezTo>
                  <a:cubicBezTo>
                    <a:pt x="1871182" y="1369509"/>
                    <a:pt x="1872135" y="1448567"/>
                    <a:pt x="1879755" y="1525719"/>
                  </a:cubicBezTo>
                  <a:cubicBezTo>
                    <a:pt x="1896899" y="1707647"/>
                    <a:pt x="1902614" y="1890527"/>
                    <a:pt x="1927380" y="2072454"/>
                  </a:cubicBezTo>
                  <a:cubicBezTo>
                    <a:pt x="1940714" y="2151512"/>
                    <a:pt x="1967385" y="2224854"/>
                    <a:pt x="2005485" y="2294387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BDC0EA-3E99-44AD-980E-B13A612C5AD4}"/>
              </a:ext>
            </a:extLst>
          </p:cNvPr>
          <p:cNvSpPr/>
          <p:nvPr/>
        </p:nvSpPr>
        <p:spPr>
          <a:xfrm>
            <a:off x="5123587" y="2759793"/>
            <a:ext cx="808204" cy="810306"/>
          </a:xfrm>
          <a:custGeom>
            <a:avLst/>
            <a:gdLst>
              <a:gd name="connsiteX0" fmla="*/ 388665 w 808204"/>
              <a:gd name="connsiteY0" fmla="*/ 68371 h 810306"/>
              <a:gd name="connsiteX1" fmla="*/ 288891 w 808204"/>
              <a:gd name="connsiteY1" fmla="*/ 84875 h 810306"/>
              <a:gd name="connsiteX2" fmla="*/ 280639 w 808204"/>
              <a:gd name="connsiteY2" fmla="*/ 108881 h 810306"/>
              <a:gd name="connsiteX3" fmla="*/ 522949 w 808204"/>
              <a:gd name="connsiteY3" fmla="*/ 96128 h 810306"/>
              <a:gd name="connsiteX4" fmla="*/ 512446 w 808204"/>
              <a:gd name="connsiteY4" fmla="*/ 75873 h 810306"/>
              <a:gd name="connsiteX5" fmla="*/ 388665 w 808204"/>
              <a:gd name="connsiteY5" fmla="*/ 68371 h 810306"/>
              <a:gd name="connsiteX6" fmla="*/ 413164 w 808204"/>
              <a:gd name="connsiteY6" fmla="*/ 35 h 810306"/>
              <a:gd name="connsiteX7" fmla="*/ 558958 w 808204"/>
              <a:gd name="connsiteY7" fmla="*/ 15859 h 810306"/>
              <a:gd name="connsiteX8" fmla="*/ 766009 w 808204"/>
              <a:gd name="connsiteY8" fmla="*/ 48118 h 810306"/>
              <a:gd name="connsiteX9" fmla="*/ 800518 w 808204"/>
              <a:gd name="connsiteY9" fmla="*/ 86377 h 810306"/>
              <a:gd name="connsiteX10" fmla="*/ 808020 w 808204"/>
              <a:gd name="connsiteY10" fmla="*/ 274674 h 810306"/>
              <a:gd name="connsiteX11" fmla="*/ 780263 w 808204"/>
              <a:gd name="connsiteY11" fmla="*/ 306181 h 810306"/>
              <a:gd name="connsiteX12" fmla="*/ 690240 w 808204"/>
              <a:gd name="connsiteY12" fmla="*/ 309932 h 810306"/>
              <a:gd name="connsiteX13" fmla="*/ 668485 w 808204"/>
              <a:gd name="connsiteY13" fmla="*/ 332437 h 810306"/>
              <a:gd name="connsiteX14" fmla="*/ 683488 w 808204"/>
              <a:gd name="connsiteY14" fmla="*/ 746540 h 810306"/>
              <a:gd name="connsiteX15" fmla="*/ 639978 w 808204"/>
              <a:gd name="connsiteY15" fmla="*/ 793051 h 810306"/>
              <a:gd name="connsiteX16" fmla="*/ 205620 w 808204"/>
              <a:gd name="connsiteY16" fmla="*/ 810306 h 810306"/>
              <a:gd name="connsiteX17" fmla="*/ 167361 w 808204"/>
              <a:gd name="connsiteY17" fmla="*/ 773546 h 810306"/>
              <a:gd name="connsiteX18" fmla="*/ 150856 w 808204"/>
              <a:gd name="connsiteY18" fmla="*/ 354193 h 810306"/>
              <a:gd name="connsiteX19" fmla="*/ 125351 w 808204"/>
              <a:gd name="connsiteY19" fmla="*/ 332437 h 810306"/>
              <a:gd name="connsiteX20" fmla="*/ 35329 w 808204"/>
              <a:gd name="connsiteY20" fmla="*/ 336189 h 810306"/>
              <a:gd name="connsiteX21" fmla="*/ 6822 w 808204"/>
              <a:gd name="connsiteY21" fmla="*/ 310682 h 810306"/>
              <a:gd name="connsiteX22" fmla="*/ 70 w 808204"/>
              <a:gd name="connsiteY22" fmla="*/ 105881 h 810306"/>
              <a:gd name="connsiteX23" fmla="*/ 19574 w 808204"/>
              <a:gd name="connsiteY23" fmla="*/ 80375 h 810306"/>
              <a:gd name="connsiteX24" fmla="*/ 363910 w 808204"/>
              <a:gd name="connsiteY24" fmla="*/ 3856 h 810306"/>
              <a:gd name="connsiteX25" fmla="*/ 413164 w 808204"/>
              <a:gd name="connsiteY25" fmla="*/ 35 h 8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8204" h="810306">
                <a:moveTo>
                  <a:pt x="388665" y="68371"/>
                </a:moveTo>
                <a:cubicBezTo>
                  <a:pt x="365410" y="69121"/>
                  <a:pt x="327150" y="75123"/>
                  <a:pt x="288891" y="84875"/>
                </a:cubicBezTo>
                <a:cubicBezTo>
                  <a:pt x="271636" y="89376"/>
                  <a:pt x="270136" y="94627"/>
                  <a:pt x="280639" y="108881"/>
                </a:cubicBezTo>
                <a:cubicBezTo>
                  <a:pt x="342904" y="192902"/>
                  <a:pt x="466684" y="186150"/>
                  <a:pt x="522949" y="96128"/>
                </a:cubicBezTo>
                <a:cubicBezTo>
                  <a:pt x="532701" y="80374"/>
                  <a:pt x="523699" y="78123"/>
                  <a:pt x="512446" y="75873"/>
                </a:cubicBezTo>
                <a:cubicBezTo>
                  <a:pt x="477187" y="69872"/>
                  <a:pt x="441178" y="64620"/>
                  <a:pt x="388665" y="68371"/>
                </a:cubicBezTo>
                <a:close/>
                <a:moveTo>
                  <a:pt x="413164" y="35"/>
                </a:moveTo>
                <a:cubicBezTo>
                  <a:pt x="462184" y="-598"/>
                  <a:pt x="510571" y="7420"/>
                  <a:pt x="558958" y="15859"/>
                </a:cubicBezTo>
                <a:cubicBezTo>
                  <a:pt x="627975" y="27862"/>
                  <a:pt x="696992" y="38365"/>
                  <a:pt x="766009" y="48118"/>
                </a:cubicBezTo>
                <a:cubicBezTo>
                  <a:pt x="790015" y="51118"/>
                  <a:pt x="800518" y="60120"/>
                  <a:pt x="800518" y="86377"/>
                </a:cubicBezTo>
                <a:cubicBezTo>
                  <a:pt x="801268" y="149392"/>
                  <a:pt x="805019" y="212408"/>
                  <a:pt x="808020" y="274674"/>
                </a:cubicBezTo>
                <a:cubicBezTo>
                  <a:pt x="809520" y="295679"/>
                  <a:pt x="802018" y="305431"/>
                  <a:pt x="780263" y="306181"/>
                </a:cubicBezTo>
                <a:cubicBezTo>
                  <a:pt x="750255" y="306931"/>
                  <a:pt x="720248" y="309932"/>
                  <a:pt x="690240" y="309932"/>
                </a:cubicBezTo>
                <a:cubicBezTo>
                  <a:pt x="673736" y="309932"/>
                  <a:pt x="667735" y="313683"/>
                  <a:pt x="668485" y="332437"/>
                </a:cubicBezTo>
                <a:cubicBezTo>
                  <a:pt x="674487" y="470472"/>
                  <a:pt x="678988" y="608506"/>
                  <a:pt x="683488" y="746540"/>
                </a:cubicBezTo>
                <a:cubicBezTo>
                  <a:pt x="684989" y="791551"/>
                  <a:pt x="684989" y="790801"/>
                  <a:pt x="639978" y="793051"/>
                </a:cubicBezTo>
                <a:cubicBezTo>
                  <a:pt x="568710" y="796803"/>
                  <a:pt x="277638" y="810306"/>
                  <a:pt x="205620" y="810306"/>
                </a:cubicBezTo>
                <a:cubicBezTo>
                  <a:pt x="169612" y="810306"/>
                  <a:pt x="169612" y="810306"/>
                  <a:pt x="167361" y="773546"/>
                </a:cubicBezTo>
                <a:cubicBezTo>
                  <a:pt x="163610" y="695527"/>
                  <a:pt x="151607" y="415708"/>
                  <a:pt x="150856" y="354193"/>
                </a:cubicBezTo>
                <a:cubicBezTo>
                  <a:pt x="150856" y="333938"/>
                  <a:pt x="143355" y="330937"/>
                  <a:pt x="125351" y="332437"/>
                </a:cubicBezTo>
                <a:cubicBezTo>
                  <a:pt x="95344" y="334688"/>
                  <a:pt x="65336" y="334688"/>
                  <a:pt x="35329" y="336189"/>
                </a:cubicBezTo>
                <a:cubicBezTo>
                  <a:pt x="16574" y="336939"/>
                  <a:pt x="7571" y="330187"/>
                  <a:pt x="6822" y="310682"/>
                </a:cubicBezTo>
                <a:cubicBezTo>
                  <a:pt x="5321" y="242415"/>
                  <a:pt x="3070" y="174149"/>
                  <a:pt x="70" y="105881"/>
                </a:cubicBezTo>
                <a:cubicBezTo>
                  <a:pt x="-681" y="90878"/>
                  <a:pt x="4571" y="83376"/>
                  <a:pt x="19574" y="80375"/>
                </a:cubicBezTo>
                <a:cubicBezTo>
                  <a:pt x="135103" y="57120"/>
                  <a:pt x="246881" y="20360"/>
                  <a:pt x="363910" y="3856"/>
                </a:cubicBezTo>
                <a:cubicBezTo>
                  <a:pt x="380414" y="1418"/>
                  <a:pt x="396825" y="246"/>
                  <a:pt x="413164" y="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AA1A85-5111-4CA7-9CBE-F4591A8E3B29}"/>
              </a:ext>
            </a:extLst>
          </p:cNvPr>
          <p:cNvSpPr/>
          <p:nvPr/>
        </p:nvSpPr>
        <p:spPr>
          <a:xfrm>
            <a:off x="4901281" y="3530294"/>
            <a:ext cx="928395" cy="806494"/>
          </a:xfrm>
          <a:custGeom>
            <a:avLst/>
            <a:gdLst>
              <a:gd name="connsiteX0" fmla="*/ 379164 w 928395"/>
              <a:gd name="connsiteY0" fmla="*/ 674462 h 806494"/>
              <a:gd name="connsiteX1" fmla="*/ 443679 w 928395"/>
              <a:gd name="connsiteY1" fmla="*/ 741229 h 806494"/>
              <a:gd name="connsiteX2" fmla="*/ 378413 w 928395"/>
              <a:gd name="connsiteY2" fmla="*/ 806494 h 806494"/>
              <a:gd name="connsiteX3" fmla="*/ 313897 w 928395"/>
              <a:gd name="connsiteY3" fmla="*/ 740478 h 806494"/>
              <a:gd name="connsiteX4" fmla="*/ 379164 w 928395"/>
              <a:gd name="connsiteY4" fmla="*/ 674462 h 806494"/>
              <a:gd name="connsiteX5" fmla="*/ 732502 w 928395"/>
              <a:gd name="connsiteY5" fmla="*/ 669212 h 806494"/>
              <a:gd name="connsiteX6" fmla="*/ 797767 w 928395"/>
              <a:gd name="connsiteY6" fmla="*/ 736728 h 806494"/>
              <a:gd name="connsiteX7" fmla="*/ 731001 w 928395"/>
              <a:gd name="connsiteY7" fmla="*/ 800494 h 806494"/>
              <a:gd name="connsiteX8" fmla="*/ 666485 w 928395"/>
              <a:gd name="connsiteY8" fmla="*/ 734478 h 806494"/>
              <a:gd name="connsiteX9" fmla="*/ 732502 w 928395"/>
              <a:gd name="connsiteY9" fmla="*/ 669212 h 806494"/>
              <a:gd name="connsiteX10" fmla="*/ 316277 w 928395"/>
              <a:gd name="connsiteY10" fmla="*/ 169423 h 806494"/>
              <a:gd name="connsiteX11" fmla="*/ 286140 w 928395"/>
              <a:gd name="connsiteY11" fmla="*/ 170337 h 806494"/>
              <a:gd name="connsiteX12" fmla="*/ 254633 w 928395"/>
              <a:gd name="connsiteY12" fmla="*/ 170337 h 806494"/>
              <a:gd name="connsiteX13" fmla="*/ 235878 w 928395"/>
              <a:gd name="connsiteY13" fmla="*/ 193593 h 806494"/>
              <a:gd name="connsiteX14" fmla="*/ 286140 w 928395"/>
              <a:gd name="connsiteY14" fmla="*/ 408146 h 806494"/>
              <a:gd name="connsiteX15" fmla="*/ 354408 w 928395"/>
              <a:gd name="connsiteY15" fmla="*/ 453157 h 806494"/>
              <a:gd name="connsiteX16" fmla="*/ 370912 w 928395"/>
              <a:gd name="connsiteY16" fmla="*/ 430652 h 806494"/>
              <a:gd name="connsiteX17" fmla="*/ 344655 w 928395"/>
              <a:gd name="connsiteY17" fmla="*/ 219849 h 806494"/>
              <a:gd name="connsiteX18" fmla="*/ 316277 w 928395"/>
              <a:gd name="connsiteY18" fmla="*/ 169423 h 806494"/>
              <a:gd name="connsiteX19" fmla="*/ 421924 w 928395"/>
              <a:gd name="connsiteY19" fmla="*/ 167336 h 806494"/>
              <a:gd name="connsiteX20" fmla="*/ 406170 w 928395"/>
              <a:gd name="connsiteY20" fmla="*/ 185341 h 806494"/>
              <a:gd name="connsiteX21" fmla="*/ 432427 w 928395"/>
              <a:gd name="connsiteY21" fmla="*/ 384890 h 806494"/>
              <a:gd name="connsiteX22" fmla="*/ 499944 w 928395"/>
              <a:gd name="connsiteY22" fmla="*/ 434402 h 806494"/>
              <a:gd name="connsiteX23" fmla="*/ 517197 w 928395"/>
              <a:gd name="connsiteY23" fmla="*/ 414897 h 806494"/>
              <a:gd name="connsiteX24" fmla="*/ 517197 w 928395"/>
              <a:gd name="connsiteY24" fmla="*/ 300869 h 806494"/>
              <a:gd name="connsiteX25" fmla="*/ 512696 w 928395"/>
              <a:gd name="connsiteY25" fmla="*/ 300869 h 806494"/>
              <a:gd name="connsiteX26" fmla="*/ 512696 w 928395"/>
              <a:gd name="connsiteY26" fmla="*/ 183840 h 806494"/>
              <a:gd name="connsiteX27" fmla="*/ 496192 w 928395"/>
              <a:gd name="connsiteY27" fmla="*/ 167336 h 806494"/>
              <a:gd name="connsiteX28" fmla="*/ 421924 w 928395"/>
              <a:gd name="connsiteY28" fmla="*/ 167336 h 806494"/>
              <a:gd name="connsiteX29" fmla="*/ 663343 w 928395"/>
              <a:gd name="connsiteY29" fmla="*/ 164125 h 806494"/>
              <a:gd name="connsiteX30" fmla="*/ 634226 w 928395"/>
              <a:gd name="connsiteY30" fmla="*/ 165086 h 806494"/>
              <a:gd name="connsiteX31" fmla="*/ 591466 w 928395"/>
              <a:gd name="connsiteY31" fmla="*/ 165086 h 806494"/>
              <a:gd name="connsiteX32" fmla="*/ 577963 w 928395"/>
              <a:gd name="connsiteY32" fmla="*/ 178589 h 806494"/>
              <a:gd name="connsiteX33" fmla="*/ 580964 w 928395"/>
              <a:gd name="connsiteY33" fmla="*/ 409647 h 806494"/>
              <a:gd name="connsiteX34" fmla="*/ 588465 w 928395"/>
              <a:gd name="connsiteY34" fmla="*/ 423150 h 806494"/>
              <a:gd name="connsiteX35" fmla="*/ 656732 w 928395"/>
              <a:gd name="connsiteY35" fmla="*/ 413397 h 806494"/>
              <a:gd name="connsiteX36" fmla="*/ 665734 w 928395"/>
              <a:gd name="connsiteY36" fmla="*/ 396893 h 806494"/>
              <a:gd name="connsiteX37" fmla="*/ 681488 w 928395"/>
              <a:gd name="connsiteY37" fmla="*/ 211597 h 806494"/>
              <a:gd name="connsiteX38" fmla="*/ 663343 w 928395"/>
              <a:gd name="connsiteY38" fmla="*/ 164125 h 806494"/>
              <a:gd name="connsiteX39" fmla="*/ 779013 w 928395"/>
              <a:gd name="connsiteY39" fmla="*/ 161335 h 806494"/>
              <a:gd name="connsiteX40" fmla="*/ 750506 w 928395"/>
              <a:gd name="connsiteY40" fmla="*/ 189092 h 806494"/>
              <a:gd name="connsiteX41" fmla="*/ 736252 w 928395"/>
              <a:gd name="connsiteY41" fmla="*/ 352632 h 806494"/>
              <a:gd name="connsiteX42" fmla="*/ 785014 w 928395"/>
              <a:gd name="connsiteY42" fmla="*/ 399894 h 806494"/>
              <a:gd name="connsiteX43" fmla="*/ 820272 w 928395"/>
              <a:gd name="connsiteY43" fmla="*/ 364635 h 806494"/>
              <a:gd name="connsiteX44" fmla="*/ 848779 w 928395"/>
              <a:gd name="connsiteY44" fmla="*/ 213848 h 806494"/>
              <a:gd name="connsiteX45" fmla="*/ 805269 w 928395"/>
              <a:gd name="connsiteY45" fmla="*/ 161335 h 806494"/>
              <a:gd name="connsiteX46" fmla="*/ 779013 w 928395"/>
              <a:gd name="connsiteY46" fmla="*/ 161335 h 806494"/>
              <a:gd name="connsiteX47" fmla="*/ 93718 w 928395"/>
              <a:gd name="connsiteY47" fmla="*/ 232 h 806494"/>
              <a:gd name="connsiteX48" fmla="*/ 161610 w 928395"/>
              <a:gd name="connsiteY48" fmla="*/ 2295 h 806494"/>
              <a:gd name="connsiteX49" fmla="*/ 197618 w 928395"/>
              <a:gd name="connsiteY49" fmla="*/ 33053 h 806494"/>
              <a:gd name="connsiteX50" fmla="*/ 204370 w 928395"/>
              <a:gd name="connsiteY50" fmla="*/ 55559 h 806494"/>
              <a:gd name="connsiteX51" fmla="*/ 268886 w 928395"/>
              <a:gd name="connsiteY51" fmla="*/ 103571 h 806494"/>
              <a:gd name="connsiteX52" fmla="*/ 869785 w 928395"/>
              <a:gd name="connsiteY52" fmla="*/ 93068 h 806494"/>
              <a:gd name="connsiteX53" fmla="*/ 926049 w 928395"/>
              <a:gd name="connsiteY53" fmla="*/ 158334 h 806494"/>
              <a:gd name="connsiteX54" fmla="*/ 876537 w 928395"/>
              <a:gd name="connsiteY54" fmla="*/ 416398 h 806494"/>
              <a:gd name="connsiteX55" fmla="*/ 827024 w 928395"/>
              <a:gd name="connsiteY55" fmla="*/ 460659 h 806494"/>
              <a:gd name="connsiteX56" fmla="*/ 334152 w 928395"/>
              <a:gd name="connsiteY56" fmla="*/ 523675 h 806494"/>
              <a:gd name="connsiteX57" fmla="*/ 314647 w 928395"/>
              <a:gd name="connsiteY57" fmla="*/ 538679 h 806494"/>
              <a:gd name="connsiteX58" fmla="*/ 340154 w 928395"/>
              <a:gd name="connsiteY58" fmla="*/ 569436 h 806494"/>
              <a:gd name="connsiteX59" fmla="*/ 616973 w 928395"/>
              <a:gd name="connsiteY59" fmla="*/ 564185 h 806494"/>
              <a:gd name="connsiteX60" fmla="*/ 806019 w 928395"/>
              <a:gd name="connsiteY60" fmla="*/ 562685 h 806494"/>
              <a:gd name="connsiteX61" fmla="*/ 840528 w 928395"/>
              <a:gd name="connsiteY61" fmla="*/ 598693 h 806494"/>
              <a:gd name="connsiteX62" fmla="*/ 805269 w 928395"/>
              <a:gd name="connsiteY62" fmla="*/ 625700 h 806494"/>
              <a:gd name="connsiteX63" fmla="*/ 555457 w 928395"/>
              <a:gd name="connsiteY63" fmla="*/ 635452 h 806494"/>
              <a:gd name="connsiteX64" fmla="*/ 318399 w 928395"/>
              <a:gd name="connsiteY64" fmla="*/ 635452 h 806494"/>
              <a:gd name="connsiteX65" fmla="*/ 259884 w 928395"/>
              <a:gd name="connsiteY65" fmla="*/ 591192 h 806494"/>
              <a:gd name="connsiteX66" fmla="*/ 154108 w 928395"/>
              <a:gd name="connsiteY66" fmla="*/ 134328 h 806494"/>
              <a:gd name="connsiteX67" fmla="*/ 72338 w 928395"/>
              <a:gd name="connsiteY67" fmla="*/ 67562 h 806494"/>
              <a:gd name="connsiteX68" fmla="*/ 29577 w 928395"/>
              <a:gd name="connsiteY68" fmla="*/ 66811 h 806494"/>
              <a:gd name="connsiteX69" fmla="*/ 320 w 928395"/>
              <a:gd name="connsiteY69" fmla="*/ 38304 h 806494"/>
              <a:gd name="connsiteX70" fmla="*/ 25826 w 928395"/>
              <a:gd name="connsiteY70" fmla="*/ 3796 h 806494"/>
              <a:gd name="connsiteX71" fmla="*/ 93718 w 928395"/>
              <a:gd name="connsiteY71" fmla="*/ 232 h 80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28395" h="806494">
                <a:moveTo>
                  <a:pt x="379164" y="674462"/>
                </a:moveTo>
                <a:cubicBezTo>
                  <a:pt x="415173" y="674462"/>
                  <a:pt x="443679" y="703720"/>
                  <a:pt x="443679" y="741229"/>
                </a:cubicBezTo>
                <a:cubicBezTo>
                  <a:pt x="443679" y="778738"/>
                  <a:pt x="415923" y="806494"/>
                  <a:pt x="378413" y="806494"/>
                </a:cubicBezTo>
                <a:cubicBezTo>
                  <a:pt x="340904" y="806494"/>
                  <a:pt x="313897" y="777987"/>
                  <a:pt x="313897" y="740478"/>
                </a:cubicBezTo>
                <a:cubicBezTo>
                  <a:pt x="313897" y="703720"/>
                  <a:pt x="343154" y="674462"/>
                  <a:pt x="379164" y="674462"/>
                </a:cubicBezTo>
                <a:close/>
                <a:moveTo>
                  <a:pt x="732502" y="669212"/>
                </a:moveTo>
                <a:cubicBezTo>
                  <a:pt x="770011" y="669212"/>
                  <a:pt x="797767" y="697719"/>
                  <a:pt x="797767" y="736728"/>
                </a:cubicBezTo>
                <a:cubicBezTo>
                  <a:pt x="797017" y="772737"/>
                  <a:pt x="768510" y="800494"/>
                  <a:pt x="731001" y="800494"/>
                </a:cubicBezTo>
                <a:cubicBezTo>
                  <a:pt x="694992" y="799743"/>
                  <a:pt x="665735" y="770487"/>
                  <a:pt x="666485" y="734478"/>
                </a:cubicBezTo>
                <a:cubicBezTo>
                  <a:pt x="667235" y="698469"/>
                  <a:pt x="696493" y="668462"/>
                  <a:pt x="732502" y="669212"/>
                </a:cubicBezTo>
                <a:close/>
                <a:moveTo>
                  <a:pt x="316277" y="169423"/>
                </a:moveTo>
                <a:cubicBezTo>
                  <a:pt x="308834" y="169024"/>
                  <a:pt x="299081" y="169587"/>
                  <a:pt x="286140" y="170337"/>
                </a:cubicBezTo>
                <a:cubicBezTo>
                  <a:pt x="275638" y="170337"/>
                  <a:pt x="265135" y="171087"/>
                  <a:pt x="254633" y="170337"/>
                </a:cubicBezTo>
                <a:cubicBezTo>
                  <a:pt x="235128" y="168087"/>
                  <a:pt x="231377" y="174088"/>
                  <a:pt x="235878" y="193593"/>
                </a:cubicBezTo>
                <a:cubicBezTo>
                  <a:pt x="253883" y="264860"/>
                  <a:pt x="269636" y="336878"/>
                  <a:pt x="286140" y="408146"/>
                </a:cubicBezTo>
                <a:cubicBezTo>
                  <a:pt x="298894" y="462909"/>
                  <a:pt x="298894" y="462160"/>
                  <a:pt x="354408" y="453157"/>
                </a:cubicBezTo>
                <a:cubicBezTo>
                  <a:pt x="368661" y="450906"/>
                  <a:pt x="373912" y="446405"/>
                  <a:pt x="370912" y="430652"/>
                </a:cubicBezTo>
                <a:cubicBezTo>
                  <a:pt x="361909" y="360134"/>
                  <a:pt x="353657" y="290367"/>
                  <a:pt x="344655" y="219849"/>
                </a:cubicBezTo>
                <a:cubicBezTo>
                  <a:pt x="340154" y="180464"/>
                  <a:pt x="338607" y="170618"/>
                  <a:pt x="316277" y="169423"/>
                </a:cubicBezTo>
                <a:close/>
                <a:moveTo>
                  <a:pt x="421924" y="167336"/>
                </a:moveTo>
                <a:cubicBezTo>
                  <a:pt x="407670" y="166586"/>
                  <a:pt x="403920" y="170337"/>
                  <a:pt x="406170" y="185341"/>
                </a:cubicBezTo>
                <a:cubicBezTo>
                  <a:pt x="415923" y="251357"/>
                  <a:pt x="423425" y="318124"/>
                  <a:pt x="432427" y="384890"/>
                </a:cubicBezTo>
                <a:cubicBezTo>
                  <a:pt x="439929" y="444155"/>
                  <a:pt x="439929" y="443405"/>
                  <a:pt x="499944" y="434402"/>
                </a:cubicBezTo>
                <a:cubicBezTo>
                  <a:pt x="514197" y="432152"/>
                  <a:pt x="517197" y="426900"/>
                  <a:pt x="517197" y="414897"/>
                </a:cubicBezTo>
                <a:cubicBezTo>
                  <a:pt x="516448" y="376638"/>
                  <a:pt x="517197" y="339129"/>
                  <a:pt x="517197" y="300869"/>
                </a:cubicBezTo>
                <a:cubicBezTo>
                  <a:pt x="515697" y="300869"/>
                  <a:pt x="514197" y="300869"/>
                  <a:pt x="512696" y="300869"/>
                </a:cubicBezTo>
                <a:cubicBezTo>
                  <a:pt x="512696" y="261860"/>
                  <a:pt x="511947" y="222850"/>
                  <a:pt x="512696" y="183840"/>
                </a:cubicBezTo>
                <a:cubicBezTo>
                  <a:pt x="512696" y="171837"/>
                  <a:pt x="509696" y="166586"/>
                  <a:pt x="496192" y="167336"/>
                </a:cubicBezTo>
                <a:cubicBezTo>
                  <a:pt x="471437" y="168087"/>
                  <a:pt x="446680" y="168087"/>
                  <a:pt x="421924" y="167336"/>
                </a:cubicBezTo>
                <a:close/>
                <a:moveTo>
                  <a:pt x="663343" y="164125"/>
                </a:moveTo>
                <a:cubicBezTo>
                  <a:pt x="656263" y="163773"/>
                  <a:pt x="646792" y="164336"/>
                  <a:pt x="634226" y="165086"/>
                </a:cubicBezTo>
                <a:cubicBezTo>
                  <a:pt x="619973" y="165086"/>
                  <a:pt x="605719" y="165086"/>
                  <a:pt x="591466" y="165086"/>
                </a:cubicBezTo>
                <a:cubicBezTo>
                  <a:pt x="581713" y="165086"/>
                  <a:pt x="577963" y="167336"/>
                  <a:pt x="577963" y="178589"/>
                </a:cubicBezTo>
                <a:cubicBezTo>
                  <a:pt x="579463" y="255858"/>
                  <a:pt x="580213" y="332377"/>
                  <a:pt x="580964" y="409647"/>
                </a:cubicBezTo>
                <a:cubicBezTo>
                  <a:pt x="580964" y="415648"/>
                  <a:pt x="578713" y="423900"/>
                  <a:pt x="588465" y="423150"/>
                </a:cubicBezTo>
                <a:cubicBezTo>
                  <a:pt x="610971" y="420149"/>
                  <a:pt x="634226" y="417148"/>
                  <a:pt x="656732" y="413397"/>
                </a:cubicBezTo>
                <a:cubicBezTo>
                  <a:pt x="667235" y="411897"/>
                  <a:pt x="664984" y="403645"/>
                  <a:pt x="665734" y="396893"/>
                </a:cubicBezTo>
                <a:cubicBezTo>
                  <a:pt x="670986" y="335378"/>
                  <a:pt x="676987" y="273113"/>
                  <a:pt x="681488" y="211597"/>
                </a:cubicBezTo>
                <a:cubicBezTo>
                  <a:pt x="684301" y="174463"/>
                  <a:pt x="684583" y="165180"/>
                  <a:pt x="663343" y="164125"/>
                </a:cubicBezTo>
                <a:close/>
                <a:moveTo>
                  <a:pt x="779013" y="161335"/>
                </a:moveTo>
                <a:cubicBezTo>
                  <a:pt x="756507" y="158334"/>
                  <a:pt x="752006" y="168087"/>
                  <a:pt x="750506" y="189092"/>
                </a:cubicBezTo>
                <a:cubicBezTo>
                  <a:pt x="747505" y="243105"/>
                  <a:pt x="741503" y="297868"/>
                  <a:pt x="736252" y="352632"/>
                </a:cubicBezTo>
                <a:cubicBezTo>
                  <a:pt x="730250" y="406646"/>
                  <a:pt x="730250" y="405895"/>
                  <a:pt x="785014" y="399894"/>
                </a:cubicBezTo>
                <a:cubicBezTo>
                  <a:pt x="808269" y="397644"/>
                  <a:pt x="816522" y="387141"/>
                  <a:pt x="820272" y="364635"/>
                </a:cubicBezTo>
                <a:cubicBezTo>
                  <a:pt x="828525" y="314373"/>
                  <a:pt x="839027" y="264110"/>
                  <a:pt x="848779" y="213848"/>
                </a:cubicBezTo>
                <a:cubicBezTo>
                  <a:pt x="859283" y="160585"/>
                  <a:pt x="860033" y="160585"/>
                  <a:pt x="805269" y="161335"/>
                </a:cubicBezTo>
                <a:cubicBezTo>
                  <a:pt x="797017" y="161335"/>
                  <a:pt x="788015" y="162835"/>
                  <a:pt x="779013" y="161335"/>
                </a:cubicBezTo>
                <a:close/>
                <a:moveTo>
                  <a:pt x="93718" y="232"/>
                </a:moveTo>
                <a:cubicBezTo>
                  <a:pt x="116411" y="-331"/>
                  <a:pt x="139104" y="45"/>
                  <a:pt x="161610" y="2295"/>
                </a:cubicBezTo>
                <a:cubicBezTo>
                  <a:pt x="180365" y="3796"/>
                  <a:pt x="192368" y="15049"/>
                  <a:pt x="197618" y="33053"/>
                </a:cubicBezTo>
                <a:cubicBezTo>
                  <a:pt x="199869" y="40555"/>
                  <a:pt x="202120" y="48057"/>
                  <a:pt x="204370" y="55559"/>
                </a:cubicBezTo>
                <a:cubicBezTo>
                  <a:pt x="217123" y="104320"/>
                  <a:pt x="217123" y="104320"/>
                  <a:pt x="268886" y="103571"/>
                </a:cubicBezTo>
                <a:cubicBezTo>
                  <a:pt x="469186" y="99819"/>
                  <a:pt x="669486" y="96069"/>
                  <a:pt x="869785" y="93068"/>
                </a:cubicBezTo>
                <a:cubicBezTo>
                  <a:pt x="918547" y="92318"/>
                  <a:pt x="935051" y="109572"/>
                  <a:pt x="926049" y="158334"/>
                </a:cubicBezTo>
                <a:cubicBezTo>
                  <a:pt x="910295" y="244606"/>
                  <a:pt x="893791" y="330877"/>
                  <a:pt x="876537" y="416398"/>
                </a:cubicBezTo>
                <a:cubicBezTo>
                  <a:pt x="871285" y="442655"/>
                  <a:pt x="854781" y="456908"/>
                  <a:pt x="827024" y="460659"/>
                </a:cubicBezTo>
                <a:cubicBezTo>
                  <a:pt x="662733" y="481664"/>
                  <a:pt x="498443" y="502670"/>
                  <a:pt x="334152" y="523675"/>
                </a:cubicBezTo>
                <a:cubicBezTo>
                  <a:pt x="325150" y="525175"/>
                  <a:pt x="308646" y="519924"/>
                  <a:pt x="314647" y="538679"/>
                </a:cubicBezTo>
                <a:cubicBezTo>
                  <a:pt x="319148" y="551431"/>
                  <a:pt x="313147" y="570186"/>
                  <a:pt x="340154" y="569436"/>
                </a:cubicBezTo>
                <a:cubicBezTo>
                  <a:pt x="432427" y="565685"/>
                  <a:pt x="524699" y="565685"/>
                  <a:pt x="616973" y="564185"/>
                </a:cubicBezTo>
                <a:cubicBezTo>
                  <a:pt x="679988" y="563434"/>
                  <a:pt x="743004" y="562685"/>
                  <a:pt x="806019" y="562685"/>
                </a:cubicBezTo>
                <a:cubicBezTo>
                  <a:pt x="831526" y="562685"/>
                  <a:pt x="842778" y="576188"/>
                  <a:pt x="840528" y="598693"/>
                </a:cubicBezTo>
                <a:cubicBezTo>
                  <a:pt x="838277" y="619699"/>
                  <a:pt x="824024" y="624950"/>
                  <a:pt x="805269" y="625700"/>
                </a:cubicBezTo>
                <a:cubicBezTo>
                  <a:pt x="721998" y="630201"/>
                  <a:pt x="638728" y="630951"/>
                  <a:pt x="555457" y="635452"/>
                </a:cubicBezTo>
                <a:cubicBezTo>
                  <a:pt x="475938" y="635452"/>
                  <a:pt x="397168" y="635452"/>
                  <a:pt x="318399" y="635452"/>
                </a:cubicBezTo>
                <a:cubicBezTo>
                  <a:pt x="282390" y="635452"/>
                  <a:pt x="268136" y="627201"/>
                  <a:pt x="259884" y="591192"/>
                </a:cubicBezTo>
                <a:cubicBezTo>
                  <a:pt x="224625" y="438903"/>
                  <a:pt x="188616" y="286616"/>
                  <a:pt x="154108" y="134328"/>
                </a:cubicBezTo>
                <a:cubicBezTo>
                  <a:pt x="139104" y="68312"/>
                  <a:pt x="139855" y="68312"/>
                  <a:pt x="72338" y="67562"/>
                </a:cubicBezTo>
                <a:cubicBezTo>
                  <a:pt x="58084" y="66811"/>
                  <a:pt x="43831" y="66811"/>
                  <a:pt x="29577" y="66811"/>
                </a:cubicBezTo>
                <a:cubicBezTo>
                  <a:pt x="10823" y="66061"/>
                  <a:pt x="1820" y="54808"/>
                  <a:pt x="320" y="38304"/>
                </a:cubicBezTo>
                <a:cubicBezTo>
                  <a:pt x="-1931" y="20300"/>
                  <a:pt x="7822" y="5296"/>
                  <a:pt x="25826" y="3796"/>
                </a:cubicBezTo>
                <a:cubicBezTo>
                  <a:pt x="48332" y="2295"/>
                  <a:pt x="71025" y="795"/>
                  <a:pt x="93718" y="23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EB093C-9895-4528-8D5E-E11F9AFB3743}"/>
              </a:ext>
            </a:extLst>
          </p:cNvPr>
          <p:cNvGrpSpPr/>
          <p:nvPr/>
        </p:nvGrpSpPr>
        <p:grpSpPr>
          <a:xfrm>
            <a:off x="2871765" y="2870067"/>
            <a:ext cx="768189" cy="768628"/>
            <a:chOff x="3080486" y="2868723"/>
            <a:chExt cx="768189" cy="76862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D3EC72-94E7-45E2-8565-C80D87BB0D3D}"/>
                </a:ext>
              </a:extLst>
            </p:cNvPr>
            <p:cNvSpPr/>
            <p:nvPr/>
          </p:nvSpPr>
          <p:spPr>
            <a:xfrm>
              <a:off x="3080486" y="2868723"/>
              <a:ext cx="768189" cy="768628"/>
            </a:xfrm>
            <a:custGeom>
              <a:avLst/>
              <a:gdLst>
                <a:gd name="connsiteX0" fmla="*/ 169545 w 975359"/>
                <a:gd name="connsiteY0" fmla="*/ 667307 h 975916"/>
                <a:gd name="connsiteX1" fmla="*/ 170497 w 975359"/>
                <a:gd name="connsiteY1" fmla="*/ 420609 h 975916"/>
                <a:gd name="connsiteX2" fmla="*/ 133350 w 975359"/>
                <a:gd name="connsiteY2" fmla="*/ 384415 h 975916"/>
                <a:gd name="connsiteX3" fmla="*/ 32385 w 975359"/>
                <a:gd name="connsiteY3" fmla="*/ 381557 h 975916"/>
                <a:gd name="connsiteX4" fmla="*/ 0 w 975359"/>
                <a:gd name="connsiteY4" fmla="*/ 350124 h 975916"/>
                <a:gd name="connsiteX5" fmla="*/ 5715 w 975359"/>
                <a:gd name="connsiteY5" fmla="*/ 100570 h 975916"/>
                <a:gd name="connsiteX6" fmla="*/ 27622 w 975359"/>
                <a:gd name="connsiteY6" fmla="*/ 72947 h 975916"/>
                <a:gd name="connsiteX7" fmla="*/ 432435 w 975359"/>
                <a:gd name="connsiteY7" fmla="*/ 2462 h 975916"/>
                <a:gd name="connsiteX8" fmla="*/ 787718 w 975359"/>
                <a:gd name="connsiteY8" fmla="*/ 51039 h 975916"/>
                <a:gd name="connsiteX9" fmla="*/ 942975 w 975359"/>
                <a:gd name="connsiteY9" fmla="*/ 82472 h 975916"/>
                <a:gd name="connsiteX10" fmla="*/ 975360 w 975359"/>
                <a:gd name="connsiteY10" fmla="*/ 118667 h 975916"/>
                <a:gd name="connsiteX11" fmla="*/ 973455 w 975359"/>
                <a:gd name="connsiteY11" fmla="*/ 361554 h 975916"/>
                <a:gd name="connsiteX12" fmla="*/ 941070 w 975359"/>
                <a:gd name="connsiteY12" fmla="*/ 393940 h 975916"/>
                <a:gd name="connsiteX13" fmla="*/ 829628 w 975359"/>
                <a:gd name="connsiteY13" fmla="*/ 392987 h 975916"/>
                <a:gd name="connsiteX14" fmla="*/ 802005 w 975359"/>
                <a:gd name="connsiteY14" fmla="*/ 421562 h 975916"/>
                <a:gd name="connsiteX15" fmla="*/ 797243 w 975359"/>
                <a:gd name="connsiteY15" fmla="*/ 799704 h 975916"/>
                <a:gd name="connsiteX16" fmla="*/ 792480 w 975359"/>
                <a:gd name="connsiteY16" fmla="*/ 941627 h 975916"/>
                <a:gd name="connsiteX17" fmla="*/ 755332 w 975359"/>
                <a:gd name="connsiteY17" fmla="*/ 975917 h 975916"/>
                <a:gd name="connsiteX18" fmla="*/ 256222 w 975359"/>
                <a:gd name="connsiteY18" fmla="*/ 969250 h 975916"/>
                <a:gd name="connsiteX19" fmla="*/ 249555 w 975359"/>
                <a:gd name="connsiteY19" fmla="*/ 969250 h 975916"/>
                <a:gd name="connsiteX20" fmla="*/ 164782 w 975359"/>
                <a:gd name="connsiteY20" fmla="*/ 880667 h 975916"/>
                <a:gd name="connsiteX21" fmla="*/ 164782 w 975359"/>
                <a:gd name="connsiteY21" fmla="*/ 668259 h 975916"/>
                <a:gd name="connsiteX22" fmla="*/ 169545 w 975359"/>
                <a:gd name="connsiteY22" fmla="*/ 667307 h 9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359" h="975916">
                  <a:moveTo>
                    <a:pt x="169545" y="667307"/>
                  </a:moveTo>
                  <a:cubicBezTo>
                    <a:pt x="169545" y="585392"/>
                    <a:pt x="167640" y="502524"/>
                    <a:pt x="170497" y="420609"/>
                  </a:cubicBezTo>
                  <a:cubicBezTo>
                    <a:pt x="171450" y="389177"/>
                    <a:pt x="161925" y="382509"/>
                    <a:pt x="133350" y="384415"/>
                  </a:cubicBezTo>
                  <a:cubicBezTo>
                    <a:pt x="100013" y="386320"/>
                    <a:pt x="65722" y="381557"/>
                    <a:pt x="32385" y="381557"/>
                  </a:cubicBezTo>
                  <a:cubicBezTo>
                    <a:pt x="9525" y="381557"/>
                    <a:pt x="0" y="372984"/>
                    <a:pt x="0" y="350124"/>
                  </a:cubicBezTo>
                  <a:cubicBezTo>
                    <a:pt x="953" y="267257"/>
                    <a:pt x="-953" y="183437"/>
                    <a:pt x="5715" y="100570"/>
                  </a:cubicBezTo>
                  <a:cubicBezTo>
                    <a:pt x="6668" y="84377"/>
                    <a:pt x="11430" y="75804"/>
                    <a:pt x="27622" y="72947"/>
                  </a:cubicBezTo>
                  <a:cubicBezTo>
                    <a:pt x="162878" y="52945"/>
                    <a:pt x="295275" y="15797"/>
                    <a:pt x="432435" y="2462"/>
                  </a:cubicBezTo>
                  <a:cubicBezTo>
                    <a:pt x="554355" y="-9921"/>
                    <a:pt x="670560" y="27227"/>
                    <a:pt x="787718" y="51039"/>
                  </a:cubicBezTo>
                  <a:cubicBezTo>
                    <a:pt x="839153" y="61517"/>
                    <a:pt x="890588" y="72947"/>
                    <a:pt x="942975" y="82472"/>
                  </a:cubicBezTo>
                  <a:cubicBezTo>
                    <a:pt x="965835" y="86282"/>
                    <a:pt x="975360" y="93902"/>
                    <a:pt x="975360" y="118667"/>
                  </a:cubicBezTo>
                  <a:cubicBezTo>
                    <a:pt x="973455" y="199629"/>
                    <a:pt x="973455" y="280592"/>
                    <a:pt x="973455" y="361554"/>
                  </a:cubicBezTo>
                  <a:cubicBezTo>
                    <a:pt x="973455" y="383462"/>
                    <a:pt x="964882" y="394892"/>
                    <a:pt x="941070" y="393940"/>
                  </a:cubicBezTo>
                  <a:cubicBezTo>
                    <a:pt x="903922" y="392987"/>
                    <a:pt x="866775" y="394892"/>
                    <a:pt x="829628" y="392987"/>
                  </a:cubicBezTo>
                  <a:cubicBezTo>
                    <a:pt x="806768" y="392034"/>
                    <a:pt x="802005" y="399654"/>
                    <a:pt x="802005" y="421562"/>
                  </a:cubicBezTo>
                  <a:cubicBezTo>
                    <a:pt x="801053" y="547292"/>
                    <a:pt x="799147" y="673975"/>
                    <a:pt x="797243" y="799704"/>
                  </a:cubicBezTo>
                  <a:cubicBezTo>
                    <a:pt x="796290" y="847329"/>
                    <a:pt x="792480" y="894002"/>
                    <a:pt x="792480" y="941627"/>
                  </a:cubicBezTo>
                  <a:cubicBezTo>
                    <a:pt x="792480" y="969250"/>
                    <a:pt x="781050" y="975917"/>
                    <a:pt x="755332" y="975917"/>
                  </a:cubicBezTo>
                  <a:cubicBezTo>
                    <a:pt x="588645" y="975917"/>
                    <a:pt x="421957" y="974965"/>
                    <a:pt x="256222" y="969250"/>
                  </a:cubicBezTo>
                  <a:cubicBezTo>
                    <a:pt x="254318" y="969250"/>
                    <a:pt x="251460" y="969250"/>
                    <a:pt x="249555" y="969250"/>
                  </a:cubicBezTo>
                  <a:cubicBezTo>
                    <a:pt x="164782" y="967345"/>
                    <a:pt x="164782" y="967345"/>
                    <a:pt x="164782" y="880667"/>
                  </a:cubicBezTo>
                  <a:cubicBezTo>
                    <a:pt x="164782" y="810182"/>
                    <a:pt x="164782" y="738745"/>
                    <a:pt x="164782" y="668259"/>
                  </a:cubicBezTo>
                  <a:cubicBezTo>
                    <a:pt x="165735" y="667307"/>
                    <a:pt x="167640" y="667307"/>
                    <a:pt x="169545" y="6673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088C32-7B1E-4F79-99D5-D2B5E6091D3B}"/>
                </a:ext>
              </a:extLst>
            </p:cNvPr>
            <p:cNvSpPr/>
            <p:nvPr/>
          </p:nvSpPr>
          <p:spPr>
            <a:xfrm>
              <a:off x="3343687" y="2932816"/>
              <a:ext cx="242763" cy="95344"/>
            </a:xfrm>
            <a:custGeom>
              <a:avLst/>
              <a:gdLst>
                <a:gd name="connsiteX0" fmla="*/ 156355 w 308233"/>
                <a:gd name="connsiteY0" fmla="*/ 140 h 121056"/>
                <a:gd name="connsiteX1" fmla="*/ 290658 w 308233"/>
                <a:gd name="connsiteY1" fmla="*/ 17285 h 121056"/>
                <a:gd name="connsiteX2" fmla="*/ 300183 w 308233"/>
                <a:gd name="connsiteY2" fmla="*/ 45860 h 121056"/>
                <a:gd name="connsiteX3" fmla="*/ 5860 w 308233"/>
                <a:gd name="connsiteY3" fmla="*/ 38240 h 121056"/>
                <a:gd name="connsiteX4" fmla="*/ 15385 w 308233"/>
                <a:gd name="connsiteY4" fmla="*/ 14428 h 121056"/>
                <a:gd name="connsiteX5" fmla="*/ 156355 w 308233"/>
                <a:gd name="connsiteY5" fmla="*/ 140 h 12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33" h="121056">
                  <a:moveTo>
                    <a:pt x="156355" y="140"/>
                  </a:moveTo>
                  <a:cubicBezTo>
                    <a:pt x="195408" y="-812"/>
                    <a:pt x="243033" y="5855"/>
                    <a:pt x="290658" y="17285"/>
                  </a:cubicBezTo>
                  <a:cubicBezTo>
                    <a:pt x="311612" y="22048"/>
                    <a:pt x="312565" y="29668"/>
                    <a:pt x="300183" y="45860"/>
                  </a:cubicBezTo>
                  <a:cubicBezTo>
                    <a:pt x="226840" y="149683"/>
                    <a:pt x="76345" y="144920"/>
                    <a:pt x="5860" y="38240"/>
                  </a:cubicBezTo>
                  <a:cubicBezTo>
                    <a:pt x="-4617" y="22048"/>
                    <a:pt x="-807" y="18238"/>
                    <a:pt x="15385" y="14428"/>
                  </a:cubicBezTo>
                  <a:cubicBezTo>
                    <a:pt x="59200" y="2998"/>
                    <a:pt x="103015" y="-812"/>
                    <a:pt x="156355" y="14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54B706-451B-4070-898A-3E98B5784C87}"/>
              </a:ext>
            </a:extLst>
          </p:cNvPr>
          <p:cNvGrpSpPr/>
          <p:nvPr/>
        </p:nvGrpSpPr>
        <p:grpSpPr>
          <a:xfrm>
            <a:off x="3693934" y="2843364"/>
            <a:ext cx="1045403" cy="889456"/>
            <a:chOff x="3794678" y="2932816"/>
            <a:chExt cx="901542" cy="7670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C024E3-1684-46E1-A3E4-A9A045A65E76}"/>
                </a:ext>
              </a:extLst>
            </p:cNvPr>
            <p:cNvSpPr/>
            <p:nvPr/>
          </p:nvSpPr>
          <p:spPr>
            <a:xfrm>
              <a:off x="4012216" y="2932816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DED031-2EE5-400B-AAFA-6F6CE99839F2}"/>
                </a:ext>
              </a:extLst>
            </p:cNvPr>
            <p:cNvSpPr/>
            <p:nvPr/>
          </p:nvSpPr>
          <p:spPr>
            <a:xfrm>
              <a:off x="4202995" y="3157844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7C9B239-9881-4825-96B0-989FF7E6A63F}"/>
                </a:ext>
              </a:extLst>
            </p:cNvPr>
            <p:cNvSpPr/>
            <p:nvPr/>
          </p:nvSpPr>
          <p:spPr>
            <a:xfrm>
              <a:off x="3965169" y="3382872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F94F989-7CED-429B-9CF3-5CDC844F9ACA}"/>
                </a:ext>
              </a:extLst>
            </p:cNvPr>
            <p:cNvSpPr/>
            <p:nvPr/>
          </p:nvSpPr>
          <p:spPr>
            <a:xfrm>
              <a:off x="3794678" y="3607900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D28165-C020-4770-9D57-F688D1958BDD}"/>
              </a:ext>
            </a:extLst>
          </p:cNvPr>
          <p:cNvGrpSpPr/>
          <p:nvPr/>
        </p:nvGrpSpPr>
        <p:grpSpPr>
          <a:xfrm>
            <a:off x="6802921" y="3649094"/>
            <a:ext cx="4805983" cy="1179262"/>
            <a:chOff x="3866265" y="1442486"/>
            <a:chExt cx="4217679" cy="11792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8CA676-0189-46FF-9CC8-EE4C45928791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868306-272A-40F4-9301-A8DD219CEC81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7FC1C6-B8E4-46D2-8A5C-8384F041674A}"/>
              </a:ext>
            </a:extLst>
          </p:cNvPr>
          <p:cNvGrpSpPr/>
          <p:nvPr/>
        </p:nvGrpSpPr>
        <p:grpSpPr>
          <a:xfrm>
            <a:off x="6802921" y="2146965"/>
            <a:ext cx="4805983" cy="1179262"/>
            <a:chOff x="3866265" y="1442486"/>
            <a:chExt cx="4217679" cy="117926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6D07AE-93F0-4033-8686-270D19408F93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A1DAB7-E228-45EF-A714-66476844BB37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D6CF9A-1550-449A-9B68-89DFC0390177}"/>
              </a:ext>
            </a:extLst>
          </p:cNvPr>
          <p:cNvGrpSpPr/>
          <p:nvPr/>
        </p:nvGrpSpPr>
        <p:grpSpPr>
          <a:xfrm>
            <a:off x="6802921" y="5151222"/>
            <a:ext cx="4805983" cy="1179262"/>
            <a:chOff x="3866265" y="1442486"/>
            <a:chExt cx="4217679" cy="117926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C6A3D65-EC16-464A-8178-37C8840DB876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8D375F-8832-4FAA-8DFF-A98F0D686133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FC0FE52-172C-4122-A402-7B1D508CBABC}"/>
              </a:ext>
            </a:extLst>
          </p:cNvPr>
          <p:cNvSpPr txBox="1"/>
          <p:nvPr/>
        </p:nvSpPr>
        <p:spPr>
          <a:xfrm>
            <a:off x="6802921" y="1364300"/>
            <a:ext cx="3504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E-COMMERCE</a:t>
            </a:r>
            <a:endParaRPr lang="ko-KR" altLang="en-US" sz="3600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2FF771-35D7-4FBB-B108-6919227C315A}"/>
              </a:ext>
            </a:extLst>
          </p:cNvPr>
          <p:cNvSpPr/>
          <p:nvPr/>
        </p:nvSpPr>
        <p:spPr>
          <a:xfrm>
            <a:off x="5519927" y="3924894"/>
            <a:ext cx="820615" cy="820615"/>
          </a:xfrm>
          <a:custGeom>
            <a:avLst/>
            <a:gdLst>
              <a:gd name="connsiteX0" fmla="*/ 321548 w 643094"/>
              <a:gd name="connsiteY0" fmla="*/ 117901 h 643094"/>
              <a:gd name="connsiteX1" fmla="*/ 525195 w 643094"/>
              <a:gd name="connsiteY1" fmla="*/ 321548 h 643094"/>
              <a:gd name="connsiteX2" fmla="*/ 321548 w 643094"/>
              <a:gd name="connsiteY2" fmla="*/ 525195 h 643094"/>
              <a:gd name="connsiteX3" fmla="*/ 117901 w 643094"/>
              <a:gd name="connsiteY3" fmla="*/ 321548 h 643094"/>
              <a:gd name="connsiteX4" fmla="*/ 321548 w 643094"/>
              <a:gd name="connsiteY4" fmla="*/ 117901 h 643094"/>
              <a:gd name="connsiteX5" fmla="*/ 321547 w 643094"/>
              <a:gd name="connsiteY5" fmla="*/ 48181 h 643094"/>
              <a:gd name="connsiteX6" fmla="*/ 48181 w 643094"/>
              <a:gd name="connsiteY6" fmla="*/ 321547 h 643094"/>
              <a:gd name="connsiteX7" fmla="*/ 321547 w 643094"/>
              <a:gd name="connsiteY7" fmla="*/ 594913 h 643094"/>
              <a:gd name="connsiteX8" fmla="*/ 594913 w 643094"/>
              <a:gd name="connsiteY8" fmla="*/ 321547 h 643094"/>
              <a:gd name="connsiteX9" fmla="*/ 321547 w 643094"/>
              <a:gd name="connsiteY9" fmla="*/ 48181 h 643094"/>
              <a:gd name="connsiteX10" fmla="*/ 321547 w 643094"/>
              <a:gd name="connsiteY10" fmla="*/ 0 h 643094"/>
              <a:gd name="connsiteX11" fmla="*/ 643094 w 643094"/>
              <a:gd name="connsiteY11" fmla="*/ 321547 h 643094"/>
              <a:gd name="connsiteX12" fmla="*/ 321547 w 643094"/>
              <a:gd name="connsiteY12" fmla="*/ 643094 h 643094"/>
              <a:gd name="connsiteX13" fmla="*/ 0 w 643094"/>
              <a:gd name="connsiteY13" fmla="*/ 321547 h 643094"/>
              <a:gd name="connsiteX14" fmla="*/ 321547 w 643094"/>
              <a:gd name="connsiteY14" fmla="*/ 0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3094" h="643094">
                <a:moveTo>
                  <a:pt x="321548" y="117901"/>
                </a:moveTo>
                <a:cubicBezTo>
                  <a:pt x="434019" y="117901"/>
                  <a:pt x="525195" y="209077"/>
                  <a:pt x="525195" y="321548"/>
                </a:cubicBezTo>
                <a:cubicBezTo>
                  <a:pt x="525195" y="434019"/>
                  <a:pt x="434019" y="525195"/>
                  <a:pt x="321548" y="525195"/>
                </a:cubicBezTo>
                <a:cubicBezTo>
                  <a:pt x="209077" y="525195"/>
                  <a:pt x="117901" y="434019"/>
                  <a:pt x="117901" y="321548"/>
                </a:cubicBezTo>
                <a:cubicBezTo>
                  <a:pt x="117901" y="209077"/>
                  <a:pt x="209077" y="117901"/>
                  <a:pt x="321548" y="117901"/>
                </a:cubicBezTo>
                <a:close/>
                <a:moveTo>
                  <a:pt x="321547" y="48181"/>
                </a:moveTo>
                <a:cubicBezTo>
                  <a:pt x="170571" y="48181"/>
                  <a:pt x="48181" y="170571"/>
                  <a:pt x="48181" y="321547"/>
                </a:cubicBezTo>
                <a:cubicBezTo>
                  <a:pt x="48181" y="472523"/>
                  <a:pt x="170571" y="594913"/>
                  <a:pt x="321547" y="594913"/>
                </a:cubicBezTo>
                <a:cubicBezTo>
                  <a:pt x="472523" y="594913"/>
                  <a:pt x="594913" y="472523"/>
                  <a:pt x="594913" y="321547"/>
                </a:cubicBezTo>
                <a:cubicBezTo>
                  <a:pt x="594913" y="170571"/>
                  <a:pt x="472523" y="48181"/>
                  <a:pt x="321547" y="48181"/>
                </a:cubicBezTo>
                <a:close/>
                <a:moveTo>
                  <a:pt x="321547" y="0"/>
                </a:moveTo>
                <a:cubicBezTo>
                  <a:pt x="499133" y="0"/>
                  <a:pt x="643094" y="143961"/>
                  <a:pt x="643094" y="321547"/>
                </a:cubicBezTo>
                <a:cubicBezTo>
                  <a:pt x="643094" y="499133"/>
                  <a:pt x="499133" y="643094"/>
                  <a:pt x="321547" y="643094"/>
                </a:cubicBezTo>
                <a:cubicBezTo>
                  <a:pt x="143961" y="643094"/>
                  <a:pt x="0" y="499133"/>
                  <a:pt x="0" y="321547"/>
                </a:cubicBezTo>
                <a:cubicBezTo>
                  <a:pt x="0" y="143961"/>
                  <a:pt x="143961" y="0"/>
                  <a:pt x="3215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3B1FF3-471B-4EB4-9BF7-18188DAF2FDA}"/>
              </a:ext>
            </a:extLst>
          </p:cNvPr>
          <p:cNvGrpSpPr/>
          <p:nvPr/>
        </p:nvGrpSpPr>
        <p:grpSpPr>
          <a:xfrm>
            <a:off x="5373450" y="4335202"/>
            <a:ext cx="1586375" cy="209426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8E7AEF95-B7D9-4EF6-BFB6-1AE84CB39599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3B495BB5-A18C-4F6A-A665-0166402A44C3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F31484-D5D2-4D3F-B23E-DE3CD570CE82}"/>
              </a:ext>
            </a:extLst>
          </p:cNvPr>
          <p:cNvGrpSpPr/>
          <p:nvPr/>
        </p:nvGrpSpPr>
        <p:grpSpPr>
          <a:xfrm>
            <a:off x="3075567" y="3635311"/>
            <a:ext cx="786508" cy="1309462"/>
            <a:chOff x="756338" y="2636912"/>
            <a:chExt cx="1152128" cy="191818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999EFD-2350-4AFB-A260-FF0E07533A4A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7E549C2A-2700-453C-9984-35257E246D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30" name="Rounded Rectangle 49">
                <a:extLst>
                  <a:ext uri="{FF2B5EF4-FFF2-40B4-BE49-F238E27FC236}">
                    <a16:creationId xmlns:a16="http://schemas.microsoft.com/office/drawing/2014/main" id="{CF6E753A-A6BC-456C-9258-11C45ADC14ED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C68D838-1FD5-45C9-BCF5-E8F239FC8DAA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2" name="Right Triangle 3">
                <a:extLst>
                  <a:ext uri="{FF2B5EF4-FFF2-40B4-BE49-F238E27FC236}">
                    <a16:creationId xmlns:a16="http://schemas.microsoft.com/office/drawing/2014/main" id="{9046853D-0D72-4E58-AE1D-74A7ADE95560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88508C12-3EC5-41EC-A9BA-37B9569ED09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0371A0E-53DA-45CC-83CA-D13B233644DD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40BE95-5E1E-4FDD-AE74-CF543D1AA0D1}"/>
              </a:ext>
            </a:extLst>
          </p:cNvPr>
          <p:cNvGrpSpPr/>
          <p:nvPr/>
        </p:nvGrpSpPr>
        <p:grpSpPr>
          <a:xfrm>
            <a:off x="5180108" y="1903017"/>
            <a:ext cx="1826387" cy="1029263"/>
            <a:chOff x="4798460" y="2075033"/>
            <a:chExt cx="1826387" cy="1029263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93F0ED6-87EF-40C1-9F01-4EF9403F38F0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/>
            </a:p>
          </p:txBody>
        </p:sp>
        <p:sp>
          <p:nvSpPr>
            <p:cNvPr id="44" name="Right Triangle 3">
              <a:extLst>
                <a:ext uri="{FF2B5EF4-FFF2-40B4-BE49-F238E27FC236}">
                  <a16:creationId xmlns:a16="http://schemas.microsoft.com/office/drawing/2014/main" id="{F7F20372-FD4E-4B08-A16A-33AAE8B729E0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AA0952-B080-45A8-AC26-134B1E5A2FB9}"/>
              </a:ext>
            </a:extLst>
          </p:cNvPr>
          <p:cNvGrpSpPr/>
          <p:nvPr userDrawn="1"/>
        </p:nvGrpSpPr>
        <p:grpSpPr>
          <a:xfrm>
            <a:off x="7998394" y="3808691"/>
            <a:ext cx="1182693" cy="962702"/>
            <a:chOff x="7922244" y="3248064"/>
            <a:chExt cx="1182693" cy="962702"/>
          </a:xfrm>
        </p:grpSpPr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E83D8C45-3C92-4CAF-BF48-E9EDF749F57C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45" name="Right Triangle 3">
              <a:extLst>
                <a:ext uri="{FF2B5EF4-FFF2-40B4-BE49-F238E27FC236}">
                  <a16:creationId xmlns:a16="http://schemas.microsoft.com/office/drawing/2014/main" id="{ABED95C5-9C52-471B-A7EE-0CB471FF7BD7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CE638304-F57A-4D49-9F92-31AC568FE07F}"/>
              </a:ext>
            </a:extLst>
          </p:cNvPr>
          <p:cNvCxnSpPr>
            <a:cxnSpLocks/>
          </p:cNvCxnSpPr>
          <p:nvPr/>
        </p:nvCxnSpPr>
        <p:spPr>
          <a:xfrm>
            <a:off x="3909890" y="3901707"/>
            <a:ext cx="1511375" cy="3930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B3E4C666-F0CF-44DC-91FA-1865D712F3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4104" y="3218429"/>
            <a:ext cx="734580" cy="3829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E9C35AD2-F6A0-4D19-AC1D-0855D779F1B6}"/>
              </a:ext>
            </a:extLst>
          </p:cNvPr>
          <p:cNvCxnSpPr>
            <a:cxnSpLocks/>
          </p:cNvCxnSpPr>
          <p:nvPr/>
        </p:nvCxnSpPr>
        <p:spPr>
          <a:xfrm flipV="1">
            <a:off x="6477449" y="4101220"/>
            <a:ext cx="1399066" cy="2339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E2B6F83-AA51-4228-BE76-1571DD8737A2}"/>
              </a:ext>
            </a:extLst>
          </p:cNvPr>
          <p:cNvGrpSpPr/>
          <p:nvPr/>
        </p:nvGrpSpPr>
        <p:grpSpPr>
          <a:xfrm>
            <a:off x="8589740" y="4973722"/>
            <a:ext cx="2818592" cy="1120982"/>
            <a:chOff x="2135876" y="1607735"/>
            <a:chExt cx="2138114" cy="112098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C2B439A-C776-4A5A-9C0D-E1CFC9464BD0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99CC9D4-626C-484B-B775-780AAE63F200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E082CCA-0AFF-4F42-8250-2844F39008B1}"/>
              </a:ext>
            </a:extLst>
          </p:cNvPr>
          <p:cNvGrpSpPr/>
          <p:nvPr/>
        </p:nvGrpSpPr>
        <p:grpSpPr>
          <a:xfrm>
            <a:off x="783668" y="5128926"/>
            <a:ext cx="2818592" cy="1120982"/>
            <a:chOff x="2135876" y="1607735"/>
            <a:chExt cx="2138114" cy="112098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B1D6573-B136-49F1-8CCB-17DF0D01C971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27F7B6B-A917-4555-A869-4665539DB059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A19CF2C-7691-4B0D-B08E-87F1CC470E11}"/>
              </a:ext>
            </a:extLst>
          </p:cNvPr>
          <p:cNvSpPr txBox="1"/>
          <p:nvPr/>
        </p:nvSpPr>
        <p:spPr>
          <a:xfrm>
            <a:off x="736873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76C35CB-5FB7-45B5-8334-84F613046DB6}"/>
              </a:ext>
            </a:extLst>
          </p:cNvPr>
          <p:cNvSpPr txBox="1"/>
          <p:nvPr/>
        </p:nvSpPr>
        <p:spPr>
          <a:xfrm>
            <a:off x="233964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7B8906-D1FE-4E1A-89D0-AC92FAC71079}"/>
              </a:ext>
            </a:extLst>
          </p:cNvPr>
          <p:cNvSpPr txBox="1"/>
          <p:nvPr/>
        </p:nvSpPr>
        <p:spPr>
          <a:xfrm>
            <a:off x="6294793" y="472658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DB380-3881-4270-B31C-4A7F812158A3}"/>
              </a:ext>
            </a:extLst>
          </p:cNvPr>
          <p:cNvSpPr txBox="1"/>
          <p:nvPr/>
        </p:nvSpPr>
        <p:spPr>
          <a:xfrm>
            <a:off x="6294794" y="1197521"/>
            <a:ext cx="54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3AECC-94E2-4574-B1F8-56D0C949740F}"/>
              </a:ext>
            </a:extLst>
          </p:cNvPr>
          <p:cNvSpPr txBox="1"/>
          <p:nvPr/>
        </p:nvSpPr>
        <p:spPr>
          <a:xfrm>
            <a:off x="586489" y="397302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CE3D6-E7E3-43DD-BB78-331B817070DA}"/>
              </a:ext>
            </a:extLst>
          </p:cNvPr>
          <p:cNvSpPr txBox="1"/>
          <p:nvPr/>
        </p:nvSpPr>
        <p:spPr>
          <a:xfrm>
            <a:off x="6294794" y="2998113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C370B-08EB-4551-BBD4-7DF31CF04479}"/>
              </a:ext>
            </a:extLst>
          </p:cNvPr>
          <p:cNvSpPr txBox="1"/>
          <p:nvPr/>
        </p:nvSpPr>
        <p:spPr>
          <a:xfrm>
            <a:off x="6294793" y="2237291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90DA7C-4B2E-411F-A481-FBF0E025F843}"/>
              </a:ext>
            </a:extLst>
          </p:cNvPr>
          <p:cNvGrpSpPr/>
          <p:nvPr/>
        </p:nvGrpSpPr>
        <p:grpSpPr>
          <a:xfrm>
            <a:off x="6094799" y="1412294"/>
            <a:ext cx="5785459" cy="4867410"/>
            <a:chOff x="6094799" y="1412294"/>
            <a:chExt cx="5785459" cy="4867410"/>
          </a:xfrm>
        </p:grpSpPr>
        <p:grpSp>
          <p:nvGrpSpPr>
            <p:cNvPr id="9" name="Graphic 33">
              <a:extLst>
                <a:ext uri="{FF2B5EF4-FFF2-40B4-BE49-F238E27FC236}">
                  <a16:creationId xmlns:a16="http://schemas.microsoft.com/office/drawing/2014/main" id="{3D549E8A-06D7-4EA4-8513-3D1D8E550790}"/>
                </a:ext>
              </a:extLst>
            </p:cNvPr>
            <p:cNvGrpSpPr/>
            <p:nvPr/>
          </p:nvGrpSpPr>
          <p:grpSpPr>
            <a:xfrm>
              <a:off x="7105963" y="1412294"/>
              <a:ext cx="3023169" cy="2904280"/>
              <a:chOff x="2705100" y="171450"/>
              <a:chExt cx="6781800" cy="65151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812439D-8C9F-4968-BFCF-64DA25D41032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5962" cy="2738437"/>
              </a:xfrm>
              <a:custGeom>
                <a:avLst/>
                <a:gdLst>
                  <a:gd name="connsiteX0" fmla="*/ 5233035 w 5795962"/>
                  <a:gd name="connsiteY0" fmla="*/ 2738438 h 2738437"/>
                  <a:gd name="connsiteX1" fmla="*/ 555308 w 5795962"/>
                  <a:gd name="connsiteY1" fmla="*/ 2738438 h 2738437"/>
                  <a:gd name="connsiteX2" fmla="*/ 357188 w 5795962"/>
                  <a:gd name="connsiteY2" fmla="*/ 2566035 h 2738437"/>
                  <a:gd name="connsiteX3" fmla="*/ 0 w 5795962"/>
                  <a:gd name="connsiteY3" fmla="*/ 0 h 2738437"/>
                  <a:gd name="connsiteX4" fmla="*/ 5795963 w 5795962"/>
                  <a:gd name="connsiteY4" fmla="*/ 0 h 2738437"/>
                  <a:gd name="connsiteX5" fmla="*/ 5430203 w 5795962"/>
                  <a:gd name="connsiteY5" fmla="*/ 2566988 h 2738437"/>
                  <a:gd name="connsiteX6" fmla="*/ 5233035 w 5795962"/>
                  <a:gd name="connsiteY6" fmla="*/ 2738438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95962" h="2738437">
                    <a:moveTo>
                      <a:pt x="5233035" y="2738438"/>
                    </a:moveTo>
                    <a:lnTo>
                      <a:pt x="555308" y="2738438"/>
                    </a:lnTo>
                    <a:cubicBezTo>
                      <a:pt x="455295" y="2738438"/>
                      <a:pt x="371475" y="2665095"/>
                      <a:pt x="357188" y="2566035"/>
                    </a:cubicBezTo>
                    <a:lnTo>
                      <a:pt x="0" y="0"/>
                    </a:lnTo>
                    <a:lnTo>
                      <a:pt x="5795963" y="0"/>
                    </a:lnTo>
                    <a:lnTo>
                      <a:pt x="5430203" y="2566988"/>
                    </a:lnTo>
                    <a:cubicBezTo>
                      <a:pt x="5415915" y="2665095"/>
                      <a:pt x="5332095" y="2738438"/>
                      <a:pt x="5233035" y="2738438"/>
                    </a:cubicBezTo>
                    <a:close/>
                  </a:path>
                </a:pathLst>
              </a:custGeom>
              <a:solidFill>
                <a:srgbClr val="0148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A8F95E7-733C-49F8-9101-AD64903691AE}"/>
                  </a:ext>
                </a:extLst>
              </p:cNvPr>
              <p:cNvSpPr/>
              <p:nvPr/>
            </p:nvSpPr>
            <p:spPr>
              <a:xfrm>
                <a:off x="3639502" y="493680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3408192-5867-4182-A213-C92584C591B4}"/>
                  </a:ext>
                </a:extLst>
              </p:cNvPr>
              <p:cNvSpPr/>
              <p:nvPr/>
            </p:nvSpPr>
            <p:spPr>
              <a:xfrm>
                <a:off x="3713797" y="6196965"/>
                <a:ext cx="4769167" cy="204787"/>
              </a:xfrm>
              <a:custGeom>
                <a:avLst/>
                <a:gdLst>
                  <a:gd name="connsiteX0" fmla="*/ 0 w 4769167"/>
                  <a:gd name="connsiteY0" fmla="*/ 0 h 204787"/>
                  <a:gd name="connsiteX1" fmla="*/ 4769168 w 4769167"/>
                  <a:gd name="connsiteY1" fmla="*/ 0 h 204787"/>
                  <a:gd name="connsiteX2" fmla="*/ 4769168 w 4769167"/>
                  <a:gd name="connsiteY2" fmla="*/ 204787 h 204787"/>
                  <a:gd name="connsiteX3" fmla="*/ 0 w 476916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9167" h="204787">
                    <a:moveTo>
                      <a:pt x="0" y="0"/>
                    </a:moveTo>
                    <a:lnTo>
                      <a:pt x="4769168" y="0"/>
                    </a:lnTo>
                    <a:lnTo>
                      <a:pt x="476916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3078E57-361F-4EE1-A78C-F59A3D2712AB}"/>
                  </a:ext>
                </a:extLst>
              </p:cNvPr>
              <p:cNvSpPr/>
              <p:nvPr/>
            </p:nvSpPr>
            <p:spPr>
              <a:xfrm>
                <a:off x="3643312" y="542448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8 h 204787"/>
                  <a:gd name="connsiteX3" fmla="*/ 0 w 4910137"/>
                  <a:gd name="connsiteY3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8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08E9554-C030-4BAA-873D-8921A8A3B5E3}"/>
                  </a:ext>
                </a:extLst>
              </p:cNvPr>
              <p:cNvSpPr/>
              <p:nvPr/>
            </p:nvSpPr>
            <p:spPr>
              <a:xfrm>
                <a:off x="3643312" y="4160520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98F79-8211-4267-B285-F46C8BE0DBBC}"/>
                  </a:ext>
                </a:extLst>
              </p:cNvPr>
              <p:cNvSpPr/>
              <p:nvPr/>
            </p:nvSpPr>
            <p:spPr>
              <a:xfrm>
                <a:off x="2705100" y="2106929"/>
                <a:ext cx="6779894" cy="1150620"/>
              </a:xfrm>
              <a:custGeom>
                <a:avLst/>
                <a:gdLst>
                  <a:gd name="connsiteX0" fmla="*/ 6779895 w 6779894"/>
                  <a:gd name="connsiteY0" fmla="*/ 1150620 h 1150620"/>
                  <a:gd name="connsiteX1" fmla="*/ 0 w 6779894"/>
                  <a:gd name="connsiteY1" fmla="*/ 1150620 h 1150620"/>
                  <a:gd name="connsiteX2" fmla="*/ 619125 w 6779894"/>
                  <a:gd name="connsiteY2" fmla="*/ 0 h 1150620"/>
                  <a:gd name="connsiteX3" fmla="*/ 6132195 w 6779894"/>
                  <a:gd name="connsiteY3" fmla="*/ 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9894" h="1150620">
                    <a:moveTo>
                      <a:pt x="6779895" y="1150620"/>
                    </a:moveTo>
                    <a:lnTo>
                      <a:pt x="0" y="1150620"/>
                    </a:lnTo>
                    <a:lnTo>
                      <a:pt x="619125" y="0"/>
                    </a:lnTo>
                    <a:lnTo>
                      <a:pt x="6132195" y="0"/>
                    </a:lnTo>
                    <a:close/>
                  </a:path>
                </a:pathLst>
              </a:custGeom>
              <a:solidFill>
                <a:srgbClr val="2181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356A588-8175-4775-B589-239B0A534AFA}"/>
                  </a:ext>
                </a:extLst>
              </p:cNvPr>
              <p:cNvSpPr/>
              <p:nvPr/>
            </p:nvSpPr>
            <p:spPr>
              <a:xfrm>
                <a:off x="3135630" y="2252662"/>
                <a:ext cx="5918834" cy="860107"/>
              </a:xfrm>
              <a:custGeom>
                <a:avLst/>
                <a:gdLst>
                  <a:gd name="connsiteX0" fmla="*/ 5918835 w 5918834"/>
                  <a:gd name="connsiteY0" fmla="*/ 860107 h 860107"/>
                  <a:gd name="connsiteX1" fmla="*/ 0 w 5918834"/>
                  <a:gd name="connsiteY1" fmla="*/ 860107 h 860107"/>
                  <a:gd name="connsiteX2" fmla="*/ 435293 w 5918834"/>
                  <a:gd name="connsiteY2" fmla="*/ 0 h 860107"/>
                  <a:gd name="connsiteX3" fmla="*/ 5486400 w 5918834"/>
                  <a:gd name="connsiteY3" fmla="*/ 0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8834" h="860107">
                    <a:moveTo>
                      <a:pt x="5918835" y="860107"/>
                    </a:moveTo>
                    <a:lnTo>
                      <a:pt x="0" y="860107"/>
                    </a:lnTo>
                    <a:lnTo>
                      <a:pt x="435293" y="0"/>
                    </a:lnTo>
                    <a:lnTo>
                      <a:pt x="5486400" y="0"/>
                    </a:lnTo>
                    <a:close/>
                  </a:path>
                </a:pathLst>
              </a:custGeom>
              <a:solidFill>
                <a:srgbClr val="014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9DDE878-737D-405D-B239-8B42403E6828}"/>
                  </a:ext>
                </a:extLst>
              </p:cNvPr>
              <p:cNvSpPr/>
              <p:nvPr/>
            </p:nvSpPr>
            <p:spPr>
              <a:xfrm>
                <a:off x="2710815" y="3258502"/>
                <a:ext cx="6768465" cy="724852"/>
              </a:xfrm>
              <a:custGeom>
                <a:avLst/>
                <a:gdLst>
                  <a:gd name="connsiteX0" fmla="*/ 6575108 w 6768465"/>
                  <a:gd name="connsiteY0" fmla="*/ 724853 h 724852"/>
                  <a:gd name="connsiteX1" fmla="*/ 193358 w 6768465"/>
                  <a:gd name="connsiteY1" fmla="*/ 724853 h 724852"/>
                  <a:gd name="connsiteX2" fmla="*/ 0 w 6768465"/>
                  <a:gd name="connsiteY2" fmla="*/ 531495 h 724852"/>
                  <a:gd name="connsiteX3" fmla="*/ 0 w 6768465"/>
                  <a:gd name="connsiteY3" fmla="*/ 0 h 724852"/>
                  <a:gd name="connsiteX4" fmla="*/ 6768465 w 6768465"/>
                  <a:gd name="connsiteY4" fmla="*/ 0 h 724852"/>
                  <a:gd name="connsiteX5" fmla="*/ 6768465 w 6768465"/>
                  <a:gd name="connsiteY5" fmla="*/ 531495 h 724852"/>
                  <a:gd name="connsiteX6" fmla="*/ 6575108 w 6768465"/>
                  <a:gd name="connsiteY6" fmla="*/ 724853 h 72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8465" h="724852">
                    <a:moveTo>
                      <a:pt x="6575108" y="724853"/>
                    </a:moveTo>
                    <a:lnTo>
                      <a:pt x="193358" y="724853"/>
                    </a:lnTo>
                    <a:cubicBezTo>
                      <a:pt x="86678" y="724853"/>
                      <a:pt x="0" y="638175"/>
                      <a:pt x="0" y="531495"/>
                    </a:cubicBezTo>
                    <a:lnTo>
                      <a:pt x="0" y="0"/>
                    </a:lnTo>
                    <a:lnTo>
                      <a:pt x="6768465" y="0"/>
                    </a:lnTo>
                    <a:lnTo>
                      <a:pt x="6768465" y="531495"/>
                    </a:lnTo>
                    <a:cubicBezTo>
                      <a:pt x="6768465" y="638175"/>
                      <a:pt x="6681788" y="724853"/>
                      <a:pt x="6575108" y="724853"/>
                    </a:cubicBezTo>
                    <a:close/>
                  </a:path>
                </a:pathLst>
              </a:custGeom>
              <a:solidFill>
                <a:srgbClr val="0077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B2EFEAA-5201-41C2-9C4A-E6E8CCB43ED8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6915" cy="2738437"/>
              </a:xfrm>
              <a:custGeom>
                <a:avLst/>
                <a:gdLst>
                  <a:gd name="connsiteX0" fmla="*/ 0 w 5796915"/>
                  <a:gd name="connsiteY0" fmla="*/ 0 h 2738437"/>
                  <a:gd name="connsiteX1" fmla="*/ 357188 w 5796915"/>
                  <a:gd name="connsiteY1" fmla="*/ 2566035 h 2738437"/>
                  <a:gd name="connsiteX2" fmla="*/ 555308 w 5796915"/>
                  <a:gd name="connsiteY2" fmla="*/ 2738438 h 2738437"/>
                  <a:gd name="connsiteX3" fmla="*/ 5233035 w 5796915"/>
                  <a:gd name="connsiteY3" fmla="*/ 2738438 h 2738437"/>
                  <a:gd name="connsiteX4" fmla="*/ 5431155 w 5796915"/>
                  <a:gd name="connsiteY4" fmla="*/ 2566988 h 2738437"/>
                  <a:gd name="connsiteX5" fmla="*/ 5796915 w 5796915"/>
                  <a:gd name="connsiteY5" fmla="*/ 0 h 2738437"/>
                  <a:gd name="connsiteX6" fmla="*/ 0 w 5796915"/>
                  <a:gd name="connsiteY6" fmla="*/ 0 h 2738437"/>
                  <a:gd name="connsiteX7" fmla="*/ 714375 w 5796915"/>
                  <a:gd name="connsiteY7" fmla="*/ 2384108 h 2738437"/>
                  <a:gd name="connsiteX8" fmla="*/ 645795 w 5796915"/>
                  <a:gd name="connsiteY8" fmla="*/ 2452688 h 2738437"/>
                  <a:gd name="connsiteX9" fmla="*/ 606743 w 5796915"/>
                  <a:gd name="connsiteY9" fmla="*/ 2452688 h 2738437"/>
                  <a:gd name="connsiteX10" fmla="*/ 538163 w 5796915"/>
                  <a:gd name="connsiteY10" fmla="*/ 2384108 h 2738437"/>
                  <a:gd name="connsiteX11" fmla="*/ 442913 w 5796915"/>
                  <a:gd name="connsiteY11" fmla="*/ 1547813 h 2738437"/>
                  <a:gd name="connsiteX12" fmla="*/ 511493 w 5796915"/>
                  <a:gd name="connsiteY12" fmla="*/ 1479232 h 2738437"/>
                  <a:gd name="connsiteX13" fmla="*/ 645795 w 5796915"/>
                  <a:gd name="connsiteY13" fmla="*/ 1479232 h 2738437"/>
                  <a:gd name="connsiteX14" fmla="*/ 714375 w 5796915"/>
                  <a:gd name="connsiteY14" fmla="*/ 1547813 h 2738437"/>
                  <a:gd name="connsiteX15" fmla="*/ 714375 w 5796915"/>
                  <a:gd name="connsiteY15" fmla="*/ 2384108 h 2738437"/>
                  <a:gd name="connsiteX16" fmla="*/ 714375 w 5796915"/>
                  <a:gd name="connsiteY16" fmla="*/ 1116330 h 2738437"/>
                  <a:gd name="connsiteX17" fmla="*/ 645795 w 5796915"/>
                  <a:gd name="connsiteY17" fmla="*/ 1184910 h 2738437"/>
                  <a:gd name="connsiteX18" fmla="*/ 511493 w 5796915"/>
                  <a:gd name="connsiteY18" fmla="*/ 1184910 h 2738437"/>
                  <a:gd name="connsiteX19" fmla="*/ 442913 w 5796915"/>
                  <a:gd name="connsiteY19" fmla="*/ 1116330 h 2738437"/>
                  <a:gd name="connsiteX20" fmla="*/ 442913 w 5796915"/>
                  <a:gd name="connsiteY20" fmla="*/ 279082 h 2738437"/>
                  <a:gd name="connsiteX21" fmla="*/ 511493 w 5796915"/>
                  <a:gd name="connsiteY21" fmla="*/ 210502 h 2738437"/>
                  <a:gd name="connsiteX22" fmla="*/ 645795 w 5796915"/>
                  <a:gd name="connsiteY22" fmla="*/ 210502 h 2738437"/>
                  <a:gd name="connsiteX23" fmla="*/ 714375 w 5796915"/>
                  <a:gd name="connsiteY23" fmla="*/ 279082 h 2738437"/>
                  <a:gd name="connsiteX24" fmla="*/ 714375 w 5796915"/>
                  <a:gd name="connsiteY24" fmla="*/ 1116330 h 2738437"/>
                  <a:gd name="connsiteX25" fmla="*/ 1294448 w 5796915"/>
                  <a:gd name="connsiteY25" fmla="*/ 2384108 h 2738437"/>
                  <a:gd name="connsiteX26" fmla="*/ 1225868 w 5796915"/>
                  <a:gd name="connsiteY26" fmla="*/ 2452688 h 2738437"/>
                  <a:gd name="connsiteX27" fmla="*/ 1091565 w 5796915"/>
                  <a:gd name="connsiteY27" fmla="*/ 2452688 h 2738437"/>
                  <a:gd name="connsiteX28" fmla="*/ 1022985 w 5796915"/>
                  <a:gd name="connsiteY28" fmla="*/ 2384108 h 2738437"/>
                  <a:gd name="connsiteX29" fmla="*/ 1022985 w 5796915"/>
                  <a:gd name="connsiteY29" fmla="*/ 1547813 h 2738437"/>
                  <a:gd name="connsiteX30" fmla="*/ 1091565 w 5796915"/>
                  <a:gd name="connsiteY30" fmla="*/ 1479232 h 2738437"/>
                  <a:gd name="connsiteX31" fmla="*/ 1225868 w 5796915"/>
                  <a:gd name="connsiteY31" fmla="*/ 1479232 h 2738437"/>
                  <a:gd name="connsiteX32" fmla="*/ 1294448 w 5796915"/>
                  <a:gd name="connsiteY32" fmla="*/ 1547813 h 2738437"/>
                  <a:gd name="connsiteX33" fmla="*/ 1294448 w 5796915"/>
                  <a:gd name="connsiteY33" fmla="*/ 2384108 h 2738437"/>
                  <a:gd name="connsiteX34" fmla="*/ 1294448 w 5796915"/>
                  <a:gd name="connsiteY34" fmla="*/ 1116330 h 2738437"/>
                  <a:gd name="connsiteX35" fmla="*/ 1225868 w 5796915"/>
                  <a:gd name="connsiteY35" fmla="*/ 1184910 h 2738437"/>
                  <a:gd name="connsiteX36" fmla="*/ 1091565 w 5796915"/>
                  <a:gd name="connsiteY36" fmla="*/ 1184910 h 2738437"/>
                  <a:gd name="connsiteX37" fmla="*/ 1022985 w 5796915"/>
                  <a:gd name="connsiteY37" fmla="*/ 1116330 h 2738437"/>
                  <a:gd name="connsiteX38" fmla="*/ 1022985 w 5796915"/>
                  <a:gd name="connsiteY38" fmla="*/ 279082 h 2738437"/>
                  <a:gd name="connsiteX39" fmla="*/ 1091565 w 5796915"/>
                  <a:gd name="connsiteY39" fmla="*/ 210502 h 2738437"/>
                  <a:gd name="connsiteX40" fmla="*/ 1225868 w 5796915"/>
                  <a:gd name="connsiteY40" fmla="*/ 210502 h 2738437"/>
                  <a:gd name="connsiteX41" fmla="*/ 1294448 w 5796915"/>
                  <a:gd name="connsiteY41" fmla="*/ 279082 h 2738437"/>
                  <a:gd name="connsiteX42" fmla="*/ 1294448 w 5796915"/>
                  <a:gd name="connsiteY42" fmla="*/ 1116330 h 2738437"/>
                  <a:gd name="connsiteX43" fmla="*/ 1874520 w 5796915"/>
                  <a:gd name="connsiteY43" fmla="*/ 2384108 h 2738437"/>
                  <a:gd name="connsiteX44" fmla="*/ 1805940 w 5796915"/>
                  <a:gd name="connsiteY44" fmla="*/ 2452688 h 2738437"/>
                  <a:gd name="connsiteX45" fmla="*/ 1671638 w 5796915"/>
                  <a:gd name="connsiteY45" fmla="*/ 2452688 h 2738437"/>
                  <a:gd name="connsiteX46" fmla="*/ 1603058 w 5796915"/>
                  <a:gd name="connsiteY46" fmla="*/ 2384108 h 2738437"/>
                  <a:gd name="connsiteX47" fmla="*/ 1603058 w 5796915"/>
                  <a:gd name="connsiteY47" fmla="*/ 1547813 h 2738437"/>
                  <a:gd name="connsiteX48" fmla="*/ 1671638 w 5796915"/>
                  <a:gd name="connsiteY48" fmla="*/ 1479232 h 2738437"/>
                  <a:gd name="connsiteX49" fmla="*/ 1805940 w 5796915"/>
                  <a:gd name="connsiteY49" fmla="*/ 1479232 h 2738437"/>
                  <a:gd name="connsiteX50" fmla="*/ 1874520 w 5796915"/>
                  <a:gd name="connsiteY50" fmla="*/ 1547813 h 2738437"/>
                  <a:gd name="connsiteX51" fmla="*/ 1874520 w 5796915"/>
                  <a:gd name="connsiteY51" fmla="*/ 2384108 h 2738437"/>
                  <a:gd name="connsiteX52" fmla="*/ 1874520 w 5796915"/>
                  <a:gd name="connsiteY52" fmla="*/ 1116330 h 2738437"/>
                  <a:gd name="connsiteX53" fmla="*/ 1805940 w 5796915"/>
                  <a:gd name="connsiteY53" fmla="*/ 1184910 h 2738437"/>
                  <a:gd name="connsiteX54" fmla="*/ 1671638 w 5796915"/>
                  <a:gd name="connsiteY54" fmla="*/ 1184910 h 2738437"/>
                  <a:gd name="connsiteX55" fmla="*/ 1603058 w 5796915"/>
                  <a:gd name="connsiteY55" fmla="*/ 1116330 h 2738437"/>
                  <a:gd name="connsiteX56" fmla="*/ 1603058 w 5796915"/>
                  <a:gd name="connsiteY56" fmla="*/ 279082 h 2738437"/>
                  <a:gd name="connsiteX57" fmla="*/ 1671638 w 5796915"/>
                  <a:gd name="connsiteY57" fmla="*/ 210502 h 2738437"/>
                  <a:gd name="connsiteX58" fmla="*/ 1805940 w 5796915"/>
                  <a:gd name="connsiteY58" fmla="*/ 210502 h 2738437"/>
                  <a:gd name="connsiteX59" fmla="*/ 1874520 w 5796915"/>
                  <a:gd name="connsiteY59" fmla="*/ 279082 h 2738437"/>
                  <a:gd name="connsiteX60" fmla="*/ 1874520 w 5796915"/>
                  <a:gd name="connsiteY60" fmla="*/ 1116330 h 2738437"/>
                  <a:gd name="connsiteX61" fmla="*/ 2454593 w 5796915"/>
                  <a:gd name="connsiteY61" fmla="*/ 2384108 h 2738437"/>
                  <a:gd name="connsiteX62" fmla="*/ 2386013 w 5796915"/>
                  <a:gd name="connsiteY62" fmla="*/ 2452688 h 2738437"/>
                  <a:gd name="connsiteX63" fmla="*/ 2251710 w 5796915"/>
                  <a:gd name="connsiteY63" fmla="*/ 2452688 h 2738437"/>
                  <a:gd name="connsiteX64" fmla="*/ 2183130 w 5796915"/>
                  <a:gd name="connsiteY64" fmla="*/ 2384108 h 2738437"/>
                  <a:gd name="connsiteX65" fmla="*/ 2183130 w 5796915"/>
                  <a:gd name="connsiteY65" fmla="*/ 1547813 h 2738437"/>
                  <a:gd name="connsiteX66" fmla="*/ 2251710 w 5796915"/>
                  <a:gd name="connsiteY66" fmla="*/ 1479232 h 2738437"/>
                  <a:gd name="connsiteX67" fmla="*/ 2386013 w 5796915"/>
                  <a:gd name="connsiteY67" fmla="*/ 1479232 h 2738437"/>
                  <a:gd name="connsiteX68" fmla="*/ 2454593 w 5796915"/>
                  <a:gd name="connsiteY68" fmla="*/ 1547813 h 2738437"/>
                  <a:gd name="connsiteX69" fmla="*/ 2454593 w 5796915"/>
                  <a:gd name="connsiteY69" fmla="*/ 2384108 h 2738437"/>
                  <a:gd name="connsiteX70" fmla="*/ 2454593 w 5796915"/>
                  <a:gd name="connsiteY70" fmla="*/ 1116330 h 2738437"/>
                  <a:gd name="connsiteX71" fmla="*/ 2386013 w 5796915"/>
                  <a:gd name="connsiteY71" fmla="*/ 1184910 h 2738437"/>
                  <a:gd name="connsiteX72" fmla="*/ 2251710 w 5796915"/>
                  <a:gd name="connsiteY72" fmla="*/ 1184910 h 2738437"/>
                  <a:gd name="connsiteX73" fmla="*/ 2183130 w 5796915"/>
                  <a:gd name="connsiteY73" fmla="*/ 1116330 h 2738437"/>
                  <a:gd name="connsiteX74" fmla="*/ 2183130 w 5796915"/>
                  <a:gd name="connsiteY74" fmla="*/ 279082 h 2738437"/>
                  <a:gd name="connsiteX75" fmla="*/ 2251710 w 5796915"/>
                  <a:gd name="connsiteY75" fmla="*/ 210502 h 2738437"/>
                  <a:gd name="connsiteX76" fmla="*/ 2386013 w 5796915"/>
                  <a:gd name="connsiteY76" fmla="*/ 210502 h 2738437"/>
                  <a:gd name="connsiteX77" fmla="*/ 2454593 w 5796915"/>
                  <a:gd name="connsiteY77" fmla="*/ 279082 h 2738437"/>
                  <a:gd name="connsiteX78" fmla="*/ 2454593 w 5796915"/>
                  <a:gd name="connsiteY78" fmla="*/ 1116330 h 2738437"/>
                  <a:gd name="connsiteX79" fmla="*/ 3034665 w 5796915"/>
                  <a:gd name="connsiteY79" fmla="*/ 2384108 h 2738437"/>
                  <a:gd name="connsiteX80" fmla="*/ 2966085 w 5796915"/>
                  <a:gd name="connsiteY80" fmla="*/ 2452688 h 2738437"/>
                  <a:gd name="connsiteX81" fmla="*/ 2831783 w 5796915"/>
                  <a:gd name="connsiteY81" fmla="*/ 2452688 h 2738437"/>
                  <a:gd name="connsiteX82" fmla="*/ 2763203 w 5796915"/>
                  <a:gd name="connsiteY82" fmla="*/ 2384108 h 2738437"/>
                  <a:gd name="connsiteX83" fmla="*/ 2763203 w 5796915"/>
                  <a:gd name="connsiteY83" fmla="*/ 1547813 h 2738437"/>
                  <a:gd name="connsiteX84" fmla="*/ 2831783 w 5796915"/>
                  <a:gd name="connsiteY84" fmla="*/ 1479232 h 2738437"/>
                  <a:gd name="connsiteX85" fmla="*/ 2966085 w 5796915"/>
                  <a:gd name="connsiteY85" fmla="*/ 1479232 h 2738437"/>
                  <a:gd name="connsiteX86" fmla="*/ 3034665 w 5796915"/>
                  <a:gd name="connsiteY86" fmla="*/ 1547813 h 2738437"/>
                  <a:gd name="connsiteX87" fmla="*/ 3034665 w 5796915"/>
                  <a:gd name="connsiteY87" fmla="*/ 2384108 h 2738437"/>
                  <a:gd name="connsiteX88" fmla="*/ 3034665 w 5796915"/>
                  <a:gd name="connsiteY88" fmla="*/ 1116330 h 2738437"/>
                  <a:gd name="connsiteX89" fmla="*/ 2966085 w 5796915"/>
                  <a:gd name="connsiteY89" fmla="*/ 1184910 h 2738437"/>
                  <a:gd name="connsiteX90" fmla="*/ 2831783 w 5796915"/>
                  <a:gd name="connsiteY90" fmla="*/ 1184910 h 2738437"/>
                  <a:gd name="connsiteX91" fmla="*/ 2763203 w 5796915"/>
                  <a:gd name="connsiteY91" fmla="*/ 1116330 h 2738437"/>
                  <a:gd name="connsiteX92" fmla="*/ 2763203 w 5796915"/>
                  <a:gd name="connsiteY92" fmla="*/ 279082 h 2738437"/>
                  <a:gd name="connsiteX93" fmla="*/ 2831783 w 5796915"/>
                  <a:gd name="connsiteY93" fmla="*/ 210502 h 2738437"/>
                  <a:gd name="connsiteX94" fmla="*/ 2966085 w 5796915"/>
                  <a:gd name="connsiteY94" fmla="*/ 210502 h 2738437"/>
                  <a:gd name="connsiteX95" fmla="*/ 3034665 w 5796915"/>
                  <a:gd name="connsiteY95" fmla="*/ 279082 h 2738437"/>
                  <a:gd name="connsiteX96" fmla="*/ 3034665 w 5796915"/>
                  <a:gd name="connsiteY96" fmla="*/ 1116330 h 2738437"/>
                  <a:gd name="connsiteX97" fmla="*/ 3613785 w 5796915"/>
                  <a:gd name="connsiteY97" fmla="*/ 2384108 h 2738437"/>
                  <a:gd name="connsiteX98" fmla="*/ 3545205 w 5796915"/>
                  <a:gd name="connsiteY98" fmla="*/ 2452688 h 2738437"/>
                  <a:gd name="connsiteX99" fmla="*/ 3410903 w 5796915"/>
                  <a:gd name="connsiteY99" fmla="*/ 2452688 h 2738437"/>
                  <a:gd name="connsiteX100" fmla="*/ 3342323 w 5796915"/>
                  <a:gd name="connsiteY100" fmla="*/ 2384108 h 2738437"/>
                  <a:gd name="connsiteX101" fmla="*/ 3342323 w 5796915"/>
                  <a:gd name="connsiteY101" fmla="*/ 1547813 h 2738437"/>
                  <a:gd name="connsiteX102" fmla="*/ 3410903 w 5796915"/>
                  <a:gd name="connsiteY102" fmla="*/ 1479232 h 2738437"/>
                  <a:gd name="connsiteX103" fmla="*/ 3545205 w 5796915"/>
                  <a:gd name="connsiteY103" fmla="*/ 1479232 h 2738437"/>
                  <a:gd name="connsiteX104" fmla="*/ 3613785 w 5796915"/>
                  <a:gd name="connsiteY104" fmla="*/ 1547813 h 2738437"/>
                  <a:gd name="connsiteX105" fmla="*/ 3613785 w 5796915"/>
                  <a:gd name="connsiteY105" fmla="*/ 2384108 h 2738437"/>
                  <a:gd name="connsiteX106" fmla="*/ 3613785 w 5796915"/>
                  <a:gd name="connsiteY106" fmla="*/ 1116330 h 2738437"/>
                  <a:gd name="connsiteX107" fmla="*/ 3545205 w 5796915"/>
                  <a:gd name="connsiteY107" fmla="*/ 1184910 h 2738437"/>
                  <a:gd name="connsiteX108" fmla="*/ 3410903 w 5796915"/>
                  <a:gd name="connsiteY108" fmla="*/ 1184910 h 2738437"/>
                  <a:gd name="connsiteX109" fmla="*/ 3342323 w 5796915"/>
                  <a:gd name="connsiteY109" fmla="*/ 1116330 h 2738437"/>
                  <a:gd name="connsiteX110" fmla="*/ 3342323 w 5796915"/>
                  <a:gd name="connsiteY110" fmla="*/ 279082 h 2738437"/>
                  <a:gd name="connsiteX111" fmla="*/ 3410903 w 5796915"/>
                  <a:gd name="connsiteY111" fmla="*/ 210502 h 2738437"/>
                  <a:gd name="connsiteX112" fmla="*/ 3545205 w 5796915"/>
                  <a:gd name="connsiteY112" fmla="*/ 210502 h 2738437"/>
                  <a:gd name="connsiteX113" fmla="*/ 3613785 w 5796915"/>
                  <a:gd name="connsiteY113" fmla="*/ 279082 h 2738437"/>
                  <a:gd name="connsiteX114" fmla="*/ 3613785 w 5796915"/>
                  <a:gd name="connsiteY114" fmla="*/ 1116330 h 2738437"/>
                  <a:gd name="connsiteX115" fmla="*/ 4193858 w 5796915"/>
                  <a:gd name="connsiteY115" fmla="*/ 2384108 h 2738437"/>
                  <a:gd name="connsiteX116" fmla="*/ 4125278 w 5796915"/>
                  <a:gd name="connsiteY116" fmla="*/ 2452688 h 2738437"/>
                  <a:gd name="connsiteX117" fmla="*/ 3990975 w 5796915"/>
                  <a:gd name="connsiteY117" fmla="*/ 2452688 h 2738437"/>
                  <a:gd name="connsiteX118" fmla="*/ 3922395 w 5796915"/>
                  <a:gd name="connsiteY118" fmla="*/ 2384108 h 2738437"/>
                  <a:gd name="connsiteX119" fmla="*/ 3922395 w 5796915"/>
                  <a:gd name="connsiteY119" fmla="*/ 1547813 h 2738437"/>
                  <a:gd name="connsiteX120" fmla="*/ 3990975 w 5796915"/>
                  <a:gd name="connsiteY120" fmla="*/ 1479232 h 2738437"/>
                  <a:gd name="connsiteX121" fmla="*/ 4125278 w 5796915"/>
                  <a:gd name="connsiteY121" fmla="*/ 1479232 h 2738437"/>
                  <a:gd name="connsiteX122" fmla="*/ 4193858 w 5796915"/>
                  <a:gd name="connsiteY122" fmla="*/ 1547813 h 2738437"/>
                  <a:gd name="connsiteX123" fmla="*/ 4193858 w 5796915"/>
                  <a:gd name="connsiteY123" fmla="*/ 2384108 h 2738437"/>
                  <a:gd name="connsiteX124" fmla="*/ 4193858 w 5796915"/>
                  <a:gd name="connsiteY124" fmla="*/ 1116330 h 2738437"/>
                  <a:gd name="connsiteX125" fmla="*/ 4125278 w 5796915"/>
                  <a:gd name="connsiteY125" fmla="*/ 1184910 h 2738437"/>
                  <a:gd name="connsiteX126" fmla="*/ 3990975 w 5796915"/>
                  <a:gd name="connsiteY126" fmla="*/ 1184910 h 2738437"/>
                  <a:gd name="connsiteX127" fmla="*/ 3922395 w 5796915"/>
                  <a:gd name="connsiteY127" fmla="*/ 1116330 h 2738437"/>
                  <a:gd name="connsiteX128" fmla="*/ 3922395 w 5796915"/>
                  <a:gd name="connsiteY128" fmla="*/ 279082 h 2738437"/>
                  <a:gd name="connsiteX129" fmla="*/ 3990975 w 5796915"/>
                  <a:gd name="connsiteY129" fmla="*/ 210502 h 2738437"/>
                  <a:gd name="connsiteX130" fmla="*/ 4125278 w 5796915"/>
                  <a:gd name="connsiteY130" fmla="*/ 210502 h 2738437"/>
                  <a:gd name="connsiteX131" fmla="*/ 4193858 w 5796915"/>
                  <a:gd name="connsiteY131" fmla="*/ 279082 h 2738437"/>
                  <a:gd name="connsiteX132" fmla="*/ 4193858 w 5796915"/>
                  <a:gd name="connsiteY132" fmla="*/ 1116330 h 2738437"/>
                  <a:gd name="connsiteX133" fmla="*/ 4773930 w 5796915"/>
                  <a:gd name="connsiteY133" fmla="*/ 2384108 h 2738437"/>
                  <a:gd name="connsiteX134" fmla="*/ 4705350 w 5796915"/>
                  <a:gd name="connsiteY134" fmla="*/ 2452688 h 2738437"/>
                  <a:gd name="connsiteX135" fmla="*/ 4571048 w 5796915"/>
                  <a:gd name="connsiteY135" fmla="*/ 2452688 h 2738437"/>
                  <a:gd name="connsiteX136" fmla="*/ 4502468 w 5796915"/>
                  <a:gd name="connsiteY136" fmla="*/ 2384108 h 2738437"/>
                  <a:gd name="connsiteX137" fmla="*/ 4502468 w 5796915"/>
                  <a:gd name="connsiteY137" fmla="*/ 1547813 h 2738437"/>
                  <a:gd name="connsiteX138" fmla="*/ 4571048 w 5796915"/>
                  <a:gd name="connsiteY138" fmla="*/ 1479232 h 2738437"/>
                  <a:gd name="connsiteX139" fmla="*/ 4705350 w 5796915"/>
                  <a:gd name="connsiteY139" fmla="*/ 1479232 h 2738437"/>
                  <a:gd name="connsiteX140" fmla="*/ 4773930 w 5796915"/>
                  <a:gd name="connsiteY140" fmla="*/ 1547813 h 2738437"/>
                  <a:gd name="connsiteX141" fmla="*/ 4773930 w 5796915"/>
                  <a:gd name="connsiteY141" fmla="*/ 2384108 h 2738437"/>
                  <a:gd name="connsiteX142" fmla="*/ 4773930 w 5796915"/>
                  <a:gd name="connsiteY142" fmla="*/ 1116330 h 2738437"/>
                  <a:gd name="connsiteX143" fmla="*/ 4705350 w 5796915"/>
                  <a:gd name="connsiteY143" fmla="*/ 1184910 h 2738437"/>
                  <a:gd name="connsiteX144" fmla="*/ 4571048 w 5796915"/>
                  <a:gd name="connsiteY144" fmla="*/ 1184910 h 2738437"/>
                  <a:gd name="connsiteX145" fmla="*/ 4502468 w 5796915"/>
                  <a:gd name="connsiteY145" fmla="*/ 1116330 h 2738437"/>
                  <a:gd name="connsiteX146" fmla="*/ 4502468 w 5796915"/>
                  <a:gd name="connsiteY146" fmla="*/ 279082 h 2738437"/>
                  <a:gd name="connsiteX147" fmla="*/ 4571048 w 5796915"/>
                  <a:gd name="connsiteY147" fmla="*/ 210502 h 2738437"/>
                  <a:gd name="connsiteX148" fmla="*/ 4705350 w 5796915"/>
                  <a:gd name="connsiteY148" fmla="*/ 210502 h 2738437"/>
                  <a:gd name="connsiteX149" fmla="*/ 4773930 w 5796915"/>
                  <a:gd name="connsiteY149" fmla="*/ 279082 h 2738437"/>
                  <a:gd name="connsiteX150" fmla="*/ 4773930 w 5796915"/>
                  <a:gd name="connsiteY150" fmla="*/ 1116330 h 2738437"/>
                  <a:gd name="connsiteX151" fmla="*/ 5258753 w 5796915"/>
                  <a:gd name="connsiteY151" fmla="*/ 2384108 h 2738437"/>
                  <a:gd name="connsiteX152" fmla="*/ 5190173 w 5796915"/>
                  <a:gd name="connsiteY152" fmla="*/ 2452688 h 2738437"/>
                  <a:gd name="connsiteX153" fmla="*/ 5151120 w 5796915"/>
                  <a:gd name="connsiteY153" fmla="*/ 2452688 h 2738437"/>
                  <a:gd name="connsiteX154" fmla="*/ 5082540 w 5796915"/>
                  <a:gd name="connsiteY154" fmla="*/ 2384108 h 2738437"/>
                  <a:gd name="connsiteX155" fmla="*/ 5082540 w 5796915"/>
                  <a:gd name="connsiteY155" fmla="*/ 1547813 h 2738437"/>
                  <a:gd name="connsiteX156" fmla="*/ 5151120 w 5796915"/>
                  <a:gd name="connsiteY156" fmla="*/ 1479232 h 2738437"/>
                  <a:gd name="connsiteX157" fmla="*/ 5285423 w 5796915"/>
                  <a:gd name="connsiteY157" fmla="*/ 1479232 h 2738437"/>
                  <a:gd name="connsiteX158" fmla="*/ 5354003 w 5796915"/>
                  <a:gd name="connsiteY158" fmla="*/ 1547813 h 2738437"/>
                  <a:gd name="connsiteX159" fmla="*/ 5258753 w 5796915"/>
                  <a:gd name="connsiteY159" fmla="*/ 2384108 h 2738437"/>
                  <a:gd name="connsiteX160" fmla="*/ 5354003 w 5796915"/>
                  <a:gd name="connsiteY160" fmla="*/ 1116330 h 2738437"/>
                  <a:gd name="connsiteX161" fmla="*/ 5285423 w 5796915"/>
                  <a:gd name="connsiteY161" fmla="*/ 1184910 h 2738437"/>
                  <a:gd name="connsiteX162" fmla="*/ 5151120 w 5796915"/>
                  <a:gd name="connsiteY162" fmla="*/ 1184910 h 2738437"/>
                  <a:gd name="connsiteX163" fmla="*/ 5082540 w 5796915"/>
                  <a:gd name="connsiteY163" fmla="*/ 1116330 h 2738437"/>
                  <a:gd name="connsiteX164" fmla="*/ 5082540 w 5796915"/>
                  <a:gd name="connsiteY164" fmla="*/ 279082 h 2738437"/>
                  <a:gd name="connsiteX165" fmla="*/ 5151120 w 5796915"/>
                  <a:gd name="connsiteY165" fmla="*/ 210502 h 2738437"/>
                  <a:gd name="connsiteX166" fmla="*/ 5285423 w 5796915"/>
                  <a:gd name="connsiteY166" fmla="*/ 210502 h 2738437"/>
                  <a:gd name="connsiteX167" fmla="*/ 5354003 w 5796915"/>
                  <a:gd name="connsiteY167" fmla="*/ 279082 h 2738437"/>
                  <a:gd name="connsiteX168" fmla="*/ 5354003 w 5796915"/>
                  <a:gd name="connsiteY168" fmla="*/ 1116330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5796915" h="2738437">
                    <a:moveTo>
                      <a:pt x="0" y="0"/>
                    </a:moveTo>
                    <a:lnTo>
                      <a:pt x="357188" y="2566035"/>
                    </a:lnTo>
                    <a:cubicBezTo>
                      <a:pt x="370523" y="2665095"/>
                      <a:pt x="455295" y="2738438"/>
                      <a:pt x="555308" y="2738438"/>
                    </a:cubicBezTo>
                    <a:lnTo>
                      <a:pt x="5233035" y="2738438"/>
                    </a:lnTo>
                    <a:cubicBezTo>
                      <a:pt x="5332095" y="2738438"/>
                      <a:pt x="5416868" y="2665095"/>
                      <a:pt x="5431155" y="2566988"/>
                    </a:cubicBezTo>
                    <a:lnTo>
                      <a:pt x="5796915" y="0"/>
                    </a:lnTo>
                    <a:lnTo>
                      <a:pt x="0" y="0"/>
                    </a:lnTo>
                    <a:close/>
                    <a:moveTo>
                      <a:pt x="714375" y="2384108"/>
                    </a:moveTo>
                    <a:cubicBezTo>
                      <a:pt x="714375" y="2422208"/>
                      <a:pt x="683895" y="2452688"/>
                      <a:pt x="645795" y="2452688"/>
                    </a:cubicBezTo>
                    <a:lnTo>
                      <a:pt x="606743" y="2452688"/>
                    </a:lnTo>
                    <a:cubicBezTo>
                      <a:pt x="568643" y="2452688"/>
                      <a:pt x="538163" y="2422208"/>
                      <a:pt x="538163" y="2384108"/>
                    </a:cubicBezTo>
                    <a:lnTo>
                      <a:pt x="442913" y="1547813"/>
                    </a:lnTo>
                    <a:cubicBezTo>
                      <a:pt x="442913" y="1509713"/>
                      <a:pt x="473393" y="1479232"/>
                      <a:pt x="511493" y="1479232"/>
                    </a:cubicBezTo>
                    <a:lnTo>
                      <a:pt x="645795" y="1479232"/>
                    </a:lnTo>
                    <a:cubicBezTo>
                      <a:pt x="683895" y="1479232"/>
                      <a:pt x="714375" y="1509713"/>
                      <a:pt x="714375" y="1547813"/>
                    </a:cubicBezTo>
                    <a:lnTo>
                      <a:pt x="714375" y="2384108"/>
                    </a:lnTo>
                    <a:close/>
                    <a:moveTo>
                      <a:pt x="714375" y="1116330"/>
                    </a:moveTo>
                    <a:cubicBezTo>
                      <a:pt x="714375" y="1154430"/>
                      <a:pt x="683895" y="1184910"/>
                      <a:pt x="645795" y="1184910"/>
                    </a:cubicBezTo>
                    <a:lnTo>
                      <a:pt x="511493" y="1184910"/>
                    </a:lnTo>
                    <a:cubicBezTo>
                      <a:pt x="473393" y="1184910"/>
                      <a:pt x="442913" y="1154430"/>
                      <a:pt x="442913" y="1116330"/>
                    </a:cubicBezTo>
                    <a:lnTo>
                      <a:pt x="442913" y="279082"/>
                    </a:lnTo>
                    <a:cubicBezTo>
                      <a:pt x="442913" y="240982"/>
                      <a:pt x="473393" y="210502"/>
                      <a:pt x="511493" y="210502"/>
                    </a:cubicBezTo>
                    <a:lnTo>
                      <a:pt x="645795" y="210502"/>
                    </a:lnTo>
                    <a:cubicBezTo>
                      <a:pt x="683895" y="210502"/>
                      <a:pt x="714375" y="240982"/>
                      <a:pt x="714375" y="279082"/>
                    </a:cubicBezTo>
                    <a:lnTo>
                      <a:pt x="714375" y="1116330"/>
                    </a:lnTo>
                    <a:close/>
                    <a:moveTo>
                      <a:pt x="1294448" y="2384108"/>
                    </a:moveTo>
                    <a:cubicBezTo>
                      <a:pt x="1294448" y="2422208"/>
                      <a:pt x="1263968" y="2452688"/>
                      <a:pt x="1225868" y="2452688"/>
                    </a:cubicBezTo>
                    <a:lnTo>
                      <a:pt x="1091565" y="2452688"/>
                    </a:lnTo>
                    <a:cubicBezTo>
                      <a:pt x="1053465" y="2452688"/>
                      <a:pt x="1022985" y="2422208"/>
                      <a:pt x="1022985" y="2384108"/>
                    </a:cubicBezTo>
                    <a:lnTo>
                      <a:pt x="1022985" y="1547813"/>
                    </a:lnTo>
                    <a:cubicBezTo>
                      <a:pt x="1022985" y="1509713"/>
                      <a:pt x="1053465" y="1479232"/>
                      <a:pt x="1091565" y="1479232"/>
                    </a:cubicBezTo>
                    <a:lnTo>
                      <a:pt x="1225868" y="1479232"/>
                    </a:lnTo>
                    <a:cubicBezTo>
                      <a:pt x="1263968" y="1479232"/>
                      <a:pt x="1294448" y="1509713"/>
                      <a:pt x="1294448" y="1547813"/>
                    </a:cubicBezTo>
                    <a:lnTo>
                      <a:pt x="1294448" y="2384108"/>
                    </a:lnTo>
                    <a:close/>
                    <a:moveTo>
                      <a:pt x="1294448" y="1116330"/>
                    </a:moveTo>
                    <a:cubicBezTo>
                      <a:pt x="1294448" y="1154430"/>
                      <a:pt x="1263968" y="1184910"/>
                      <a:pt x="1225868" y="1184910"/>
                    </a:cubicBezTo>
                    <a:lnTo>
                      <a:pt x="1091565" y="1184910"/>
                    </a:lnTo>
                    <a:cubicBezTo>
                      <a:pt x="1053465" y="1184910"/>
                      <a:pt x="1022985" y="1154430"/>
                      <a:pt x="1022985" y="1116330"/>
                    </a:cubicBezTo>
                    <a:lnTo>
                      <a:pt x="1022985" y="279082"/>
                    </a:lnTo>
                    <a:cubicBezTo>
                      <a:pt x="1022985" y="240982"/>
                      <a:pt x="1053465" y="210502"/>
                      <a:pt x="1091565" y="210502"/>
                    </a:cubicBezTo>
                    <a:lnTo>
                      <a:pt x="1225868" y="210502"/>
                    </a:lnTo>
                    <a:cubicBezTo>
                      <a:pt x="1263968" y="210502"/>
                      <a:pt x="1294448" y="240982"/>
                      <a:pt x="1294448" y="279082"/>
                    </a:cubicBezTo>
                    <a:lnTo>
                      <a:pt x="1294448" y="1116330"/>
                    </a:lnTo>
                    <a:close/>
                    <a:moveTo>
                      <a:pt x="1874520" y="2384108"/>
                    </a:moveTo>
                    <a:cubicBezTo>
                      <a:pt x="1874520" y="2422208"/>
                      <a:pt x="1844040" y="2452688"/>
                      <a:pt x="1805940" y="2452688"/>
                    </a:cubicBezTo>
                    <a:lnTo>
                      <a:pt x="1671638" y="2452688"/>
                    </a:lnTo>
                    <a:cubicBezTo>
                      <a:pt x="1633538" y="2452688"/>
                      <a:pt x="1603058" y="2422208"/>
                      <a:pt x="1603058" y="2384108"/>
                    </a:cubicBezTo>
                    <a:lnTo>
                      <a:pt x="1603058" y="1547813"/>
                    </a:lnTo>
                    <a:cubicBezTo>
                      <a:pt x="1603058" y="1509713"/>
                      <a:pt x="1633538" y="1479232"/>
                      <a:pt x="1671638" y="1479232"/>
                    </a:cubicBezTo>
                    <a:lnTo>
                      <a:pt x="1805940" y="1479232"/>
                    </a:lnTo>
                    <a:cubicBezTo>
                      <a:pt x="1844040" y="1479232"/>
                      <a:pt x="1874520" y="1509713"/>
                      <a:pt x="1874520" y="1547813"/>
                    </a:cubicBezTo>
                    <a:lnTo>
                      <a:pt x="1874520" y="2384108"/>
                    </a:lnTo>
                    <a:close/>
                    <a:moveTo>
                      <a:pt x="1874520" y="1116330"/>
                    </a:moveTo>
                    <a:cubicBezTo>
                      <a:pt x="1874520" y="1154430"/>
                      <a:pt x="1844040" y="1184910"/>
                      <a:pt x="1805940" y="1184910"/>
                    </a:cubicBezTo>
                    <a:lnTo>
                      <a:pt x="1671638" y="1184910"/>
                    </a:lnTo>
                    <a:cubicBezTo>
                      <a:pt x="1633538" y="1184910"/>
                      <a:pt x="1603058" y="1154430"/>
                      <a:pt x="1603058" y="1116330"/>
                    </a:cubicBezTo>
                    <a:lnTo>
                      <a:pt x="1603058" y="279082"/>
                    </a:lnTo>
                    <a:cubicBezTo>
                      <a:pt x="1603058" y="240982"/>
                      <a:pt x="1633538" y="210502"/>
                      <a:pt x="1671638" y="210502"/>
                    </a:cubicBezTo>
                    <a:lnTo>
                      <a:pt x="1805940" y="210502"/>
                    </a:lnTo>
                    <a:cubicBezTo>
                      <a:pt x="1844040" y="210502"/>
                      <a:pt x="1874520" y="240982"/>
                      <a:pt x="1874520" y="279082"/>
                    </a:cubicBezTo>
                    <a:lnTo>
                      <a:pt x="1874520" y="1116330"/>
                    </a:lnTo>
                    <a:close/>
                    <a:moveTo>
                      <a:pt x="2454593" y="2384108"/>
                    </a:moveTo>
                    <a:cubicBezTo>
                      <a:pt x="2454593" y="2422208"/>
                      <a:pt x="2424113" y="2452688"/>
                      <a:pt x="2386013" y="2452688"/>
                    </a:cubicBezTo>
                    <a:lnTo>
                      <a:pt x="2251710" y="2452688"/>
                    </a:lnTo>
                    <a:cubicBezTo>
                      <a:pt x="2213610" y="2452688"/>
                      <a:pt x="2183130" y="2422208"/>
                      <a:pt x="2183130" y="2384108"/>
                    </a:cubicBezTo>
                    <a:lnTo>
                      <a:pt x="2183130" y="1547813"/>
                    </a:lnTo>
                    <a:cubicBezTo>
                      <a:pt x="2183130" y="1509713"/>
                      <a:pt x="2213610" y="1479232"/>
                      <a:pt x="2251710" y="1479232"/>
                    </a:cubicBezTo>
                    <a:lnTo>
                      <a:pt x="2386013" y="1479232"/>
                    </a:lnTo>
                    <a:cubicBezTo>
                      <a:pt x="2424113" y="1479232"/>
                      <a:pt x="2454593" y="1509713"/>
                      <a:pt x="2454593" y="1547813"/>
                    </a:cubicBezTo>
                    <a:lnTo>
                      <a:pt x="2454593" y="2384108"/>
                    </a:lnTo>
                    <a:close/>
                    <a:moveTo>
                      <a:pt x="2454593" y="1116330"/>
                    </a:moveTo>
                    <a:cubicBezTo>
                      <a:pt x="2454593" y="1154430"/>
                      <a:pt x="2424113" y="1184910"/>
                      <a:pt x="2386013" y="1184910"/>
                    </a:cubicBezTo>
                    <a:lnTo>
                      <a:pt x="2251710" y="1184910"/>
                    </a:lnTo>
                    <a:cubicBezTo>
                      <a:pt x="2213610" y="1184910"/>
                      <a:pt x="2183130" y="1154430"/>
                      <a:pt x="2183130" y="1116330"/>
                    </a:cubicBezTo>
                    <a:lnTo>
                      <a:pt x="2183130" y="279082"/>
                    </a:lnTo>
                    <a:cubicBezTo>
                      <a:pt x="2183130" y="240982"/>
                      <a:pt x="2213610" y="210502"/>
                      <a:pt x="2251710" y="210502"/>
                    </a:cubicBezTo>
                    <a:lnTo>
                      <a:pt x="2386013" y="210502"/>
                    </a:lnTo>
                    <a:cubicBezTo>
                      <a:pt x="2424113" y="210502"/>
                      <a:pt x="2454593" y="240982"/>
                      <a:pt x="2454593" y="279082"/>
                    </a:cubicBezTo>
                    <a:lnTo>
                      <a:pt x="2454593" y="1116330"/>
                    </a:lnTo>
                    <a:close/>
                    <a:moveTo>
                      <a:pt x="3034665" y="2384108"/>
                    </a:moveTo>
                    <a:cubicBezTo>
                      <a:pt x="3034665" y="2422208"/>
                      <a:pt x="3004185" y="2452688"/>
                      <a:pt x="2966085" y="2452688"/>
                    </a:cubicBezTo>
                    <a:lnTo>
                      <a:pt x="2831783" y="2452688"/>
                    </a:lnTo>
                    <a:cubicBezTo>
                      <a:pt x="2793683" y="2452688"/>
                      <a:pt x="2763203" y="2422208"/>
                      <a:pt x="2763203" y="2384108"/>
                    </a:cubicBezTo>
                    <a:lnTo>
                      <a:pt x="2763203" y="1547813"/>
                    </a:lnTo>
                    <a:cubicBezTo>
                      <a:pt x="2763203" y="1509713"/>
                      <a:pt x="2793683" y="1479232"/>
                      <a:pt x="2831783" y="1479232"/>
                    </a:cubicBezTo>
                    <a:lnTo>
                      <a:pt x="2966085" y="1479232"/>
                    </a:lnTo>
                    <a:cubicBezTo>
                      <a:pt x="3004185" y="1479232"/>
                      <a:pt x="3034665" y="1509713"/>
                      <a:pt x="3034665" y="1547813"/>
                    </a:cubicBezTo>
                    <a:lnTo>
                      <a:pt x="3034665" y="2384108"/>
                    </a:lnTo>
                    <a:close/>
                    <a:moveTo>
                      <a:pt x="3034665" y="1116330"/>
                    </a:moveTo>
                    <a:cubicBezTo>
                      <a:pt x="3034665" y="1154430"/>
                      <a:pt x="3004185" y="1184910"/>
                      <a:pt x="2966085" y="1184910"/>
                    </a:cubicBezTo>
                    <a:lnTo>
                      <a:pt x="2831783" y="1184910"/>
                    </a:lnTo>
                    <a:cubicBezTo>
                      <a:pt x="2793683" y="1184910"/>
                      <a:pt x="2763203" y="1154430"/>
                      <a:pt x="2763203" y="1116330"/>
                    </a:cubicBezTo>
                    <a:lnTo>
                      <a:pt x="2763203" y="279082"/>
                    </a:lnTo>
                    <a:cubicBezTo>
                      <a:pt x="2763203" y="240982"/>
                      <a:pt x="2793683" y="210502"/>
                      <a:pt x="2831783" y="210502"/>
                    </a:cubicBezTo>
                    <a:lnTo>
                      <a:pt x="2966085" y="210502"/>
                    </a:lnTo>
                    <a:cubicBezTo>
                      <a:pt x="3004185" y="210502"/>
                      <a:pt x="3034665" y="240982"/>
                      <a:pt x="3034665" y="279082"/>
                    </a:cubicBezTo>
                    <a:lnTo>
                      <a:pt x="3034665" y="1116330"/>
                    </a:lnTo>
                    <a:close/>
                    <a:moveTo>
                      <a:pt x="3613785" y="2384108"/>
                    </a:moveTo>
                    <a:cubicBezTo>
                      <a:pt x="3613785" y="2422208"/>
                      <a:pt x="3583305" y="2452688"/>
                      <a:pt x="3545205" y="2452688"/>
                    </a:cubicBezTo>
                    <a:lnTo>
                      <a:pt x="3410903" y="2452688"/>
                    </a:lnTo>
                    <a:cubicBezTo>
                      <a:pt x="3372803" y="2452688"/>
                      <a:pt x="3342323" y="2422208"/>
                      <a:pt x="3342323" y="2384108"/>
                    </a:cubicBezTo>
                    <a:lnTo>
                      <a:pt x="3342323" y="1547813"/>
                    </a:lnTo>
                    <a:cubicBezTo>
                      <a:pt x="3342323" y="1509713"/>
                      <a:pt x="3372803" y="1479232"/>
                      <a:pt x="3410903" y="1479232"/>
                    </a:cubicBezTo>
                    <a:lnTo>
                      <a:pt x="3545205" y="1479232"/>
                    </a:lnTo>
                    <a:cubicBezTo>
                      <a:pt x="3583305" y="1479232"/>
                      <a:pt x="3613785" y="1509713"/>
                      <a:pt x="3613785" y="1547813"/>
                    </a:cubicBezTo>
                    <a:lnTo>
                      <a:pt x="3613785" y="2384108"/>
                    </a:lnTo>
                    <a:close/>
                    <a:moveTo>
                      <a:pt x="3613785" y="1116330"/>
                    </a:moveTo>
                    <a:cubicBezTo>
                      <a:pt x="3613785" y="1154430"/>
                      <a:pt x="3583305" y="1184910"/>
                      <a:pt x="3545205" y="1184910"/>
                    </a:cubicBezTo>
                    <a:lnTo>
                      <a:pt x="3410903" y="1184910"/>
                    </a:lnTo>
                    <a:cubicBezTo>
                      <a:pt x="3372803" y="1184910"/>
                      <a:pt x="3342323" y="1154430"/>
                      <a:pt x="3342323" y="1116330"/>
                    </a:cubicBezTo>
                    <a:lnTo>
                      <a:pt x="3342323" y="279082"/>
                    </a:lnTo>
                    <a:cubicBezTo>
                      <a:pt x="3342323" y="240982"/>
                      <a:pt x="3372803" y="210502"/>
                      <a:pt x="3410903" y="210502"/>
                    </a:cubicBezTo>
                    <a:lnTo>
                      <a:pt x="3545205" y="210502"/>
                    </a:lnTo>
                    <a:cubicBezTo>
                      <a:pt x="3583305" y="210502"/>
                      <a:pt x="3613785" y="240982"/>
                      <a:pt x="3613785" y="279082"/>
                    </a:cubicBezTo>
                    <a:lnTo>
                      <a:pt x="3613785" y="1116330"/>
                    </a:lnTo>
                    <a:close/>
                    <a:moveTo>
                      <a:pt x="4193858" y="2384108"/>
                    </a:moveTo>
                    <a:cubicBezTo>
                      <a:pt x="4193858" y="2422208"/>
                      <a:pt x="4163378" y="2452688"/>
                      <a:pt x="4125278" y="2452688"/>
                    </a:cubicBezTo>
                    <a:lnTo>
                      <a:pt x="3990975" y="2452688"/>
                    </a:lnTo>
                    <a:cubicBezTo>
                      <a:pt x="3952875" y="2452688"/>
                      <a:pt x="3922395" y="2422208"/>
                      <a:pt x="3922395" y="2384108"/>
                    </a:cubicBezTo>
                    <a:lnTo>
                      <a:pt x="3922395" y="1547813"/>
                    </a:lnTo>
                    <a:cubicBezTo>
                      <a:pt x="3922395" y="1509713"/>
                      <a:pt x="3952875" y="1479232"/>
                      <a:pt x="3990975" y="1479232"/>
                    </a:cubicBezTo>
                    <a:lnTo>
                      <a:pt x="4125278" y="1479232"/>
                    </a:lnTo>
                    <a:cubicBezTo>
                      <a:pt x="4163378" y="1479232"/>
                      <a:pt x="4193858" y="1509713"/>
                      <a:pt x="4193858" y="1547813"/>
                    </a:cubicBezTo>
                    <a:lnTo>
                      <a:pt x="4193858" y="2384108"/>
                    </a:lnTo>
                    <a:close/>
                    <a:moveTo>
                      <a:pt x="4193858" y="1116330"/>
                    </a:moveTo>
                    <a:cubicBezTo>
                      <a:pt x="4193858" y="1154430"/>
                      <a:pt x="4163378" y="1184910"/>
                      <a:pt x="4125278" y="1184910"/>
                    </a:cubicBezTo>
                    <a:lnTo>
                      <a:pt x="3990975" y="1184910"/>
                    </a:lnTo>
                    <a:cubicBezTo>
                      <a:pt x="3952875" y="1184910"/>
                      <a:pt x="3922395" y="1154430"/>
                      <a:pt x="3922395" y="1116330"/>
                    </a:cubicBezTo>
                    <a:lnTo>
                      <a:pt x="3922395" y="279082"/>
                    </a:lnTo>
                    <a:cubicBezTo>
                      <a:pt x="3922395" y="240982"/>
                      <a:pt x="3952875" y="210502"/>
                      <a:pt x="3990975" y="210502"/>
                    </a:cubicBezTo>
                    <a:lnTo>
                      <a:pt x="4125278" y="210502"/>
                    </a:lnTo>
                    <a:cubicBezTo>
                      <a:pt x="4163378" y="210502"/>
                      <a:pt x="4193858" y="240982"/>
                      <a:pt x="4193858" y="279082"/>
                    </a:cubicBezTo>
                    <a:lnTo>
                      <a:pt x="4193858" y="1116330"/>
                    </a:lnTo>
                    <a:close/>
                    <a:moveTo>
                      <a:pt x="4773930" y="2384108"/>
                    </a:moveTo>
                    <a:cubicBezTo>
                      <a:pt x="4773930" y="2422208"/>
                      <a:pt x="4743450" y="2452688"/>
                      <a:pt x="4705350" y="2452688"/>
                    </a:cubicBezTo>
                    <a:lnTo>
                      <a:pt x="4571048" y="2452688"/>
                    </a:lnTo>
                    <a:cubicBezTo>
                      <a:pt x="4532948" y="2452688"/>
                      <a:pt x="4502468" y="2422208"/>
                      <a:pt x="4502468" y="2384108"/>
                    </a:cubicBezTo>
                    <a:lnTo>
                      <a:pt x="4502468" y="1547813"/>
                    </a:lnTo>
                    <a:cubicBezTo>
                      <a:pt x="4502468" y="1509713"/>
                      <a:pt x="4532948" y="1479232"/>
                      <a:pt x="4571048" y="1479232"/>
                    </a:cubicBezTo>
                    <a:lnTo>
                      <a:pt x="4705350" y="1479232"/>
                    </a:lnTo>
                    <a:cubicBezTo>
                      <a:pt x="4743450" y="1479232"/>
                      <a:pt x="4773930" y="1509713"/>
                      <a:pt x="4773930" y="1547813"/>
                    </a:cubicBezTo>
                    <a:lnTo>
                      <a:pt x="4773930" y="2384108"/>
                    </a:lnTo>
                    <a:close/>
                    <a:moveTo>
                      <a:pt x="4773930" y="1116330"/>
                    </a:moveTo>
                    <a:cubicBezTo>
                      <a:pt x="4773930" y="1154430"/>
                      <a:pt x="4743450" y="1184910"/>
                      <a:pt x="4705350" y="1184910"/>
                    </a:cubicBezTo>
                    <a:lnTo>
                      <a:pt x="4571048" y="1184910"/>
                    </a:lnTo>
                    <a:cubicBezTo>
                      <a:pt x="4532948" y="1184910"/>
                      <a:pt x="4502468" y="1154430"/>
                      <a:pt x="4502468" y="1116330"/>
                    </a:cubicBezTo>
                    <a:lnTo>
                      <a:pt x="4502468" y="279082"/>
                    </a:lnTo>
                    <a:cubicBezTo>
                      <a:pt x="4502468" y="240982"/>
                      <a:pt x="4532948" y="210502"/>
                      <a:pt x="4571048" y="210502"/>
                    </a:cubicBezTo>
                    <a:lnTo>
                      <a:pt x="4705350" y="210502"/>
                    </a:lnTo>
                    <a:cubicBezTo>
                      <a:pt x="4743450" y="210502"/>
                      <a:pt x="4773930" y="240982"/>
                      <a:pt x="4773930" y="279082"/>
                    </a:cubicBezTo>
                    <a:lnTo>
                      <a:pt x="4773930" y="1116330"/>
                    </a:lnTo>
                    <a:close/>
                    <a:moveTo>
                      <a:pt x="5258753" y="2384108"/>
                    </a:moveTo>
                    <a:cubicBezTo>
                      <a:pt x="5258753" y="2422208"/>
                      <a:pt x="5228273" y="2452688"/>
                      <a:pt x="5190173" y="2452688"/>
                    </a:cubicBezTo>
                    <a:lnTo>
                      <a:pt x="5151120" y="2452688"/>
                    </a:lnTo>
                    <a:cubicBezTo>
                      <a:pt x="5113020" y="2452688"/>
                      <a:pt x="5082540" y="2422208"/>
                      <a:pt x="5082540" y="2384108"/>
                    </a:cubicBezTo>
                    <a:lnTo>
                      <a:pt x="5082540" y="1547813"/>
                    </a:lnTo>
                    <a:cubicBezTo>
                      <a:pt x="5082540" y="1509713"/>
                      <a:pt x="5113020" y="1479232"/>
                      <a:pt x="5151120" y="1479232"/>
                    </a:cubicBezTo>
                    <a:lnTo>
                      <a:pt x="5285423" y="1479232"/>
                    </a:lnTo>
                    <a:cubicBezTo>
                      <a:pt x="5323523" y="1479232"/>
                      <a:pt x="5354003" y="1509713"/>
                      <a:pt x="5354003" y="1547813"/>
                    </a:cubicBezTo>
                    <a:lnTo>
                      <a:pt x="5258753" y="2384108"/>
                    </a:lnTo>
                    <a:close/>
                    <a:moveTo>
                      <a:pt x="5354003" y="1116330"/>
                    </a:moveTo>
                    <a:cubicBezTo>
                      <a:pt x="5354003" y="1154430"/>
                      <a:pt x="5323523" y="1184910"/>
                      <a:pt x="5285423" y="1184910"/>
                    </a:cubicBezTo>
                    <a:lnTo>
                      <a:pt x="5151120" y="1184910"/>
                    </a:lnTo>
                    <a:cubicBezTo>
                      <a:pt x="5113020" y="1184910"/>
                      <a:pt x="5082540" y="1154430"/>
                      <a:pt x="5082540" y="1116330"/>
                    </a:cubicBezTo>
                    <a:lnTo>
                      <a:pt x="5082540" y="279082"/>
                    </a:lnTo>
                    <a:cubicBezTo>
                      <a:pt x="5082540" y="240982"/>
                      <a:pt x="5113020" y="210502"/>
                      <a:pt x="5151120" y="210502"/>
                    </a:cubicBezTo>
                    <a:lnTo>
                      <a:pt x="5285423" y="210502"/>
                    </a:lnTo>
                    <a:cubicBezTo>
                      <a:pt x="5323523" y="210502"/>
                      <a:pt x="5354003" y="240982"/>
                      <a:pt x="5354003" y="279082"/>
                    </a:cubicBezTo>
                    <a:lnTo>
                      <a:pt x="5354003" y="1116330"/>
                    </a:lnTo>
                    <a:close/>
                  </a:path>
                </a:pathLst>
              </a:custGeom>
              <a:solidFill>
                <a:srgbClr val="0068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05DD820-74BE-4D0D-8C4F-404540182861}"/>
                  </a:ext>
                </a:extLst>
              </p:cNvPr>
              <p:cNvSpPr/>
              <p:nvPr/>
            </p:nvSpPr>
            <p:spPr>
              <a:xfrm>
                <a:off x="3570922" y="2252662"/>
                <a:ext cx="5077777" cy="860107"/>
              </a:xfrm>
              <a:custGeom>
                <a:avLst/>
                <a:gdLst>
                  <a:gd name="connsiteX0" fmla="*/ 0 w 5077777"/>
                  <a:gd name="connsiteY0" fmla="*/ 0 h 860107"/>
                  <a:gd name="connsiteX1" fmla="*/ 5077778 w 5077777"/>
                  <a:gd name="connsiteY1" fmla="*/ 0 h 860107"/>
                  <a:gd name="connsiteX2" fmla="*/ 5077778 w 5077777"/>
                  <a:gd name="connsiteY2" fmla="*/ 860107 h 860107"/>
                  <a:gd name="connsiteX3" fmla="*/ 0 w 5077777"/>
                  <a:gd name="connsiteY3" fmla="*/ 860107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77777" h="860107">
                    <a:moveTo>
                      <a:pt x="0" y="0"/>
                    </a:moveTo>
                    <a:lnTo>
                      <a:pt x="5077778" y="0"/>
                    </a:lnTo>
                    <a:lnTo>
                      <a:pt x="5077778" y="860107"/>
                    </a:lnTo>
                    <a:lnTo>
                      <a:pt x="0" y="860107"/>
                    </a:lnTo>
                    <a:close/>
                  </a:path>
                </a:pathLst>
              </a:custGeom>
              <a:solidFill>
                <a:srgbClr val="016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7BE58E3-199B-4F19-9E6B-427DD6316925}"/>
                  </a:ext>
                </a:extLst>
              </p:cNvPr>
              <p:cNvSpPr/>
              <p:nvPr/>
            </p:nvSpPr>
            <p:spPr>
              <a:xfrm>
                <a:off x="5909310" y="3458527"/>
                <a:ext cx="375284" cy="375284"/>
              </a:xfrm>
              <a:custGeom>
                <a:avLst/>
                <a:gdLst>
                  <a:gd name="connsiteX0" fmla="*/ 375285 w 375284"/>
                  <a:gd name="connsiteY0" fmla="*/ 187642 h 375284"/>
                  <a:gd name="connsiteX1" fmla="*/ 187642 w 375284"/>
                  <a:gd name="connsiteY1" fmla="*/ 375285 h 375284"/>
                  <a:gd name="connsiteX2" fmla="*/ 0 w 375284"/>
                  <a:gd name="connsiteY2" fmla="*/ 187642 h 375284"/>
                  <a:gd name="connsiteX3" fmla="*/ 187642 w 375284"/>
                  <a:gd name="connsiteY3" fmla="*/ 0 h 375284"/>
                  <a:gd name="connsiteX4" fmla="*/ 375285 w 375284"/>
                  <a:gd name="connsiteY4" fmla="*/ 187642 h 37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4" h="375284">
                    <a:moveTo>
                      <a:pt x="375285" y="187642"/>
                    </a:moveTo>
                    <a:cubicBezTo>
                      <a:pt x="375285" y="291274"/>
                      <a:pt x="291275" y="375285"/>
                      <a:pt x="187642" y="375285"/>
                    </a:cubicBezTo>
                    <a:cubicBezTo>
                      <a:pt x="84010" y="375285"/>
                      <a:pt x="0" y="291275"/>
                      <a:pt x="0" y="187642"/>
                    </a:cubicBezTo>
                    <a:cubicBezTo>
                      <a:pt x="0" y="84010"/>
                      <a:pt x="84010" y="0"/>
                      <a:pt x="187642" y="0"/>
                    </a:cubicBezTo>
                    <a:cubicBezTo>
                      <a:pt x="291274" y="0"/>
                      <a:pt x="375285" y="84010"/>
                      <a:pt x="375285" y="187642"/>
                    </a:cubicBezTo>
                    <a:close/>
                  </a:path>
                </a:pathLst>
              </a:custGeom>
              <a:solidFill>
                <a:srgbClr val="4949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61831EA-EC54-46A8-BD34-B1A8636680BE}"/>
                  </a:ext>
                </a:extLst>
              </p:cNvPr>
              <p:cNvSpPr/>
              <p:nvPr/>
            </p:nvSpPr>
            <p:spPr>
              <a:xfrm>
                <a:off x="5643562" y="171687"/>
                <a:ext cx="2665209" cy="3575717"/>
              </a:xfrm>
              <a:custGeom>
                <a:avLst/>
                <a:gdLst>
                  <a:gd name="connsiteX0" fmla="*/ 2658427 w 2665209"/>
                  <a:gd name="connsiteY0" fmla="*/ 839868 h 3575717"/>
                  <a:gd name="connsiteX1" fmla="*/ 2605088 w 2665209"/>
                  <a:gd name="connsiteY1" fmla="*/ 765573 h 3575717"/>
                  <a:gd name="connsiteX2" fmla="*/ 1640205 w 2665209"/>
                  <a:gd name="connsiteY2" fmla="*/ 12145 h 3575717"/>
                  <a:gd name="connsiteX3" fmla="*/ 1479232 w 2665209"/>
                  <a:gd name="connsiteY3" fmla="*/ 75010 h 3575717"/>
                  <a:gd name="connsiteX4" fmla="*/ 1905 w 2665209"/>
                  <a:gd name="connsiteY4" fmla="*/ 1944768 h 3575717"/>
                  <a:gd name="connsiteX5" fmla="*/ 0 w 2665209"/>
                  <a:gd name="connsiteY5" fmla="*/ 1949530 h 3575717"/>
                  <a:gd name="connsiteX6" fmla="*/ 2857 w 2665209"/>
                  <a:gd name="connsiteY6" fmla="*/ 1952388 h 3575717"/>
                  <a:gd name="connsiteX7" fmla="*/ 295275 w 2665209"/>
                  <a:gd name="connsiteY7" fmla="*/ 1944768 h 3575717"/>
                  <a:gd name="connsiteX8" fmla="*/ 295275 w 2665209"/>
                  <a:gd name="connsiteY8" fmla="*/ 1944768 h 3575717"/>
                  <a:gd name="connsiteX9" fmla="*/ 295275 w 2665209"/>
                  <a:gd name="connsiteY9" fmla="*/ 1944768 h 3575717"/>
                  <a:gd name="connsiteX10" fmla="*/ 918210 w 2665209"/>
                  <a:gd name="connsiteY10" fmla="*/ 1157050 h 3575717"/>
                  <a:gd name="connsiteX11" fmla="*/ 976313 w 2665209"/>
                  <a:gd name="connsiteY11" fmla="*/ 1088470 h 3575717"/>
                  <a:gd name="connsiteX12" fmla="*/ 1553528 w 2665209"/>
                  <a:gd name="connsiteY12" fmla="*/ 354093 h 3575717"/>
                  <a:gd name="connsiteX13" fmla="*/ 1613535 w 2665209"/>
                  <a:gd name="connsiteY13" fmla="*/ 279798 h 3575717"/>
                  <a:gd name="connsiteX14" fmla="*/ 2365058 w 2665209"/>
                  <a:gd name="connsiteY14" fmla="*/ 877015 h 3575717"/>
                  <a:gd name="connsiteX15" fmla="*/ 2365058 w 2665209"/>
                  <a:gd name="connsiteY15" fmla="*/ 920830 h 3575717"/>
                  <a:gd name="connsiteX16" fmla="*/ 2022157 w 2665209"/>
                  <a:gd name="connsiteY16" fmla="*/ 1346598 h 3575717"/>
                  <a:gd name="connsiteX17" fmla="*/ 306705 w 2665209"/>
                  <a:gd name="connsiteY17" fmla="*/ 3462100 h 3575717"/>
                  <a:gd name="connsiteX18" fmla="*/ 316230 w 2665209"/>
                  <a:gd name="connsiteY18" fmla="*/ 3508773 h 3575717"/>
                  <a:gd name="connsiteX19" fmla="*/ 558165 w 2665209"/>
                  <a:gd name="connsiteY19" fmla="*/ 3528775 h 3575717"/>
                  <a:gd name="connsiteX20" fmla="*/ 2626995 w 2665209"/>
                  <a:gd name="connsiteY20" fmla="*/ 966550 h 3575717"/>
                  <a:gd name="connsiteX21" fmla="*/ 2658427 w 2665209"/>
                  <a:gd name="connsiteY21" fmla="*/ 839868 h 3575717"/>
                  <a:gd name="connsiteX22" fmla="*/ 1734503 w 2665209"/>
                  <a:gd name="connsiteY22" fmla="*/ 200740 h 3575717"/>
                  <a:gd name="connsiteX23" fmla="*/ 1735455 w 2665209"/>
                  <a:gd name="connsiteY23" fmla="*/ 201693 h 3575717"/>
                  <a:gd name="connsiteX24" fmla="*/ 1735455 w 2665209"/>
                  <a:gd name="connsiteY24" fmla="*/ 201693 h 3575717"/>
                  <a:gd name="connsiteX25" fmla="*/ 1735455 w 2665209"/>
                  <a:gd name="connsiteY25" fmla="*/ 201693 h 3575717"/>
                  <a:gd name="connsiteX26" fmla="*/ 1735455 w 2665209"/>
                  <a:gd name="connsiteY26" fmla="*/ 201693 h 3575717"/>
                  <a:gd name="connsiteX27" fmla="*/ 1734503 w 2665209"/>
                  <a:gd name="connsiteY27" fmla="*/ 200740 h 3575717"/>
                  <a:gd name="connsiteX28" fmla="*/ 1734503 w 2665209"/>
                  <a:gd name="connsiteY28" fmla="*/ 200740 h 3575717"/>
                  <a:gd name="connsiteX29" fmla="*/ 1370648 w 2665209"/>
                  <a:gd name="connsiteY29" fmla="*/ 2464833 h 3575717"/>
                  <a:gd name="connsiteX30" fmla="*/ 1369695 w 2665209"/>
                  <a:gd name="connsiteY30" fmla="*/ 2466738 h 3575717"/>
                  <a:gd name="connsiteX31" fmla="*/ 1370648 w 2665209"/>
                  <a:gd name="connsiteY31" fmla="*/ 2464833 h 3575717"/>
                  <a:gd name="connsiteX32" fmla="*/ 250507 w 2665209"/>
                  <a:gd name="connsiteY32" fmla="*/ 1935243 h 3575717"/>
                  <a:gd name="connsiteX33" fmla="*/ 250507 w 2665209"/>
                  <a:gd name="connsiteY33" fmla="*/ 1935243 h 3575717"/>
                  <a:gd name="connsiteX34" fmla="*/ 250507 w 2665209"/>
                  <a:gd name="connsiteY34" fmla="*/ 1935243 h 3575717"/>
                  <a:gd name="connsiteX35" fmla="*/ 250507 w 2665209"/>
                  <a:gd name="connsiteY35" fmla="*/ 1935243 h 357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65209" h="3575717">
                    <a:moveTo>
                      <a:pt x="2658427" y="839868"/>
                    </a:moveTo>
                    <a:cubicBezTo>
                      <a:pt x="2655570" y="804625"/>
                      <a:pt x="2629852" y="784623"/>
                      <a:pt x="2605088" y="765573"/>
                    </a:cubicBezTo>
                    <a:cubicBezTo>
                      <a:pt x="2372677" y="581740"/>
                      <a:pt x="1734503" y="73105"/>
                      <a:pt x="1640205" y="12145"/>
                    </a:cubicBezTo>
                    <a:cubicBezTo>
                      <a:pt x="1564957" y="-21192"/>
                      <a:pt x="1519238" y="18813"/>
                      <a:pt x="1479232" y="75010"/>
                    </a:cubicBezTo>
                    <a:cubicBezTo>
                      <a:pt x="1475423" y="79773"/>
                      <a:pt x="113347" y="1802845"/>
                      <a:pt x="1905" y="1944768"/>
                    </a:cubicBezTo>
                    <a:cubicBezTo>
                      <a:pt x="953" y="1946673"/>
                      <a:pt x="0" y="1947625"/>
                      <a:pt x="0" y="1949530"/>
                    </a:cubicBezTo>
                    <a:cubicBezTo>
                      <a:pt x="0" y="1950483"/>
                      <a:pt x="1905" y="1952388"/>
                      <a:pt x="2857" y="1952388"/>
                    </a:cubicBezTo>
                    <a:cubicBezTo>
                      <a:pt x="66675" y="1952388"/>
                      <a:pt x="262890" y="1962865"/>
                      <a:pt x="295275" y="1944768"/>
                    </a:cubicBezTo>
                    <a:lnTo>
                      <a:pt x="295275" y="1944768"/>
                    </a:lnTo>
                    <a:lnTo>
                      <a:pt x="295275" y="1944768"/>
                    </a:lnTo>
                    <a:cubicBezTo>
                      <a:pt x="343853" y="1883808"/>
                      <a:pt x="759143" y="1358028"/>
                      <a:pt x="918210" y="1157050"/>
                    </a:cubicBezTo>
                    <a:cubicBezTo>
                      <a:pt x="937260" y="1134190"/>
                      <a:pt x="957263" y="1112283"/>
                      <a:pt x="976313" y="1088470"/>
                    </a:cubicBezTo>
                    <a:cubicBezTo>
                      <a:pt x="1168718" y="843678"/>
                      <a:pt x="1553528" y="354093"/>
                      <a:pt x="1553528" y="354093"/>
                    </a:cubicBezTo>
                    <a:cubicBezTo>
                      <a:pt x="1573530" y="329328"/>
                      <a:pt x="1593532" y="304563"/>
                      <a:pt x="1613535" y="279798"/>
                    </a:cubicBezTo>
                    <a:cubicBezTo>
                      <a:pt x="1616393" y="280750"/>
                      <a:pt x="2116455" y="680800"/>
                      <a:pt x="2365058" y="877015"/>
                    </a:cubicBezTo>
                    <a:cubicBezTo>
                      <a:pt x="2389823" y="896065"/>
                      <a:pt x="2377440" y="906543"/>
                      <a:pt x="2365058" y="920830"/>
                    </a:cubicBezTo>
                    <a:cubicBezTo>
                      <a:pt x="2250758" y="1062753"/>
                      <a:pt x="2136458" y="1204675"/>
                      <a:pt x="2022157" y="1346598"/>
                    </a:cubicBezTo>
                    <a:cubicBezTo>
                      <a:pt x="1850707" y="1559005"/>
                      <a:pt x="355282" y="3402093"/>
                      <a:pt x="306705" y="3462100"/>
                    </a:cubicBezTo>
                    <a:cubicBezTo>
                      <a:pt x="293370" y="3478293"/>
                      <a:pt x="304800" y="3494485"/>
                      <a:pt x="316230" y="3508773"/>
                    </a:cubicBezTo>
                    <a:cubicBezTo>
                      <a:pt x="380047" y="3589735"/>
                      <a:pt x="477203" y="3598308"/>
                      <a:pt x="558165" y="3528775"/>
                    </a:cubicBezTo>
                    <a:cubicBezTo>
                      <a:pt x="561022" y="3522108"/>
                      <a:pt x="2353627" y="1301830"/>
                      <a:pt x="2626995" y="966550"/>
                    </a:cubicBezTo>
                    <a:cubicBezTo>
                      <a:pt x="2658427" y="928450"/>
                      <a:pt x="2675573" y="889398"/>
                      <a:pt x="2658427" y="839868"/>
                    </a:cubicBezTo>
                    <a:close/>
                    <a:moveTo>
                      <a:pt x="1734503" y="200740"/>
                    </a:moveTo>
                    <a:cubicBezTo>
                      <a:pt x="1734503" y="200740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4503" y="200740"/>
                    </a:cubicBezTo>
                    <a:cubicBezTo>
                      <a:pt x="1734503" y="200740"/>
                      <a:pt x="1734503" y="200740"/>
                      <a:pt x="1734503" y="200740"/>
                    </a:cubicBezTo>
                    <a:close/>
                    <a:moveTo>
                      <a:pt x="1370648" y="2464833"/>
                    </a:moveTo>
                    <a:cubicBezTo>
                      <a:pt x="1370648" y="2465785"/>
                      <a:pt x="1369695" y="2465785"/>
                      <a:pt x="1369695" y="2466738"/>
                    </a:cubicBezTo>
                    <a:cubicBezTo>
                      <a:pt x="1370648" y="2465785"/>
                      <a:pt x="1370648" y="2465785"/>
                      <a:pt x="1370648" y="2464833"/>
                    </a:cubicBezTo>
                    <a:close/>
                    <a:moveTo>
                      <a:pt x="250507" y="1935243"/>
                    </a:moveTo>
                    <a:cubicBezTo>
                      <a:pt x="250507" y="1935243"/>
                      <a:pt x="250507" y="1935243"/>
                      <a:pt x="250507" y="1935243"/>
                    </a:cubicBezTo>
                    <a:cubicBezTo>
                      <a:pt x="250507" y="1935243"/>
                      <a:pt x="250507" y="1935243"/>
                      <a:pt x="250507" y="1935243"/>
                    </a:cubicBezTo>
                    <a:cubicBezTo>
                      <a:pt x="250507" y="1935243"/>
                      <a:pt x="250507" y="1935243"/>
                      <a:pt x="250507" y="19352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ECF96E3-C3B5-4B91-8F8E-600F05FAACE1}"/>
                </a:ext>
              </a:extLst>
            </p:cNvPr>
            <p:cNvGrpSpPr/>
            <p:nvPr/>
          </p:nvGrpSpPr>
          <p:grpSpPr>
            <a:xfrm>
              <a:off x="9681601" y="4332001"/>
              <a:ext cx="2198657" cy="1777581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F85462C-DBE5-493F-8B24-D7666B3B6AB9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62F553C-F949-44F5-92A4-4FDBDD230547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AFD0FCD-F770-4AFE-87E7-22EB41C0886F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61460CD-1BE2-44C2-A536-BDDBFCD9F012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7BCC220-0959-48DC-92A0-7477F2A0A173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075357F-18CE-49B3-969C-3A357BF84CC1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ECCCA1-48AC-4004-8E6F-30160F87B4FF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B3F9B1-EF88-4578-977E-3E76D63D432D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084A695-D6D1-4517-9065-930120DA897F}"/>
                </a:ext>
              </a:extLst>
            </p:cNvPr>
            <p:cNvGrpSpPr/>
            <p:nvPr/>
          </p:nvGrpSpPr>
          <p:grpSpPr>
            <a:xfrm rot="691095">
              <a:off x="6094799" y="4256294"/>
              <a:ext cx="4032348" cy="2023410"/>
              <a:chOff x="4489317" y="4011276"/>
              <a:chExt cx="5563035" cy="2444487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C9E647F-8AFD-4A25-91BD-F55205EA5C87}"/>
                  </a:ext>
                </a:extLst>
              </p:cNvPr>
              <p:cNvSpPr/>
              <p:nvPr/>
            </p:nvSpPr>
            <p:spPr>
              <a:xfrm>
                <a:off x="4489317" y="4011276"/>
                <a:ext cx="5559287" cy="2441263"/>
              </a:xfrm>
              <a:custGeom>
                <a:avLst/>
                <a:gdLst>
                  <a:gd name="connsiteX0" fmla="*/ 1324005 w 5568689"/>
                  <a:gd name="connsiteY0" fmla="*/ 0 h 1909653"/>
                  <a:gd name="connsiteX1" fmla="*/ 1329232 w 5568689"/>
                  <a:gd name="connsiteY1" fmla="*/ 36307 h 1909653"/>
                  <a:gd name="connsiteX2" fmla="*/ 1247536 w 5568689"/>
                  <a:gd name="connsiteY2" fmla="*/ 52583 h 1909653"/>
                  <a:gd name="connsiteX3" fmla="*/ 49030 w 5568689"/>
                  <a:gd name="connsiteY3" fmla="*/ 1107424 h 1909653"/>
                  <a:gd name="connsiteX4" fmla="*/ 83225 w 5568689"/>
                  <a:gd name="connsiteY4" fmla="*/ 1206668 h 1909653"/>
                  <a:gd name="connsiteX5" fmla="*/ 1585595 w 5568689"/>
                  <a:gd name="connsiteY5" fmla="*/ 1394020 h 1909653"/>
                  <a:gd name="connsiteX6" fmla="*/ 1586005 w 5568689"/>
                  <a:gd name="connsiteY6" fmla="*/ 1396070 h 1909653"/>
                  <a:gd name="connsiteX7" fmla="*/ 1624222 w 5568689"/>
                  <a:gd name="connsiteY7" fmla="*/ 1382396 h 1909653"/>
                  <a:gd name="connsiteX8" fmla="*/ 2220842 w 5568689"/>
                  <a:gd name="connsiteY8" fmla="*/ 1200427 h 1909653"/>
                  <a:gd name="connsiteX9" fmla="*/ 2838279 w 5568689"/>
                  <a:gd name="connsiteY9" fmla="*/ 1204059 h 1909653"/>
                  <a:gd name="connsiteX10" fmla="*/ 3006926 w 5568689"/>
                  <a:gd name="connsiteY10" fmla="*/ 1590360 h 1909653"/>
                  <a:gd name="connsiteX11" fmla="*/ 3132475 w 5568689"/>
                  <a:gd name="connsiteY11" fmla="*/ 1854351 h 1909653"/>
                  <a:gd name="connsiteX12" fmla="*/ 3628735 w 5568689"/>
                  <a:gd name="connsiteY12" fmla="*/ 1377229 h 1909653"/>
                  <a:gd name="connsiteX13" fmla="*/ 3745539 w 5568689"/>
                  <a:gd name="connsiteY13" fmla="*/ 1217783 h 1909653"/>
                  <a:gd name="connsiteX14" fmla="*/ 3831112 w 5568689"/>
                  <a:gd name="connsiteY14" fmla="*/ 1104760 h 1909653"/>
                  <a:gd name="connsiteX15" fmla="*/ 4461666 w 5568689"/>
                  <a:gd name="connsiteY15" fmla="*/ 580812 h 1909653"/>
                  <a:gd name="connsiteX16" fmla="*/ 4470098 w 5568689"/>
                  <a:gd name="connsiteY16" fmla="*/ 580812 h 1909653"/>
                  <a:gd name="connsiteX17" fmla="*/ 4699022 w 5568689"/>
                  <a:gd name="connsiteY17" fmla="*/ 760036 h 1909653"/>
                  <a:gd name="connsiteX18" fmla="*/ 4778348 w 5568689"/>
                  <a:gd name="connsiteY18" fmla="*/ 1094264 h 1909653"/>
                  <a:gd name="connsiteX19" fmla="*/ 4872978 w 5568689"/>
                  <a:gd name="connsiteY19" fmla="*/ 1367137 h 1909653"/>
                  <a:gd name="connsiteX20" fmla="*/ 5534138 w 5568689"/>
                  <a:gd name="connsiteY20" fmla="*/ 927553 h 1909653"/>
                  <a:gd name="connsiteX21" fmla="*/ 5562872 w 5568689"/>
                  <a:gd name="connsiteY21" fmla="*/ 927957 h 1909653"/>
                  <a:gd name="connsiteX22" fmla="*/ 5562559 w 5568689"/>
                  <a:gd name="connsiteY22" fmla="*/ 965094 h 1909653"/>
                  <a:gd name="connsiteX23" fmla="*/ 5323642 w 5568689"/>
                  <a:gd name="connsiteY23" fmla="*/ 1214554 h 1909653"/>
                  <a:gd name="connsiteX24" fmla="*/ 4866108 w 5568689"/>
                  <a:gd name="connsiteY24" fmla="*/ 1419209 h 1909653"/>
                  <a:gd name="connsiteX25" fmla="*/ 4738686 w 5568689"/>
                  <a:gd name="connsiteY25" fmla="*/ 1105163 h 1909653"/>
                  <a:gd name="connsiteX26" fmla="*/ 4469474 w 5568689"/>
                  <a:gd name="connsiteY26" fmla="*/ 633691 h 1909653"/>
                  <a:gd name="connsiteX27" fmla="*/ 4461978 w 5568689"/>
                  <a:gd name="connsiteY27" fmla="*/ 633691 h 1909653"/>
                  <a:gd name="connsiteX28" fmla="*/ 3860781 w 5568689"/>
                  <a:gd name="connsiteY28" fmla="*/ 1141089 h 1909653"/>
                  <a:gd name="connsiteX29" fmla="*/ 3773959 w 5568689"/>
                  <a:gd name="connsiteY29" fmla="*/ 1256131 h 1909653"/>
                  <a:gd name="connsiteX30" fmla="*/ 3659030 w 5568689"/>
                  <a:gd name="connsiteY30" fmla="*/ 1412750 h 1909653"/>
                  <a:gd name="connsiteX31" fmla="*/ 3395752 w 5568689"/>
                  <a:gd name="connsiteY31" fmla="*/ 1754245 h 1909653"/>
                  <a:gd name="connsiteX32" fmla="*/ 3154024 w 5568689"/>
                  <a:gd name="connsiteY32" fmla="*/ 1909653 h 1909653"/>
                  <a:gd name="connsiteX33" fmla="*/ 3124979 w 5568689"/>
                  <a:gd name="connsiteY33" fmla="*/ 1906020 h 1909653"/>
                  <a:gd name="connsiteX34" fmla="*/ 2968200 w 5568689"/>
                  <a:gd name="connsiteY34" fmla="*/ 1605699 h 1909653"/>
                  <a:gd name="connsiteX35" fmla="*/ 2815481 w 5568689"/>
                  <a:gd name="connsiteY35" fmla="*/ 1247654 h 1909653"/>
                  <a:gd name="connsiteX36" fmla="*/ 2228337 w 5568689"/>
                  <a:gd name="connsiteY36" fmla="*/ 1252095 h 1909653"/>
                  <a:gd name="connsiteX37" fmla="*/ 1585291 w 5568689"/>
                  <a:gd name="connsiteY37" fmla="*/ 1450694 h 1909653"/>
                  <a:gd name="connsiteX38" fmla="*/ 1572889 w 5568689"/>
                  <a:gd name="connsiteY38" fmla="*/ 1448746 h 1909653"/>
                  <a:gd name="connsiteX39" fmla="*/ 1426618 w 5568689"/>
                  <a:gd name="connsiteY39" fmla="*/ 1490793 h 1909653"/>
                  <a:gd name="connsiteX40" fmla="*/ 879507 w 5568689"/>
                  <a:gd name="connsiteY40" fmla="*/ 1554726 h 1909653"/>
                  <a:gd name="connsiteX41" fmla="*/ 671417 w 5568689"/>
                  <a:gd name="connsiteY41" fmla="*/ 1544734 h 1909653"/>
                  <a:gd name="connsiteX42" fmla="*/ 49725 w 5568689"/>
                  <a:gd name="connsiteY42" fmla="*/ 1229983 h 1909653"/>
                  <a:gd name="connsiteX43" fmla="*/ 12409 w 5568689"/>
                  <a:gd name="connsiteY43" fmla="*/ 1120877 h 1909653"/>
                  <a:gd name="connsiteX44" fmla="*/ 1142117 w 5568689"/>
                  <a:gd name="connsiteY44" fmla="*/ 41249 h 1909653"/>
                  <a:gd name="connsiteX0" fmla="*/ 1142117 w 5568689"/>
                  <a:gd name="connsiteY0" fmla="*/ 4942 h 1873346"/>
                  <a:gd name="connsiteX1" fmla="*/ 1329232 w 5568689"/>
                  <a:gd name="connsiteY1" fmla="*/ 0 h 1873346"/>
                  <a:gd name="connsiteX2" fmla="*/ 1247536 w 5568689"/>
                  <a:gd name="connsiteY2" fmla="*/ 16276 h 1873346"/>
                  <a:gd name="connsiteX3" fmla="*/ 49030 w 5568689"/>
                  <a:gd name="connsiteY3" fmla="*/ 1071117 h 1873346"/>
                  <a:gd name="connsiteX4" fmla="*/ 83225 w 5568689"/>
                  <a:gd name="connsiteY4" fmla="*/ 1170361 h 1873346"/>
                  <a:gd name="connsiteX5" fmla="*/ 1585595 w 5568689"/>
                  <a:gd name="connsiteY5" fmla="*/ 1357713 h 1873346"/>
                  <a:gd name="connsiteX6" fmla="*/ 1586005 w 5568689"/>
                  <a:gd name="connsiteY6" fmla="*/ 1359763 h 1873346"/>
                  <a:gd name="connsiteX7" fmla="*/ 1624222 w 5568689"/>
                  <a:gd name="connsiteY7" fmla="*/ 1346089 h 1873346"/>
                  <a:gd name="connsiteX8" fmla="*/ 2220842 w 5568689"/>
                  <a:gd name="connsiteY8" fmla="*/ 1164120 h 1873346"/>
                  <a:gd name="connsiteX9" fmla="*/ 2838279 w 5568689"/>
                  <a:gd name="connsiteY9" fmla="*/ 1167752 h 1873346"/>
                  <a:gd name="connsiteX10" fmla="*/ 3006926 w 5568689"/>
                  <a:gd name="connsiteY10" fmla="*/ 1554053 h 1873346"/>
                  <a:gd name="connsiteX11" fmla="*/ 3132475 w 5568689"/>
                  <a:gd name="connsiteY11" fmla="*/ 1818044 h 1873346"/>
                  <a:gd name="connsiteX12" fmla="*/ 3628735 w 5568689"/>
                  <a:gd name="connsiteY12" fmla="*/ 1340922 h 1873346"/>
                  <a:gd name="connsiteX13" fmla="*/ 3745539 w 5568689"/>
                  <a:gd name="connsiteY13" fmla="*/ 1181476 h 1873346"/>
                  <a:gd name="connsiteX14" fmla="*/ 3831112 w 5568689"/>
                  <a:gd name="connsiteY14" fmla="*/ 1068453 h 1873346"/>
                  <a:gd name="connsiteX15" fmla="*/ 4461666 w 5568689"/>
                  <a:gd name="connsiteY15" fmla="*/ 544505 h 1873346"/>
                  <a:gd name="connsiteX16" fmla="*/ 4470098 w 5568689"/>
                  <a:gd name="connsiteY16" fmla="*/ 544505 h 1873346"/>
                  <a:gd name="connsiteX17" fmla="*/ 4699022 w 5568689"/>
                  <a:gd name="connsiteY17" fmla="*/ 723729 h 1873346"/>
                  <a:gd name="connsiteX18" fmla="*/ 4778348 w 5568689"/>
                  <a:gd name="connsiteY18" fmla="*/ 1057957 h 1873346"/>
                  <a:gd name="connsiteX19" fmla="*/ 4872978 w 5568689"/>
                  <a:gd name="connsiteY19" fmla="*/ 1330830 h 1873346"/>
                  <a:gd name="connsiteX20" fmla="*/ 5534138 w 5568689"/>
                  <a:gd name="connsiteY20" fmla="*/ 891246 h 1873346"/>
                  <a:gd name="connsiteX21" fmla="*/ 5562872 w 5568689"/>
                  <a:gd name="connsiteY21" fmla="*/ 891650 h 1873346"/>
                  <a:gd name="connsiteX22" fmla="*/ 5562559 w 5568689"/>
                  <a:gd name="connsiteY22" fmla="*/ 928787 h 1873346"/>
                  <a:gd name="connsiteX23" fmla="*/ 5323642 w 5568689"/>
                  <a:gd name="connsiteY23" fmla="*/ 1178247 h 1873346"/>
                  <a:gd name="connsiteX24" fmla="*/ 4866108 w 5568689"/>
                  <a:gd name="connsiteY24" fmla="*/ 1382902 h 1873346"/>
                  <a:gd name="connsiteX25" fmla="*/ 4738686 w 5568689"/>
                  <a:gd name="connsiteY25" fmla="*/ 1068856 h 1873346"/>
                  <a:gd name="connsiteX26" fmla="*/ 4469474 w 5568689"/>
                  <a:gd name="connsiteY26" fmla="*/ 597384 h 1873346"/>
                  <a:gd name="connsiteX27" fmla="*/ 4461978 w 5568689"/>
                  <a:gd name="connsiteY27" fmla="*/ 597384 h 1873346"/>
                  <a:gd name="connsiteX28" fmla="*/ 3860781 w 5568689"/>
                  <a:gd name="connsiteY28" fmla="*/ 1104782 h 1873346"/>
                  <a:gd name="connsiteX29" fmla="*/ 3773959 w 5568689"/>
                  <a:gd name="connsiteY29" fmla="*/ 1219824 h 1873346"/>
                  <a:gd name="connsiteX30" fmla="*/ 3659030 w 5568689"/>
                  <a:gd name="connsiteY30" fmla="*/ 1376443 h 1873346"/>
                  <a:gd name="connsiteX31" fmla="*/ 3395752 w 5568689"/>
                  <a:gd name="connsiteY31" fmla="*/ 1717938 h 1873346"/>
                  <a:gd name="connsiteX32" fmla="*/ 3154024 w 5568689"/>
                  <a:gd name="connsiteY32" fmla="*/ 1873346 h 1873346"/>
                  <a:gd name="connsiteX33" fmla="*/ 3124979 w 5568689"/>
                  <a:gd name="connsiteY33" fmla="*/ 1869713 h 1873346"/>
                  <a:gd name="connsiteX34" fmla="*/ 2968200 w 5568689"/>
                  <a:gd name="connsiteY34" fmla="*/ 1569392 h 1873346"/>
                  <a:gd name="connsiteX35" fmla="*/ 2815481 w 5568689"/>
                  <a:gd name="connsiteY35" fmla="*/ 1211347 h 1873346"/>
                  <a:gd name="connsiteX36" fmla="*/ 2228337 w 5568689"/>
                  <a:gd name="connsiteY36" fmla="*/ 1215788 h 1873346"/>
                  <a:gd name="connsiteX37" fmla="*/ 1585291 w 5568689"/>
                  <a:gd name="connsiteY37" fmla="*/ 1414387 h 1873346"/>
                  <a:gd name="connsiteX38" fmla="*/ 1572889 w 5568689"/>
                  <a:gd name="connsiteY38" fmla="*/ 1412439 h 1873346"/>
                  <a:gd name="connsiteX39" fmla="*/ 1426618 w 5568689"/>
                  <a:gd name="connsiteY39" fmla="*/ 1454486 h 1873346"/>
                  <a:gd name="connsiteX40" fmla="*/ 879507 w 5568689"/>
                  <a:gd name="connsiteY40" fmla="*/ 1518419 h 1873346"/>
                  <a:gd name="connsiteX41" fmla="*/ 671417 w 5568689"/>
                  <a:gd name="connsiteY41" fmla="*/ 1508427 h 1873346"/>
                  <a:gd name="connsiteX42" fmla="*/ 49725 w 5568689"/>
                  <a:gd name="connsiteY42" fmla="*/ 1193676 h 1873346"/>
                  <a:gd name="connsiteX43" fmla="*/ 12409 w 5568689"/>
                  <a:gd name="connsiteY43" fmla="*/ 1084570 h 1873346"/>
                  <a:gd name="connsiteX44" fmla="*/ 1142117 w 5568689"/>
                  <a:gd name="connsiteY44" fmla="*/ 4942 h 1873346"/>
                  <a:gd name="connsiteX0" fmla="*/ 1142117 w 5568689"/>
                  <a:gd name="connsiteY0" fmla="*/ 0 h 1868404"/>
                  <a:gd name="connsiteX1" fmla="*/ 1247536 w 5568689"/>
                  <a:gd name="connsiteY1" fmla="*/ 11334 h 1868404"/>
                  <a:gd name="connsiteX2" fmla="*/ 49030 w 5568689"/>
                  <a:gd name="connsiteY2" fmla="*/ 1066175 h 1868404"/>
                  <a:gd name="connsiteX3" fmla="*/ 83225 w 5568689"/>
                  <a:gd name="connsiteY3" fmla="*/ 1165419 h 1868404"/>
                  <a:gd name="connsiteX4" fmla="*/ 1585595 w 5568689"/>
                  <a:gd name="connsiteY4" fmla="*/ 1352771 h 1868404"/>
                  <a:gd name="connsiteX5" fmla="*/ 1586005 w 5568689"/>
                  <a:gd name="connsiteY5" fmla="*/ 1354821 h 1868404"/>
                  <a:gd name="connsiteX6" fmla="*/ 1624222 w 5568689"/>
                  <a:gd name="connsiteY6" fmla="*/ 1341147 h 1868404"/>
                  <a:gd name="connsiteX7" fmla="*/ 2220842 w 5568689"/>
                  <a:gd name="connsiteY7" fmla="*/ 1159178 h 1868404"/>
                  <a:gd name="connsiteX8" fmla="*/ 2838279 w 5568689"/>
                  <a:gd name="connsiteY8" fmla="*/ 1162810 h 1868404"/>
                  <a:gd name="connsiteX9" fmla="*/ 3006926 w 5568689"/>
                  <a:gd name="connsiteY9" fmla="*/ 1549111 h 1868404"/>
                  <a:gd name="connsiteX10" fmla="*/ 3132475 w 5568689"/>
                  <a:gd name="connsiteY10" fmla="*/ 1813102 h 1868404"/>
                  <a:gd name="connsiteX11" fmla="*/ 3628735 w 5568689"/>
                  <a:gd name="connsiteY11" fmla="*/ 1335980 h 1868404"/>
                  <a:gd name="connsiteX12" fmla="*/ 3745539 w 5568689"/>
                  <a:gd name="connsiteY12" fmla="*/ 1176534 h 1868404"/>
                  <a:gd name="connsiteX13" fmla="*/ 3831112 w 5568689"/>
                  <a:gd name="connsiteY13" fmla="*/ 1063511 h 1868404"/>
                  <a:gd name="connsiteX14" fmla="*/ 4461666 w 5568689"/>
                  <a:gd name="connsiteY14" fmla="*/ 539563 h 1868404"/>
                  <a:gd name="connsiteX15" fmla="*/ 4470098 w 5568689"/>
                  <a:gd name="connsiteY15" fmla="*/ 539563 h 1868404"/>
                  <a:gd name="connsiteX16" fmla="*/ 4699022 w 5568689"/>
                  <a:gd name="connsiteY16" fmla="*/ 718787 h 1868404"/>
                  <a:gd name="connsiteX17" fmla="*/ 4778348 w 5568689"/>
                  <a:gd name="connsiteY17" fmla="*/ 1053015 h 1868404"/>
                  <a:gd name="connsiteX18" fmla="*/ 4872978 w 5568689"/>
                  <a:gd name="connsiteY18" fmla="*/ 1325888 h 1868404"/>
                  <a:gd name="connsiteX19" fmla="*/ 5534138 w 5568689"/>
                  <a:gd name="connsiteY19" fmla="*/ 886304 h 1868404"/>
                  <a:gd name="connsiteX20" fmla="*/ 5562872 w 5568689"/>
                  <a:gd name="connsiteY20" fmla="*/ 886708 h 1868404"/>
                  <a:gd name="connsiteX21" fmla="*/ 5562559 w 5568689"/>
                  <a:gd name="connsiteY21" fmla="*/ 923845 h 1868404"/>
                  <a:gd name="connsiteX22" fmla="*/ 5323642 w 5568689"/>
                  <a:gd name="connsiteY22" fmla="*/ 1173305 h 1868404"/>
                  <a:gd name="connsiteX23" fmla="*/ 4866108 w 5568689"/>
                  <a:gd name="connsiteY23" fmla="*/ 1377960 h 1868404"/>
                  <a:gd name="connsiteX24" fmla="*/ 4738686 w 5568689"/>
                  <a:gd name="connsiteY24" fmla="*/ 1063914 h 1868404"/>
                  <a:gd name="connsiteX25" fmla="*/ 4469474 w 5568689"/>
                  <a:gd name="connsiteY25" fmla="*/ 592442 h 1868404"/>
                  <a:gd name="connsiteX26" fmla="*/ 4461978 w 5568689"/>
                  <a:gd name="connsiteY26" fmla="*/ 592442 h 1868404"/>
                  <a:gd name="connsiteX27" fmla="*/ 3860781 w 5568689"/>
                  <a:gd name="connsiteY27" fmla="*/ 1099840 h 1868404"/>
                  <a:gd name="connsiteX28" fmla="*/ 3773959 w 5568689"/>
                  <a:gd name="connsiteY28" fmla="*/ 1214882 h 1868404"/>
                  <a:gd name="connsiteX29" fmla="*/ 3659030 w 5568689"/>
                  <a:gd name="connsiteY29" fmla="*/ 1371501 h 1868404"/>
                  <a:gd name="connsiteX30" fmla="*/ 3395752 w 5568689"/>
                  <a:gd name="connsiteY30" fmla="*/ 1712996 h 1868404"/>
                  <a:gd name="connsiteX31" fmla="*/ 3154024 w 5568689"/>
                  <a:gd name="connsiteY31" fmla="*/ 1868404 h 1868404"/>
                  <a:gd name="connsiteX32" fmla="*/ 3124979 w 5568689"/>
                  <a:gd name="connsiteY32" fmla="*/ 1864771 h 1868404"/>
                  <a:gd name="connsiteX33" fmla="*/ 2968200 w 5568689"/>
                  <a:gd name="connsiteY33" fmla="*/ 1564450 h 1868404"/>
                  <a:gd name="connsiteX34" fmla="*/ 2815481 w 5568689"/>
                  <a:gd name="connsiteY34" fmla="*/ 1206405 h 1868404"/>
                  <a:gd name="connsiteX35" fmla="*/ 2228337 w 5568689"/>
                  <a:gd name="connsiteY35" fmla="*/ 1210846 h 1868404"/>
                  <a:gd name="connsiteX36" fmla="*/ 1585291 w 5568689"/>
                  <a:gd name="connsiteY36" fmla="*/ 1409445 h 1868404"/>
                  <a:gd name="connsiteX37" fmla="*/ 1572889 w 5568689"/>
                  <a:gd name="connsiteY37" fmla="*/ 1407497 h 1868404"/>
                  <a:gd name="connsiteX38" fmla="*/ 1426618 w 5568689"/>
                  <a:gd name="connsiteY38" fmla="*/ 1449544 h 1868404"/>
                  <a:gd name="connsiteX39" fmla="*/ 879507 w 5568689"/>
                  <a:gd name="connsiteY39" fmla="*/ 1513477 h 1868404"/>
                  <a:gd name="connsiteX40" fmla="*/ 671417 w 5568689"/>
                  <a:gd name="connsiteY40" fmla="*/ 1503485 h 1868404"/>
                  <a:gd name="connsiteX41" fmla="*/ 49725 w 5568689"/>
                  <a:gd name="connsiteY41" fmla="*/ 1188734 h 1868404"/>
                  <a:gd name="connsiteX42" fmla="*/ 12409 w 5568689"/>
                  <a:gd name="connsiteY42" fmla="*/ 1079628 h 1868404"/>
                  <a:gd name="connsiteX43" fmla="*/ 1142117 w 5568689"/>
                  <a:gd name="connsiteY43" fmla="*/ 0 h 1868404"/>
                  <a:gd name="connsiteX0" fmla="*/ 1583595 w 5560174"/>
                  <a:gd name="connsiteY0" fmla="*/ 0 h 2441260"/>
                  <a:gd name="connsiteX1" fmla="*/ 1239021 w 5560174"/>
                  <a:gd name="connsiteY1" fmla="*/ 584190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2751 w 5559330"/>
                  <a:gd name="connsiteY0" fmla="*/ 0 h 2441260"/>
                  <a:gd name="connsiteX1" fmla="*/ 1598533 w 5559330"/>
                  <a:gd name="connsiteY1" fmla="*/ 20034 h 2441260"/>
                  <a:gd name="connsiteX2" fmla="*/ 39671 w 5559330"/>
                  <a:gd name="connsiteY2" fmla="*/ 1639031 h 2441260"/>
                  <a:gd name="connsiteX3" fmla="*/ 73866 w 5559330"/>
                  <a:gd name="connsiteY3" fmla="*/ 1738275 h 2441260"/>
                  <a:gd name="connsiteX4" fmla="*/ 1576236 w 5559330"/>
                  <a:gd name="connsiteY4" fmla="*/ 1925627 h 2441260"/>
                  <a:gd name="connsiteX5" fmla="*/ 1576646 w 5559330"/>
                  <a:gd name="connsiteY5" fmla="*/ 1927677 h 2441260"/>
                  <a:gd name="connsiteX6" fmla="*/ 1614863 w 5559330"/>
                  <a:gd name="connsiteY6" fmla="*/ 1914003 h 2441260"/>
                  <a:gd name="connsiteX7" fmla="*/ 2211483 w 5559330"/>
                  <a:gd name="connsiteY7" fmla="*/ 1732034 h 2441260"/>
                  <a:gd name="connsiteX8" fmla="*/ 2828920 w 5559330"/>
                  <a:gd name="connsiteY8" fmla="*/ 1735666 h 2441260"/>
                  <a:gd name="connsiteX9" fmla="*/ 2997567 w 5559330"/>
                  <a:gd name="connsiteY9" fmla="*/ 2121967 h 2441260"/>
                  <a:gd name="connsiteX10" fmla="*/ 3123116 w 5559330"/>
                  <a:gd name="connsiteY10" fmla="*/ 2385958 h 2441260"/>
                  <a:gd name="connsiteX11" fmla="*/ 3619376 w 5559330"/>
                  <a:gd name="connsiteY11" fmla="*/ 1908836 h 2441260"/>
                  <a:gd name="connsiteX12" fmla="*/ 3736180 w 5559330"/>
                  <a:gd name="connsiteY12" fmla="*/ 1749390 h 2441260"/>
                  <a:gd name="connsiteX13" fmla="*/ 3821753 w 5559330"/>
                  <a:gd name="connsiteY13" fmla="*/ 1636367 h 2441260"/>
                  <a:gd name="connsiteX14" fmla="*/ 4452307 w 5559330"/>
                  <a:gd name="connsiteY14" fmla="*/ 1112419 h 2441260"/>
                  <a:gd name="connsiteX15" fmla="*/ 4460739 w 5559330"/>
                  <a:gd name="connsiteY15" fmla="*/ 1112419 h 2441260"/>
                  <a:gd name="connsiteX16" fmla="*/ 4689663 w 5559330"/>
                  <a:gd name="connsiteY16" fmla="*/ 1291643 h 2441260"/>
                  <a:gd name="connsiteX17" fmla="*/ 4768989 w 5559330"/>
                  <a:gd name="connsiteY17" fmla="*/ 1625871 h 2441260"/>
                  <a:gd name="connsiteX18" fmla="*/ 4863619 w 5559330"/>
                  <a:gd name="connsiteY18" fmla="*/ 1898744 h 2441260"/>
                  <a:gd name="connsiteX19" fmla="*/ 5524779 w 5559330"/>
                  <a:gd name="connsiteY19" fmla="*/ 1459160 h 2441260"/>
                  <a:gd name="connsiteX20" fmla="*/ 5553513 w 5559330"/>
                  <a:gd name="connsiteY20" fmla="*/ 1459564 h 2441260"/>
                  <a:gd name="connsiteX21" fmla="*/ 5553200 w 5559330"/>
                  <a:gd name="connsiteY21" fmla="*/ 1496701 h 2441260"/>
                  <a:gd name="connsiteX22" fmla="*/ 5314283 w 5559330"/>
                  <a:gd name="connsiteY22" fmla="*/ 1746161 h 2441260"/>
                  <a:gd name="connsiteX23" fmla="*/ 4856749 w 5559330"/>
                  <a:gd name="connsiteY23" fmla="*/ 1950816 h 2441260"/>
                  <a:gd name="connsiteX24" fmla="*/ 4729327 w 5559330"/>
                  <a:gd name="connsiteY24" fmla="*/ 1636770 h 2441260"/>
                  <a:gd name="connsiteX25" fmla="*/ 4460115 w 5559330"/>
                  <a:gd name="connsiteY25" fmla="*/ 1165298 h 2441260"/>
                  <a:gd name="connsiteX26" fmla="*/ 4452619 w 5559330"/>
                  <a:gd name="connsiteY26" fmla="*/ 1165298 h 2441260"/>
                  <a:gd name="connsiteX27" fmla="*/ 3851422 w 5559330"/>
                  <a:gd name="connsiteY27" fmla="*/ 1672696 h 2441260"/>
                  <a:gd name="connsiteX28" fmla="*/ 3764600 w 5559330"/>
                  <a:gd name="connsiteY28" fmla="*/ 1787738 h 2441260"/>
                  <a:gd name="connsiteX29" fmla="*/ 3649671 w 5559330"/>
                  <a:gd name="connsiteY29" fmla="*/ 1944357 h 2441260"/>
                  <a:gd name="connsiteX30" fmla="*/ 3386393 w 5559330"/>
                  <a:gd name="connsiteY30" fmla="*/ 2285852 h 2441260"/>
                  <a:gd name="connsiteX31" fmla="*/ 3144665 w 5559330"/>
                  <a:gd name="connsiteY31" fmla="*/ 2441260 h 2441260"/>
                  <a:gd name="connsiteX32" fmla="*/ 3115620 w 5559330"/>
                  <a:gd name="connsiteY32" fmla="*/ 2437627 h 2441260"/>
                  <a:gd name="connsiteX33" fmla="*/ 2958841 w 5559330"/>
                  <a:gd name="connsiteY33" fmla="*/ 2137306 h 2441260"/>
                  <a:gd name="connsiteX34" fmla="*/ 2806122 w 5559330"/>
                  <a:gd name="connsiteY34" fmla="*/ 1779261 h 2441260"/>
                  <a:gd name="connsiteX35" fmla="*/ 2218978 w 5559330"/>
                  <a:gd name="connsiteY35" fmla="*/ 1783702 h 2441260"/>
                  <a:gd name="connsiteX36" fmla="*/ 1575932 w 5559330"/>
                  <a:gd name="connsiteY36" fmla="*/ 1982301 h 2441260"/>
                  <a:gd name="connsiteX37" fmla="*/ 1563530 w 5559330"/>
                  <a:gd name="connsiteY37" fmla="*/ 1980353 h 2441260"/>
                  <a:gd name="connsiteX38" fmla="*/ 1417259 w 5559330"/>
                  <a:gd name="connsiteY38" fmla="*/ 2022400 h 2441260"/>
                  <a:gd name="connsiteX39" fmla="*/ 870148 w 5559330"/>
                  <a:gd name="connsiteY39" fmla="*/ 2086333 h 2441260"/>
                  <a:gd name="connsiteX40" fmla="*/ 662058 w 5559330"/>
                  <a:gd name="connsiteY40" fmla="*/ 2076341 h 2441260"/>
                  <a:gd name="connsiteX41" fmla="*/ 40366 w 5559330"/>
                  <a:gd name="connsiteY41" fmla="*/ 1761590 h 2441260"/>
                  <a:gd name="connsiteX42" fmla="*/ 3050 w 5559330"/>
                  <a:gd name="connsiteY42" fmla="*/ 1652484 h 2441260"/>
                  <a:gd name="connsiteX43" fmla="*/ 1582751 w 5559330"/>
                  <a:gd name="connsiteY43" fmla="*/ 0 h 2441260"/>
                  <a:gd name="connsiteX0" fmla="*/ 1582403 w 5558982"/>
                  <a:gd name="connsiteY0" fmla="*/ 0 h 2441260"/>
                  <a:gd name="connsiteX1" fmla="*/ 1598185 w 5558982"/>
                  <a:gd name="connsiteY1" fmla="*/ 20034 h 2441260"/>
                  <a:gd name="connsiteX2" fmla="*/ 39323 w 5558982"/>
                  <a:gd name="connsiteY2" fmla="*/ 1639031 h 2441260"/>
                  <a:gd name="connsiteX3" fmla="*/ 73518 w 5558982"/>
                  <a:gd name="connsiteY3" fmla="*/ 1738275 h 2441260"/>
                  <a:gd name="connsiteX4" fmla="*/ 1575888 w 5558982"/>
                  <a:gd name="connsiteY4" fmla="*/ 1925627 h 2441260"/>
                  <a:gd name="connsiteX5" fmla="*/ 1576298 w 5558982"/>
                  <a:gd name="connsiteY5" fmla="*/ 1927677 h 2441260"/>
                  <a:gd name="connsiteX6" fmla="*/ 1614515 w 5558982"/>
                  <a:gd name="connsiteY6" fmla="*/ 1914003 h 2441260"/>
                  <a:gd name="connsiteX7" fmla="*/ 2211135 w 5558982"/>
                  <a:gd name="connsiteY7" fmla="*/ 1732034 h 2441260"/>
                  <a:gd name="connsiteX8" fmla="*/ 2828572 w 5558982"/>
                  <a:gd name="connsiteY8" fmla="*/ 1735666 h 2441260"/>
                  <a:gd name="connsiteX9" fmla="*/ 2997219 w 5558982"/>
                  <a:gd name="connsiteY9" fmla="*/ 2121967 h 2441260"/>
                  <a:gd name="connsiteX10" fmla="*/ 3122768 w 5558982"/>
                  <a:gd name="connsiteY10" fmla="*/ 2385958 h 2441260"/>
                  <a:gd name="connsiteX11" fmla="*/ 3619028 w 5558982"/>
                  <a:gd name="connsiteY11" fmla="*/ 1908836 h 2441260"/>
                  <a:gd name="connsiteX12" fmla="*/ 3735832 w 5558982"/>
                  <a:gd name="connsiteY12" fmla="*/ 1749390 h 2441260"/>
                  <a:gd name="connsiteX13" fmla="*/ 3821405 w 5558982"/>
                  <a:gd name="connsiteY13" fmla="*/ 1636367 h 2441260"/>
                  <a:gd name="connsiteX14" fmla="*/ 4451959 w 5558982"/>
                  <a:gd name="connsiteY14" fmla="*/ 1112419 h 2441260"/>
                  <a:gd name="connsiteX15" fmla="*/ 4460391 w 5558982"/>
                  <a:gd name="connsiteY15" fmla="*/ 1112419 h 2441260"/>
                  <a:gd name="connsiteX16" fmla="*/ 4689315 w 5558982"/>
                  <a:gd name="connsiteY16" fmla="*/ 1291643 h 2441260"/>
                  <a:gd name="connsiteX17" fmla="*/ 4768641 w 5558982"/>
                  <a:gd name="connsiteY17" fmla="*/ 1625871 h 2441260"/>
                  <a:gd name="connsiteX18" fmla="*/ 4863271 w 5558982"/>
                  <a:gd name="connsiteY18" fmla="*/ 1898744 h 2441260"/>
                  <a:gd name="connsiteX19" fmla="*/ 5524431 w 5558982"/>
                  <a:gd name="connsiteY19" fmla="*/ 1459160 h 2441260"/>
                  <a:gd name="connsiteX20" fmla="*/ 5553165 w 5558982"/>
                  <a:gd name="connsiteY20" fmla="*/ 1459564 h 2441260"/>
                  <a:gd name="connsiteX21" fmla="*/ 5552852 w 5558982"/>
                  <a:gd name="connsiteY21" fmla="*/ 1496701 h 2441260"/>
                  <a:gd name="connsiteX22" fmla="*/ 5313935 w 5558982"/>
                  <a:gd name="connsiteY22" fmla="*/ 1746161 h 2441260"/>
                  <a:gd name="connsiteX23" fmla="*/ 4856401 w 5558982"/>
                  <a:gd name="connsiteY23" fmla="*/ 1950816 h 2441260"/>
                  <a:gd name="connsiteX24" fmla="*/ 4728979 w 5558982"/>
                  <a:gd name="connsiteY24" fmla="*/ 1636770 h 2441260"/>
                  <a:gd name="connsiteX25" fmla="*/ 4459767 w 5558982"/>
                  <a:gd name="connsiteY25" fmla="*/ 1165298 h 2441260"/>
                  <a:gd name="connsiteX26" fmla="*/ 4452271 w 5558982"/>
                  <a:gd name="connsiteY26" fmla="*/ 1165298 h 2441260"/>
                  <a:gd name="connsiteX27" fmla="*/ 3851074 w 5558982"/>
                  <a:gd name="connsiteY27" fmla="*/ 1672696 h 2441260"/>
                  <a:gd name="connsiteX28" fmla="*/ 3764252 w 5558982"/>
                  <a:gd name="connsiteY28" fmla="*/ 1787738 h 2441260"/>
                  <a:gd name="connsiteX29" fmla="*/ 3649323 w 5558982"/>
                  <a:gd name="connsiteY29" fmla="*/ 1944357 h 2441260"/>
                  <a:gd name="connsiteX30" fmla="*/ 3386045 w 5558982"/>
                  <a:gd name="connsiteY30" fmla="*/ 2285852 h 2441260"/>
                  <a:gd name="connsiteX31" fmla="*/ 3144317 w 5558982"/>
                  <a:gd name="connsiteY31" fmla="*/ 2441260 h 2441260"/>
                  <a:gd name="connsiteX32" fmla="*/ 3115272 w 5558982"/>
                  <a:gd name="connsiteY32" fmla="*/ 2437627 h 2441260"/>
                  <a:gd name="connsiteX33" fmla="*/ 2958493 w 5558982"/>
                  <a:gd name="connsiteY33" fmla="*/ 2137306 h 2441260"/>
                  <a:gd name="connsiteX34" fmla="*/ 2805774 w 5558982"/>
                  <a:gd name="connsiteY34" fmla="*/ 1779261 h 2441260"/>
                  <a:gd name="connsiteX35" fmla="*/ 2218630 w 5558982"/>
                  <a:gd name="connsiteY35" fmla="*/ 1783702 h 2441260"/>
                  <a:gd name="connsiteX36" fmla="*/ 1575584 w 5558982"/>
                  <a:gd name="connsiteY36" fmla="*/ 1982301 h 2441260"/>
                  <a:gd name="connsiteX37" fmla="*/ 1563182 w 5558982"/>
                  <a:gd name="connsiteY37" fmla="*/ 1980353 h 2441260"/>
                  <a:gd name="connsiteX38" fmla="*/ 1416911 w 5558982"/>
                  <a:gd name="connsiteY38" fmla="*/ 2022400 h 2441260"/>
                  <a:gd name="connsiteX39" fmla="*/ 869800 w 5558982"/>
                  <a:gd name="connsiteY39" fmla="*/ 2086333 h 2441260"/>
                  <a:gd name="connsiteX40" fmla="*/ 661710 w 5558982"/>
                  <a:gd name="connsiteY40" fmla="*/ 2076341 h 2441260"/>
                  <a:gd name="connsiteX41" fmla="*/ 40018 w 5558982"/>
                  <a:gd name="connsiteY41" fmla="*/ 1761590 h 2441260"/>
                  <a:gd name="connsiteX42" fmla="*/ 2702 w 5558982"/>
                  <a:gd name="connsiteY42" fmla="*/ 1652484 h 2441260"/>
                  <a:gd name="connsiteX43" fmla="*/ 1582403 w 5558982"/>
                  <a:gd name="connsiteY43" fmla="*/ 0 h 2441260"/>
                  <a:gd name="connsiteX0" fmla="*/ 1582707 w 5559286"/>
                  <a:gd name="connsiteY0" fmla="*/ 0 h 2441260"/>
                  <a:gd name="connsiteX1" fmla="*/ 1598489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59286" h="2441260">
                    <a:moveTo>
                      <a:pt x="1582707" y="0"/>
                    </a:moveTo>
                    <a:lnTo>
                      <a:pt x="1598491" y="20034"/>
                    </a:lnTo>
                    <a:cubicBezTo>
                      <a:pt x="669726" y="239892"/>
                      <a:pt x="-5380" y="1209312"/>
                      <a:pt x="39627" y="1639031"/>
                    </a:cubicBezTo>
                    <a:cubicBezTo>
                      <a:pt x="48415" y="1671088"/>
                      <a:pt x="59810" y="1704136"/>
                      <a:pt x="73822" y="1738275"/>
                    </a:cubicBezTo>
                    <a:cubicBezTo>
                      <a:pt x="209757" y="2068014"/>
                      <a:pt x="1013770" y="2116310"/>
                      <a:pt x="1576192" y="1925627"/>
                    </a:cubicBezTo>
                    <a:cubicBezTo>
                      <a:pt x="1576329" y="1926310"/>
                      <a:pt x="1576465" y="1926994"/>
                      <a:pt x="1576602" y="1927677"/>
                    </a:cubicBezTo>
                    <a:lnTo>
                      <a:pt x="1614819" y="1914003"/>
                    </a:lnTo>
                    <a:cubicBezTo>
                      <a:pt x="1746502" y="1867177"/>
                      <a:pt x="1980525" y="1786779"/>
                      <a:pt x="2211439" y="1732034"/>
                    </a:cubicBezTo>
                    <a:cubicBezTo>
                      <a:pt x="2537490" y="1655339"/>
                      <a:pt x="2739242" y="1656549"/>
                      <a:pt x="2828876" y="1735666"/>
                    </a:cubicBezTo>
                    <a:cubicBezTo>
                      <a:pt x="2926941" y="1822856"/>
                      <a:pt x="2964418" y="1981494"/>
                      <a:pt x="2997523" y="2121967"/>
                    </a:cubicBezTo>
                    <a:cubicBezTo>
                      <a:pt x="3028754" y="2254366"/>
                      <a:pt x="3055613" y="2368601"/>
                      <a:pt x="3123072" y="2385958"/>
                    </a:cubicBezTo>
                    <a:cubicBezTo>
                      <a:pt x="3257052" y="2420270"/>
                      <a:pt x="3475045" y="2112279"/>
                      <a:pt x="3619332" y="1908836"/>
                    </a:cubicBezTo>
                    <a:cubicBezTo>
                      <a:pt x="3664618" y="1844654"/>
                      <a:pt x="3703656" y="1789757"/>
                      <a:pt x="3736136" y="1749390"/>
                    </a:cubicBezTo>
                    <a:cubicBezTo>
                      <a:pt x="3760809" y="1719116"/>
                      <a:pt x="3788917" y="1680769"/>
                      <a:pt x="3821709" y="1636367"/>
                    </a:cubicBezTo>
                    <a:cubicBezTo>
                      <a:pt x="3975366" y="1427271"/>
                      <a:pt x="4207100" y="1112419"/>
                      <a:pt x="4452263" y="1112419"/>
                    </a:cubicBezTo>
                    <a:lnTo>
                      <a:pt x="4460695" y="1112419"/>
                    </a:lnTo>
                    <a:cubicBezTo>
                      <a:pt x="4563758" y="1115648"/>
                      <a:pt x="4638401" y="1174178"/>
                      <a:pt x="4689619" y="1291643"/>
                    </a:cubicBezTo>
                    <a:cubicBezTo>
                      <a:pt x="4732405" y="1390135"/>
                      <a:pt x="4751769" y="1515269"/>
                      <a:pt x="4768945" y="1625871"/>
                    </a:cubicBezTo>
                    <a:cubicBezTo>
                      <a:pt x="4790495" y="1765537"/>
                      <a:pt x="4809233" y="1886635"/>
                      <a:pt x="4863575" y="1898744"/>
                    </a:cubicBezTo>
                    <a:cubicBezTo>
                      <a:pt x="5125603" y="1957274"/>
                      <a:pt x="5520675" y="1464005"/>
                      <a:pt x="5524735" y="1459160"/>
                    </a:cubicBezTo>
                    <a:cubicBezTo>
                      <a:pt x="5532855" y="1449070"/>
                      <a:pt x="5545661" y="1449070"/>
                      <a:pt x="5553469" y="1459564"/>
                    </a:cubicBezTo>
                    <a:cubicBezTo>
                      <a:pt x="5561277" y="1470059"/>
                      <a:pt x="5561277" y="1486609"/>
                      <a:pt x="5553156" y="1496701"/>
                    </a:cubicBezTo>
                    <a:cubicBezTo>
                      <a:pt x="5552219" y="1497912"/>
                      <a:pt x="5449469" y="1626679"/>
                      <a:pt x="5314239" y="1746161"/>
                    </a:cubicBezTo>
                    <a:cubicBezTo>
                      <a:pt x="5130288" y="1908432"/>
                      <a:pt x="4976319" y="1977458"/>
                      <a:pt x="4856705" y="1950816"/>
                    </a:cubicBezTo>
                    <a:cubicBezTo>
                      <a:pt x="4774879" y="1932652"/>
                      <a:pt x="4753643" y="1795407"/>
                      <a:pt x="4729283" y="1636770"/>
                    </a:cubicBezTo>
                    <a:cubicBezTo>
                      <a:pt x="4695553" y="1418795"/>
                      <a:pt x="4657451" y="1171353"/>
                      <a:pt x="4460071" y="1165298"/>
                    </a:cubicBezTo>
                    <a:lnTo>
                      <a:pt x="4452575" y="1165298"/>
                    </a:lnTo>
                    <a:cubicBezTo>
                      <a:pt x="4224901" y="1165298"/>
                      <a:pt x="4000663" y="1470463"/>
                      <a:pt x="3851378" y="1672696"/>
                    </a:cubicBezTo>
                    <a:cubicBezTo>
                      <a:pt x="3818274" y="1717502"/>
                      <a:pt x="3789853" y="1756253"/>
                      <a:pt x="3764556" y="1787738"/>
                    </a:cubicBezTo>
                    <a:cubicBezTo>
                      <a:pt x="3733013" y="1826490"/>
                      <a:pt x="3694600" y="1881387"/>
                      <a:pt x="3649627" y="1944357"/>
                    </a:cubicBezTo>
                    <a:cubicBezTo>
                      <a:pt x="3573423" y="2052134"/>
                      <a:pt x="3478480" y="2186149"/>
                      <a:pt x="3386349" y="2285852"/>
                    </a:cubicBezTo>
                    <a:cubicBezTo>
                      <a:pt x="3289533" y="2389995"/>
                      <a:pt x="3210206" y="2441260"/>
                      <a:pt x="3144621" y="2441260"/>
                    </a:cubicBezTo>
                    <a:cubicBezTo>
                      <a:pt x="3134627" y="2441260"/>
                      <a:pt x="3124945" y="2440049"/>
                      <a:pt x="3115576" y="2437627"/>
                    </a:cubicBezTo>
                    <a:cubicBezTo>
                      <a:pt x="3024070" y="2414215"/>
                      <a:pt x="2992527" y="2279797"/>
                      <a:pt x="2958797" y="2137306"/>
                    </a:cubicBezTo>
                    <a:cubicBezTo>
                      <a:pt x="2927566" y="2005310"/>
                      <a:pt x="2892587" y="1855956"/>
                      <a:pt x="2806078" y="1779261"/>
                    </a:cubicBezTo>
                    <a:cubicBezTo>
                      <a:pt x="2751735" y="1730822"/>
                      <a:pt x="2605574" y="1692475"/>
                      <a:pt x="2218934" y="1783702"/>
                    </a:cubicBezTo>
                    <a:cubicBezTo>
                      <a:pt x="1956906" y="1845461"/>
                      <a:pt x="1689881" y="1941532"/>
                      <a:pt x="1575888" y="1982301"/>
                    </a:cubicBezTo>
                    <a:lnTo>
                      <a:pt x="1563486" y="1980353"/>
                    </a:lnTo>
                    <a:lnTo>
                      <a:pt x="1417215" y="2022400"/>
                    </a:lnTo>
                    <a:cubicBezTo>
                      <a:pt x="1242636" y="2064320"/>
                      <a:pt x="1052746" y="2086333"/>
                      <a:pt x="870104" y="2086333"/>
                    </a:cubicBezTo>
                    <a:cubicBezTo>
                      <a:pt x="799237" y="2086333"/>
                      <a:pt x="729659" y="2083003"/>
                      <a:pt x="662014" y="2076341"/>
                    </a:cubicBezTo>
                    <a:cubicBezTo>
                      <a:pt x="470030" y="2056357"/>
                      <a:pt x="134381" y="1989743"/>
                      <a:pt x="40322" y="1761590"/>
                    </a:cubicBezTo>
                    <a:cubicBezTo>
                      <a:pt x="25021" y="1724120"/>
                      <a:pt x="12579" y="1687794"/>
                      <a:pt x="3006" y="1652484"/>
                    </a:cubicBezTo>
                    <a:cubicBezTo>
                      <a:pt x="-45644" y="1331850"/>
                      <a:pt x="496819" y="251717"/>
                      <a:pt x="1582707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EC86ACF-8901-4E38-B9A7-9675380CAD0A}"/>
                  </a:ext>
                </a:extLst>
              </p:cNvPr>
              <p:cNvSpPr/>
              <p:nvPr/>
            </p:nvSpPr>
            <p:spPr>
              <a:xfrm>
                <a:off x="4596253" y="5151140"/>
                <a:ext cx="5456099" cy="1304623"/>
              </a:xfrm>
              <a:custGeom>
                <a:avLst/>
                <a:gdLst>
                  <a:gd name="connsiteX0" fmla="*/ 6429118 w 8066757"/>
                  <a:gd name="connsiteY0" fmla="*/ 0 h 1492361"/>
                  <a:gd name="connsiteX1" fmla="*/ 6436506 w 8066757"/>
                  <a:gd name="connsiteY1" fmla="*/ 0 h 1492361"/>
                  <a:gd name="connsiteX2" fmla="*/ 6746799 w 8066757"/>
                  <a:gd name="connsiteY2" fmla="*/ 187930 h 1492361"/>
                  <a:gd name="connsiteX3" fmla="*/ 6862235 w 8066757"/>
                  <a:gd name="connsiteY3" fmla="*/ 556403 h 1492361"/>
                  <a:gd name="connsiteX4" fmla="*/ 7031696 w 8066757"/>
                  <a:gd name="connsiteY4" fmla="*/ 899942 h 1492361"/>
                  <a:gd name="connsiteX5" fmla="*/ 8039686 w 8066757"/>
                  <a:gd name="connsiteY5" fmla="*/ 376323 h 1492361"/>
                  <a:gd name="connsiteX6" fmla="*/ 8062311 w 8066757"/>
                  <a:gd name="connsiteY6" fmla="*/ 376784 h 1492361"/>
                  <a:gd name="connsiteX7" fmla="*/ 8061849 w 8066757"/>
                  <a:gd name="connsiteY7" fmla="*/ 399410 h 1492361"/>
                  <a:gd name="connsiteX8" fmla="*/ 7701227 w 8066757"/>
                  <a:gd name="connsiteY8" fmla="*/ 692157 h 1492361"/>
                  <a:gd name="connsiteX9" fmla="*/ 7025693 w 8066757"/>
                  <a:gd name="connsiteY9" fmla="*/ 931340 h 1492361"/>
                  <a:gd name="connsiteX10" fmla="*/ 6830375 w 8066757"/>
                  <a:gd name="connsiteY10" fmla="*/ 562406 h 1492361"/>
                  <a:gd name="connsiteX11" fmla="*/ 6436044 w 8066757"/>
                  <a:gd name="connsiteY11" fmla="*/ 31860 h 1492361"/>
                  <a:gd name="connsiteX12" fmla="*/ 6429118 w 8066757"/>
                  <a:gd name="connsiteY12" fmla="*/ 31860 h 1492361"/>
                  <a:gd name="connsiteX13" fmla="*/ 5531023 w 8066757"/>
                  <a:gd name="connsiteY13" fmla="*/ 615507 h 1492361"/>
                  <a:gd name="connsiteX14" fmla="*/ 5402196 w 8066757"/>
                  <a:gd name="connsiteY14" fmla="*/ 747566 h 1492361"/>
                  <a:gd name="connsiteX15" fmla="*/ 5233659 w 8066757"/>
                  <a:gd name="connsiteY15" fmla="*/ 924877 h 1492361"/>
                  <a:gd name="connsiteX16" fmla="*/ 4491172 w 8066757"/>
                  <a:gd name="connsiteY16" fmla="*/ 1492361 h 1492361"/>
                  <a:gd name="connsiteX17" fmla="*/ 4450538 w 8066757"/>
                  <a:gd name="connsiteY17" fmla="*/ 1488205 h 1492361"/>
                  <a:gd name="connsiteX18" fmla="*/ 4212278 w 8066757"/>
                  <a:gd name="connsiteY18" fmla="*/ 1137279 h 1492361"/>
                  <a:gd name="connsiteX19" fmla="*/ 3986946 w 8066757"/>
                  <a:gd name="connsiteY19" fmla="*/ 732328 h 1492361"/>
                  <a:gd name="connsiteX20" fmla="*/ 3125329 w 8066757"/>
                  <a:gd name="connsiteY20" fmla="*/ 736022 h 1492361"/>
                  <a:gd name="connsiteX21" fmla="*/ 2179674 w 8066757"/>
                  <a:gd name="connsiteY21" fmla="*/ 964586 h 1492361"/>
                  <a:gd name="connsiteX22" fmla="*/ 2167669 w 8066757"/>
                  <a:gd name="connsiteY22" fmla="*/ 967818 h 1492361"/>
                  <a:gd name="connsiteX23" fmla="*/ 2162920 w 8066757"/>
                  <a:gd name="connsiteY23" fmla="*/ 967219 h 1492361"/>
                  <a:gd name="connsiteX24" fmla="*/ 1937103 w 8066757"/>
                  <a:gd name="connsiteY24" fmla="*/ 1017532 h 1492361"/>
                  <a:gd name="connsiteX25" fmla="*/ 1131288 w 8066757"/>
                  <a:gd name="connsiteY25" fmla="*/ 1091470 h 1492361"/>
                  <a:gd name="connsiteX26" fmla="*/ 824583 w 8066757"/>
                  <a:gd name="connsiteY26" fmla="*/ 1080040 h 1492361"/>
                  <a:gd name="connsiteX27" fmla="*/ 32698 w 8066757"/>
                  <a:gd name="connsiteY27" fmla="*/ 856486 h 1492361"/>
                  <a:gd name="connsiteX28" fmla="*/ 0 w 8066757"/>
                  <a:gd name="connsiteY28" fmla="*/ 826785 h 1492361"/>
                  <a:gd name="connsiteX29" fmla="*/ 826488 w 8066757"/>
                  <a:gd name="connsiteY29" fmla="*/ 1051465 h 1492361"/>
                  <a:gd name="connsiteX30" fmla="*/ 1856393 w 8066757"/>
                  <a:gd name="connsiteY30" fmla="*/ 1002843 h 1492361"/>
                  <a:gd name="connsiteX31" fmla="*/ 2155932 w 8066757"/>
                  <a:gd name="connsiteY31" fmla="*/ 939216 h 1492361"/>
                  <a:gd name="connsiteX32" fmla="*/ 2158895 w 8066757"/>
                  <a:gd name="connsiteY32" fmla="*/ 936882 h 1492361"/>
                  <a:gd name="connsiteX33" fmla="*/ 2170900 w 8066757"/>
                  <a:gd name="connsiteY33" fmla="*/ 933649 h 1492361"/>
                  <a:gd name="connsiteX34" fmla="*/ 3119788 w 8066757"/>
                  <a:gd name="connsiteY34" fmla="*/ 704624 h 1492361"/>
                  <a:gd name="connsiteX35" fmla="*/ 4005416 w 8066757"/>
                  <a:gd name="connsiteY35" fmla="*/ 706009 h 1492361"/>
                  <a:gd name="connsiteX36" fmla="*/ 4243215 w 8066757"/>
                  <a:gd name="connsiteY36" fmla="*/ 1128044 h 1492361"/>
                  <a:gd name="connsiteX37" fmla="*/ 4457003 w 8066757"/>
                  <a:gd name="connsiteY37" fmla="*/ 1456807 h 1492361"/>
                  <a:gd name="connsiteX38" fmla="*/ 4821782 w 8066757"/>
                  <a:gd name="connsiteY38" fmla="*/ 1291964 h 1492361"/>
                  <a:gd name="connsiteX39" fmla="*/ 5210110 w 8066757"/>
                  <a:gd name="connsiteY39" fmla="*/ 903636 h 1492361"/>
                  <a:gd name="connsiteX40" fmla="*/ 5380032 w 8066757"/>
                  <a:gd name="connsiteY40" fmla="*/ 724940 h 1492361"/>
                  <a:gd name="connsiteX41" fmla="*/ 5507935 w 8066757"/>
                  <a:gd name="connsiteY41" fmla="*/ 593804 h 1492361"/>
                  <a:gd name="connsiteX42" fmla="*/ 6429118 w 8066757"/>
                  <a:gd name="connsiteY42" fmla="*/ 0 h 149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066757" h="1492361">
                    <a:moveTo>
                      <a:pt x="6429118" y="0"/>
                    </a:moveTo>
                    <a:cubicBezTo>
                      <a:pt x="6431426" y="0"/>
                      <a:pt x="6434197" y="0"/>
                      <a:pt x="6436506" y="0"/>
                    </a:cubicBezTo>
                    <a:cubicBezTo>
                      <a:pt x="6575030" y="1847"/>
                      <a:pt x="6676152" y="63259"/>
                      <a:pt x="6746799" y="187930"/>
                    </a:cubicBezTo>
                    <a:cubicBezTo>
                      <a:pt x="6806826" y="294132"/>
                      <a:pt x="6836377" y="433579"/>
                      <a:pt x="6862235" y="556403"/>
                    </a:cubicBezTo>
                    <a:cubicBezTo>
                      <a:pt x="6899175" y="731405"/>
                      <a:pt x="6931035" y="882396"/>
                      <a:pt x="7031696" y="899942"/>
                    </a:cubicBezTo>
                    <a:cubicBezTo>
                      <a:pt x="7425565" y="970127"/>
                      <a:pt x="8033683" y="382325"/>
                      <a:pt x="8039686" y="376323"/>
                    </a:cubicBezTo>
                    <a:cubicBezTo>
                      <a:pt x="8046151" y="370320"/>
                      <a:pt x="8056309" y="370320"/>
                      <a:pt x="8062311" y="376784"/>
                    </a:cubicBezTo>
                    <a:cubicBezTo>
                      <a:pt x="8068314" y="383249"/>
                      <a:pt x="8068314" y="393407"/>
                      <a:pt x="8061849" y="399410"/>
                    </a:cubicBezTo>
                    <a:cubicBezTo>
                      <a:pt x="8060465" y="400795"/>
                      <a:pt x="7904857" y="552248"/>
                      <a:pt x="7701227" y="692157"/>
                    </a:cubicBezTo>
                    <a:cubicBezTo>
                      <a:pt x="7426026" y="881934"/>
                      <a:pt x="7198848" y="962278"/>
                      <a:pt x="7025693" y="931340"/>
                    </a:cubicBezTo>
                    <a:cubicBezTo>
                      <a:pt x="6903330" y="909638"/>
                      <a:pt x="6869623" y="748489"/>
                      <a:pt x="6830375" y="562406"/>
                    </a:cubicBezTo>
                    <a:cubicBezTo>
                      <a:pt x="6778198" y="315372"/>
                      <a:pt x="6719556" y="35555"/>
                      <a:pt x="6436044" y="31860"/>
                    </a:cubicBezTo>
                    <a:cubicBezTo>
                      <a:pt x="6433735" y="31860"/>
                      <a:pt x="6431426" y="31860"/>
                      <a:pt x="6429118" y="31860"/>
                    </a:cubicBezTo>
                    <a:cubicBezTo>
                      <a:pt x="6085579" y="31860"/>
                      <a:pt x="5752199" y="382787"/>
                      <a:pt x="5531023" y="615507"/>
                    </a:cubicBezTo>
                    <a:cubicBezTo>
                      <a:pt x="5482078" y="667222"/>
                      <a:pt x="5439597" y="711550"/>
                      <a:pt x="5402196" y="747566"/>
                    </a:cubicBezTo>
                    <a:cubicBezTo>
                      <a:pt x="5356021" y="791432"/>
                      <a:pt x="5299226" y="853306"/>
                      <a:pt x="5233659" y="924877"/>
                    </a:cubicBezTo>
                    <a:cubicBezTo>
                      <a:pt x="5012021" y="1167293"/>
                      <a:pt x="4712809" y="1492361"/>
                      <a:pt x="4491172" y="1492361"/>
                    </a:cubicBezTo>
                    <a:cubicBezTo>
                      <a:pt x="4477319" y="1492361"/>
                      <a:pt x="4463467" y="1490976"/>
                      <a:pt x="4450538" y="1488205"/>
                    </a:cubicBezTo>
                    <a:cubicBezTo>
                      <a:pt x="4313861" y="1460501"/>
                      <a:pt x="4264455" y="1303507"/>
                      <a:pt x="4212278" y="1137279"/>
                    </a:cubicBezTo>
                    <a:cubicBezTo>
                      <a:pt x="4162871" y="980286"/>
                      <a:pt x="4112079" y="817751"/>
                      <a:pt x="3986946" y="732328"/>
                    </a:cubicBezTo>
                    <a:cubicBezTo>
                      <a:pt x="3867815" y="651061"/>
                      <a:pt x="3577839" y="652446"/>
                      <a:pt x="3125329" y="736022"/>
                    </a:cubicBezTo>
                    <a:cubicBezTo>
                      <a:pt x="2755470" y="804823"/>
                      <a:pt x="2366681" y="912871"/>
                      <a:pt x="2179674" y="964586"/>
                    </a:cubicBezTo>
                    <a:lnTo>
                      <a:pt x="2167669" y="967818"/>
                    </a:lnTo>
                    <a:lnTo>
                      <a:pt x="2162920" y="967219"/>
                    </a:lnTo>
                    <a:lnTo>
                      <a:pt x="1937103" y="1017532"/>
                    </a:lnTo>
                    <a:cubicBezTo>
                      <a:pt x="1679214" y="1065753"/>
                      <a:pt x="1399893" y="1091470"/>
                      <a:pt x="1131288" y="1091470"/>
                    </a:cubicBezTo>
                    <a:cubicBezTo>
                      <a:pt x="1026513" y="1091470"/>
                      <a:pt x="923643" y="1087660"/>
                      <a:pt x="824583" y="1080040"/>
                    </a:cubicBezTo>
                    <a:cubicBezTo>
                      <a:pt x="460966" y="1051465"/>
                      <a:pt x="188432" y="973598"/>
                      <a:pt x="32698" y="856486"/>
                    </a:cubicBezTo>
                    <a:lnTo>
                      <a:pt x="0" y="826785"/>
                    </a:lnTo>
                    <a:cubicBezTo>
                      <a:pt x="251503" y="1005647"/>
                      <a:pt x="542995" y="1021892"/>
                      <a:pt x="826488" y="1051465"/>
                    </a:cubicBezTo>
                    <a:cubicBezTo>
                      <a:pt x="1154386" y="1077183"/>
                      <a:pt x="1520860" y="1058966"/>
                      <a:pt x="1856393" y="1002843"/>
                    </a:cubicBezTo>
                    <a:lnTo>
                      <a:pt x="2155932" y="939216"/>
                    </a:lnTo>
                    <a:lnTo>
                      <a:pt x="2158895" y="936882"/>
                    </a:lnTo>
                    <a:lnTo>
                      <a:pt x="2170900" y="933649"/>
                    </a:lnTo>
                    <a:cubicBezTo>
                      <a:pt x="2358370" y="881473"/>
                      <a:pt x="2748082" y="773424"/>
                      <a:pt x="3119788" y="704624"/>
                    </a:cubicBezTo>
                    <a:cubicBezTo>
                      <a:pt x="3581072" y="619201"/>
                      <a:pt x="3878897" y="620124"/>
                      <a:pt x="4005416" y="706009"/>
                    </a:cubicBezTo>
                    <a:cubicBezTo>
                      <a:pt x="4139784" y="797434"/>
                      <a:pt x="4194732" y="972898"/>
                      <a:pt x="4243215" y="1128044"/>
                    </a:cubicBezTo>
                    <a:cubicBezTo>
                      <a:pt x="4294468" y="1291964"/>
                      <a:pt x="4338796" y="1433258"/>
                      <a:pt x="4457003" y="1456807"/>
                    </a:cubicBezTo>
                    <a:cubicBezTo>
                      <a:pt x="4547505" y="1474815"/>
                      <a:pt x="4666635" y="1421253"/>
                      <a:pt x="4821782" y="1291964"/>
                    </a:cubicBezTo>
                    <a:cubicBezTo>
                      <a:pt x="4957073" y="1179297"/>
                      <a:pt x="5097444" y="1026460"/>
                      <a:pt x="5210110" y="903636"/>
                    </a:cubicBezTo>
                    <a:cubicBezTo>
                      <a:pt x="5276140" y="832065"/>
                      <a:pt x="5332934" y="769730"/>
                      <a:pt x="5380032" y="724940"/>
                    </a:cubicBezTo>
                    <a:cubicBezTo>
                      <a:pt x="5416971" y="689848"/>
                      <a:pt x="5458991" y="645520"/>
                      <a:pt x="5507935" y="593804"/>
                    </a:cubicBezTo>
                    <a:cubicBezTo>
                      <a:pt x="5732806" y="356930"/>
                      <a:pt x="6071727" y="0"/>
                      <a:pt x="6429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2022FF3-3563-451D-9608-D831AA18AE1B}"/>
              </a:ext>
            </a:extLst>
          </p:cNvPr>
          <p:cNvSpPr txBox="1"/>
          <p:nvPr/>
        </p:nvSpPr>
        <p:spPr>
          <a:xfrm flipH="1">
            <a:off x="4486838" y="1741935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34,800</a:t>
            </a:r>
          </a:p>
        </p:txBody>
      </p:sp>
      <p:grpSp>
        <p:nvGrpSpPr>
          <p:cNvPr id="38" name="그룹 1">
            <a:extLst>
              <a:ext uri="{FF2B5EF4-FFF2-40B4-BE49-F238E27FC236}">
                <a16:creationId xmlns:a16="http://schemas.microsoft.com/office/drawing/2014/main" id="{B3BE7AFE-009C-4999-B28E-B95AF03550A2}"/>
              </a:ext>
            </a:extLst>
          </p:cNvPr>
          <p:cNvGrpSpPr/>
          <p:nvPr/>
        </p:nvGrpSpPr>
        <p:grpSpPr>
          <a:xfrm flipH="1">
            <a:off x="716666" y="1585681"/>
            <a:ext cx="3112282" cy="897285"/>
            <a:chOff x="6888088" y="2012008"/>
            <a:chExt cx="2880320" cy="89728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228181-781E-4910-A813-06B900C5F461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8DD3363-35ED-458F-8FD6-81D34EE746D2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934D255-FCDE-42F2-BC95-6B8CE0D7CDC8}"/>
              </a:ext>
            </a:extLst>
          </p:cNvPr>
          <p:cNvSpPr txBox="1"/>
          <p:nvPr/>
        </p:nvSpPr>
        <p:spPr>
          <a:xfrm flipH="1">
            <a:off x="4486838" y="2888247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42" name="그룹 2">
            <a:extLst>
              <a:ext uri="{FF2B5EF4-FFF2-40B4-BE49-F238E27FC236}">
                <a16:creationId xmlns:a16="http://schemas.microsoft.com/office/drawing/2014/main" id="{23A2F312-DBEE-422E-843B-3F15F21D878F}"/>
              </a:ext>
            </a:extLst>
          </p:cNvPr>
          <p:cNvGrpSpPr/>
          <p:nvPr/>
        </p:nvGrpSpPr>
        <p:grpSpPr>
          <a:xfrm flipH="1">
            <a:off x="716666" y="2731993"/>
            <a:ext cx="3112282" cy="897285"/>
            <a:chOff x="6888088" y="3198441"/>
            <a:chExt cx="2880320" cy="89728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8E4158-AD16-4C30-ACB0-EFC5EA42B0D8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A32179C-91B6-41BA-9489-44E401CA2550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E4F0F1B-D5A9-46C4-814D-2A343DD11E59}"/>
              </a:ext>
            </a:extLst>
          </p:cNvPr>
          <p:cNvSpPr txBox="1"/>
          <p:nvPr/>
        </p:nvSpPr>
        <p:spPr>
          <a:xfrm flipH="1">
            <a:off x="4486838" y="5180869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14,200</a:t>
            </a:r>
          </a:p>
        </p:txBody>
      </p:sp>
      <p:grpSp>
        <p:nvGrpSpPr>
          <p:cNvPr id="46" name="그룹 6">
            <a:extLst>
              <a:ext uri="{FF2B5EF4-FFF2-40B4-BE49-F238E27FC236}">
                <a16:creationId xmlns:a16="http://schemas.microsoft.com/office/drawing/2014/main" id="{02A35EBA-7987-417F-B986-FFB38E8A2F6C}"/>
              </a:ext>
            </a:extLst>
          </p:cNvPr>
          <p:cNvGrpSpPr/>
          <p:nvPr/>
        </p:nvGrpSpPr>
        <p:grpSpPr>
          <a:xfrm flipH="1">
            <a:off x="716666" y="5024616"/>
            <a:ext cx="3112282" cy="897285"/>
            <a:chOff x="6888088" y="4413449"/>
            <a:chExt cx="2880320" cy="89728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C56E605-6094-4977-91A6-E6E95BCD5410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4C7C088-CED9-4D5D-BC45-A7D24425D6C3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B93119B-6333-42C6-895A-8C523B361F21}"/>
              </a:ext>
            </a:extLst>
          </p:cNvPr>
          <p:cNvSpPr txBox="1"/>
          <p:nvPr/>
        </p:nvSpPr>
        <p:spPr>
          <a:xfrm flipH="1">
            <a:off x="4486838" y="4034557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25,600</a:t>
            </a:r>
          </a:p>
        </p:txBody>
      </p:sp>
      <p:grpSp>
        <p:nvGrpSpPr>
          <p:cNvPr id="50" name="그룹 40">
            <a:extLst>
              <a:ext uri="{FF2B5EF4-FFF2-40B4-BE49-F238E27FC236}">
                <a16:creationId xmlns:a16="http://schemas.microsoft.com/office/drawing/2014/main" id="{770698CD-047F-4EB7-AD82-A136DB1E60E9}"/>
              </a:ext>
            </a:extLst>
          </p:cNvPr>
          <p:cNvGrpSpPr/>
          <p:nvPr/>
        </p:nvGrpSpPr>
        <p:grpSpPr>
          <a:xfrm flipH="1">
            <a:off x="716666" y="3878304"/>
            <a:ext cx="3112282" cy="897285"/>
            <a:chOff x="6888088" y="3198441"/>
            <a:chExt cx="2880320" cy="89728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09FDF8A-874D-4BA2-8762-F890E8F20C19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A71E840-6DF7-4532-BC97-D1872481F81C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53" name="Straight Connector 26">
            <a:extLst>
              <a:ext uri="{FF2B5EF4-FFF2-40B4-BE49-F238E27FC236}">
                <a16:creationId xmlns:a16="http://schemas.microsoft.com/office/drawing/2014/main" id="{B7B1AF84-B1ED-4D06-BEC6-7112C249EC9A}"/>
              </a:ext>
            </a:extLst>
          </p:cNvPr>
          <p:cNvCxnSpPr>
            <a:cxnSpLocks/>
          </p:cNvCxnSpPr>
          <p:nvPr/>
        </p:nvCxnSpPr>
        <p:spPr>
          <a:xfrm flipH="1">
            <a:off x="3814875" y="2034323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6">
            <a:extLst>
              <a:ext uri="{FF2B5EF4-FFF2-40B4-BE49-F238E27FC236}">
                <a16:creationId xmlns:a16="http://schemas.microsoft.com/office/drawing/2014/main" id="{9AF485E8-4874-480D-A60A-CE2835D4C708}"/>
              </a:ext>
            </a:extLst>
          </p:cNvPr>
          <p:cNvCxnSpPr>
            <a:cxnSpLocks/>
          </p:cNvCxnSpPr>
          <p:nvPr/>
        </p:nvCxnSpPr>
        <p:spPr>
          <a:xfrm flipH="1">
            <a:off x="3814875" y="3180635"/>
            <a:ext cx="8229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6">
            <a:extLst>
              <a:ext uri="{FF2B5EF4-FFF2-40B4-BE49-F238E27FC236}">
                <a16:creationId xmlns:a16="http://schemas.microsoft.com/office/drawing/2014/main" id="{D37588C0-B997-4EEE-961C-47A007C37777}"/>
              </a:ext>
            </a:extLst>
          </p:cNvPr>
          <p:cNvCxnSpPr>
            <a:cxnSpLocks/>
          </p:cNvCxnSpPr>
          <p:nvPr/>
        </p:nvCxnSpPr>
        <p:spPr>
          <a:xfrm flipH="1">
            <a:off x="3814875" y="4326945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6">
            <a:extLst>
              <a:ext uri="{FF2B5EF4-FFF2-40B4-BE49-F238E27FC236}">
                <a16:creationId xmlns:a16="http://schemas.microsoft.com/office/drawing/2014/main" id="{B4469228-910F-4570-BBDC-0A8CB9819BA5}"/>
              </a:ext>
            </a:extLst>
          </p:cNvPr>
          <p:cNvCxnSpPr>
            <a:cxnSpLocks/>
          </p:cNvCxnSpPr>
          <p:nvPr/>
        </p:nvCxnSpPr>
        <p:spPr>
          <a:xfrm flipH="1">
            <a:off x="3814875" y="5473255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4348</Words>
  <Application>Microsoft Office PowerPoint</Application>
  <PresentationFormat>Widescreen</PresentationFormat>
  <Paragraphs>525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59</cp:revision>
  <dcterms:created xsi:type="dcterms:W3CDTF">2020-01-20T05:08:25Z</dcterms:created>
  <dcterms:modified xsi:type="dcterms:W3CDTF">2020-03-04T06:55:55Z</dcterms:modified>
</cp:coreProperties>
</file>